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1745" r:id="rId27"/>
    <p:sldId id="1746" r:id="rId28"/>
    <p:sldId id="1747" r:id="rId29"/>
    <p:sldId id="1748" r:id="rId30"/>
    <p:sldId id="1749" r:id="rId31"/>
    <p:sldId id="1750" r:id="rId32"/>
    <p:sldId id="1751" r:id="rId33"/>
    <p:sldId id="1752" r:id="rId34"/>
    <p:sldId id="1753" r:id="rId35"/>
    <p:sldId id="1754" r:id="rId36"/>
    <p:sldId id="1755" r:id="rId37"/>
    <p:sldId id="1756" r:id="rId38"/>
    <p:sldId id="1757" r:id="rId39"/>
  </p:sldIdLst>
  <p:sldSz cx="18288000" cy="10287000"/>
  <p:notesSz cx="6858000" cy="9144000"/>
  <p:embeddedFontLst>
    <p:embeddedFont>
      <p:font typeface="Amatic SC" panose="00000500000000000000" pitchFamily="2" charset="-79"/>
      <p:regular r:id="rId41"/>
      <p:bold r:id="rId42"/>
    </p:embeddedFont>
    <p:embeddedFont>
      <p:font typeface="Arimo Bold" panose="020B0604020202020204" charset="0"/>
      <p:regular r:id="rId43"/>
    </p:embeddedFont>
    <p:embeddedFont>
      <p:font typeface="Calibri" panose="020F0502020204030204" pitchFamily="34" charset="0"/>
      <p:regular r:id="rId44"/>
      <p:bold r:id="rId45"/>
      <p:italic r:id="rId46"/>
      <p:boldItalic r:id="rId47"/>
    </p:embeddedFont>
    <p:embeddedFont>
      <p:font typeface="Lato" panose="020F0502020204030203" pitchFamily="34" charset="0"/>
      <p:regular r:id="rId48"/>
      <p:bold r:id="rId49"/>
      <p:italic r:id="rId50"/>
      <p:boldItalic r:id="rId51"/>
    </p:embeddedFont>
    <p:embeddedFont>
      <p:font typeface="Lato Black" panose="020F0502020204030203" pitchFamily="34" charset="0"/>
      <p:bold r:id="rId52"/>
      <p:boldItalic r:id="rId53"/>
    </p:embeddedFont>
    <p:embeddedFont>
      <p:font typeface="Montserrat" panose="00000500000000000000" pitchFamily="2" charset="0"/>
      <p:regular r:id="rId54"/>
      <p:bold r:id="rId55"/>
      <p:italic r:id="rId56"/>
      <p:boldItalic r:id="rId57"/>
    </p:embeddedFont>
    <p:embeddedFont>
      <p:font typeface="Montserrat Bold" panose="00000800000000000000" charset="0"/>
      <p:regular r:id="rId58"/>
    </p:embeddedFont>
    <p:embeddedFont>
      <p:font typeface="Montserrat Light Bold" panose="020B0604020202020204" charset="0"/>
      <p:regular r:id="rId59"/>
    </p:embeddedFont>
    <p:embeddedFont>
      <p:font typeface="Open Sans Light" panose="020B0306030504020204" pitchFamily="34" charset="0"/>
      <p:regular r:id="rId60"/>
      <p:italic r:id="rId61"/>
    </p:embeddedFont>
    <p:embeddedFont>
      <p:font typeface="Roboto Medium" panose="02000000000000000000" pitchFamily="2" charset="0"/>
      <p:regular r:id="rId62"/>
      <p:italic r:id="rId63"/>
    </p:embeddedFont>
    <p:embeddedFont>
      <p:font typeface="Source Sans Pro" panose="020B0503030403020204" pitchFamily="34" charset="0"/>
      <p:regular r:id="rId64"/>
      <p:bold r:id="rId65"/>
      <p:italic r:id="rId66"/>
      <p:boldItalic r:id="rId6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2146" autoAdjust="0"/>
  </p:normalViewPr>
  <p:slideViewPr>
    <p:cSldViewPr>
      <p:cViewPr varScale="1">
        <p:scale>
          <a:sx n="44" d="100"/>
          <a:sy n="44" d="100"/>
        </p:scale>
        <p:origin x="81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2.fntdata"/><Relationship Id="rId47" Type="http://schemas.openxmlformats.org/officeDocument/2006/relationships/font" Target="fonts/font7.fntdata"/><Relationship Id="rId63" Type="http://schemas.openxmlformats.org/officeDocument/2006/relationships/font" Target="fonts/font23.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font" Target="fonts/font26.fntdata"/><Relationship Id="rId5" Type="http://schemas.openxmlformats.org/officeDocument/2006/relationships/slide" Target="slides/slide4.xml"/><Relationship Id="rId61" Type="http://schemas.openxmlformats.org/officeDocument/2006/relationships/font" Target="fonts/font2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font" Target="fonts/font24.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font" Target="fonts/font27.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font" Target="fonts/font2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10.fntdata"/><Relationship Id="rId5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23.12.2023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14</a:t>
            </a:fld>
            <a:endParaRPr lang="cs-CZ"/>
          </a:p>
        </p:txBody>
      </p:sp>
    </p:spTree>
    <p:extLst>
      <p:ext uri="{BB962C8B-B14F-4D97-AF65-F5344CB8AC3E}">
        <p14:creationId xmlns:p14="http://schemas.microsoft.com/office/powerpoint/2010/main" val="2383213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16</a:t>
            </a:fld>
            <a:endParaRPr lang="cs-CZ"/>
          </a:p>
        </p:txBody>
      </p:sp>
    </p:spTree>
    <p:extLst>
      <p:ext uri="{BB962C8B-B14F-4D97-AF65-F5344CB8AC3E}">
        <p14:creationId xmlns:p14="http://schemas.microsoft.com/office/powerpoint/2010/main" val="1246073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18</a:t>
            </a:fld>
            <a:endParaRPr lang="cs-CZ"/>
          </a:p>
        </p:txBody>
      </p:sp>
    </p:spTree>
    <p:extLst>
      <p:ext uri="{BB962C8B-B14F-4D97-AF65-F5344CB8AC3E}">
        <p14:creationId xmlns:p14="http://schemas.microsoft.com/office/powerpoint/2010/main" val="561906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20</a:t>
            </a:fld>
            <a:endParaRPr lang="cs-CZ"/>
          </a:p>
        </p:txBody>
      </p:sp>
    </p:spTree>
    <p:extLst>
      <p:ext uri="{BB962C8B-B14F-4D97-AF65-F5344CB8AC3E}">
        <p14:creationId xmlns:p14="http://schemas.microsoft.com/office/powerpoint/2010/main" val="22147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22</a:t>
            </a:fld>
            <a:endParaRPr lang="cs-CZ"/>
          </a:p>
        </p:txBody>
      </p:sp>
    </p:spTree>
    <p:extLst>
      <p:ext uri="{BB962C8B-B14F-4D97-AF65-F5344CB8AC3E}">
        <p14:creationId xmlns:p14="http://schemas.microsoft.com/office/powerpoint/2010/main" val="1542483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a:t>
            </a:fld>
            <a:endParaRPr lang="cs-CZ"/>
          </a:p>
        </p:txBody>
      </p:sp>
    </p:spTree>
    <p:extLst>
      <p:ext uri="{BB962C8B-B14F-4D97-AF65-F5344CB8AC3E}">
        <p14:creationId xmlns:p14="http://schemas.microsoft.com/office/powerpoint/2010/main" val="113233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783537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527795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267602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48504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201591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28357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762964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268276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284820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842833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079159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299712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982843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12</a:t>
            </a:fld>
            <a:endParaRPr lang="cs-CZ"/>
          </a:p>
        </p:txBody>
      </p:sp>
    </p:spTree>
    <p:extLst>
      <p:ext uri="{BB962C8B-B14F-4D97-AF65-F5344CB8AC3E}">
        <p14:creationId xmlns:p14="http://schemas.microsoft.com/office/powerpoint/2010/main" val="2737315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71"/>
            </a:stretch>
          </a:blipFill>
        </p:spPr>
      </p:sp>
      <p:grpSp>
        <p:nvGrpSpPr>
          <p:cNvPr id="3" name="Group 3"/>
          <p:cNvGrpSpPr/>
          <p:nvPr/>
        </p:nvGrpSpPr>
        <p:grpSpPr>
          <a:xfrm rot="-10800000">
            <a:off x="16135740" y="0"/>
            <a:ext cx="2147580" cy="2771820"/>
            <a:chOff x="0" y="0"/>
            <a:chExt cx="2863440" cy="3695760"/>
          </a:xfrm>
        </p:grpSpPr>
        <p:sp>
          <p:nvSpPr>
            <p:cNvPr id="4" name="Freeform 4"/>
            <p:cNvSpPr/>
            <p:nvPr/>
          </p:nvSpPr>
          <p:spPr>
            <a:xfrm>
              <a:off x="0" y="0"/>
              <a:ext cx="2863469" cy="3695700"/>
            </a:xfrm>
            <a:custGeom>
              <a:avLst/>
              <a:gdLst/>
              <a:ahLst/>
              <a:cxnLst/>
              <a:rect l="l" t="t" r="r" b="b"/>
              <a:pathLst>
                <a:path w="2863469" h="3695700">
                  <a:moveTo>
                    <a:pt x="0" y="3695700"/>
                  </a:moveTo>
                  <a:lnTo>
                    <a:pt x="0" y="0"/>
                  </a:lnTo>
                  <a:lnTo>
                    <a:pt x="2863469" y="3695700"/>
                  </a:lnTo>
                  <a:lnTo>
                    <a:pt x="0" y="3695700"/>
                  </a:lnTo>
                  <a:close/>
                </a:path>
              </a:pathLst>
            </a:custGeom>
            <a:solidFill>
              <a:srgbClr val="00B050"/>
            </a:solidFill>
          </p:spPr>
        </p:sp>
      </p:grpSp>
      <p:grpSp>
        <p:nvGrpSpPr>
          <p:cNvPr id="5" name="Group 5"/>
          <p:cNvGrpSpPr/>
          <p:nvPr/>
        </p:nvGrpSpPr>
        <p:grpSpPr>
          <a:xfrm>
            <a:off x="1620" y="7542720"/>
            <a:ext cx="2147580" cy="2771820"/>
            <a:chOff x="0" y="0"/>
            <a:chExt cx="2863440" cy="3695760"/>
          </a:xfrm>
        </p:grpSpPr>
        <p:sp>
          <p:nvSpPr>
            <p:cNvPr id="6" name="Freeform 6"/>
            <p:cNvSpPr/>
            <p:nvPr/>
          </p:nvSpPr>
          <p:spPr>
            <a:xfrm>
              <a:off x="0" y="0"/>
              <a:ext cx="2863469" cy="3695700"/>
            </a:xfrm>
            <a:custGeom>
              <a:avLst/>
              <a:gdLst/>
              <a:ahLst/>
              <a:cxnLst/>
              <a:rect l="l" t="t" r="r" b="b"/>
              <a:pathLst>
                <a:path w="2863469" h="3695700">
                  <a:moveTo>
                    <a:pt x="0" y="3695700"/>
                  </a:moveTo>
                  <a:lnTo>
                    <a:pt x="0" y="0"/>
                  </a:lnTo>
                  <a:lnTo>
                    <a:pt x="2863469" y="3695700"/>
                  </a:lnTo>
                  <a:lnTo>
                    <a:pt x="0" y="3695700"/>
                  </a:lnTo>
                  <a:close/>
                </a:path>
              </a:pathLst>
            </a:custGeom>
            <a:solidFill>
              <a:srgbClr val="00B050"/>
            </a:solidFill>
          </p:spPr>
        </p:sp>
      </p:grpSp>
      <p:grpSp>
        <p:nvGrpSpPr>
          <p:cNvPr id="7" name="Group 7"/>
          <p:cNvGrpSpPr/>
          <p:nvPr/>
        </p:nvGrpSpPr>
        <p:grpSpPr>
          <a:xfrm>
            <a:off x="502740" y="364500"/>
            <a:ext cx="17289180" cy="9558000"/>
            <a:chOff x="0" y="0"/>
            <a:chExt cx="23052240" cy="12744000"/>
          </a:xfrm>
        </p:grpSpPr>
        <p:sp>
          <p:nvSpPr>
            <p:cNvPr id="8" name="Freeform 8"/>
            <p:cNvSpPr/>
            <p:nvPr/>
          </p:nvSpPr>
          <p:spPr>
            <a:xfrm>
              <a:off x="9398" y="9398"/>
              <a:ext cx="23033482" cy="12725273"/>
            </a:xfrm>
            <a:custGeom>
              <a:avLst/>
              <a:gdLst/>
              <a:ahLst/>
              <a:cxnLst/>
              <a:rect l="l" t="t" r="r" b="b"/>
              <a:pathLst>
                <a:path w="23033482" h="12725273">
                  <a:moveTo>
                    <a:pt x="0" y="0"/>
                  </a:moveTo>
                  <a:lnTo>
                    <a:pt x="23033482" y="0"/>
                  </a:lnTo>
                  <a:lnTo>
                    <a:pt x="23033482" y="12725273"/>
                  </a:lnTo>
                  <a:lnTo>
                    <a:pt x="0" y="12725273"/>
                  </a:lnTo>
                  <a:close/>
                </a:path>
              </a:pathLst>
            </a:custGeom>
            <a:solidFill>
              <a:srgbClr val="0E0E0E">
                <a:alpha val="53725"/>
              </a:srgbClr>
            </a:solidFill>
          </p:spPr>
        </p:sp>
        <p:sp>
          <p:nvSpPr>
            <p:cNvPr id="9" name="Freeform 9"/>
            <p:cNvSpPr/>
            <p:nvPr/>
          </p:nvSpPr>
          <p:spPr>
            <a:xfrm>
              <a:off x="0" y="0"/>
              <a:ext cx="23052278" cy="12744069"/>
            </a:xfrm>
            <a:custGeom>
              <a:avLst/>
              <a:gdLst/>
              <a:ahLst/>
              <a:cxnLst/>
              <a:rect l="l" t="t" r="r" b="b"/>
              <a:pathLst>
                <a:path w="23052278" h="12744069">
                  <a:moveTo>
                    <a:pt x="9398" y="0"/>
                  </a:moveTo>
                  <a:lnTo>
                    <a:pt x="23042880" y="0"/>
                  </a:lnTo>
                  <a:cubicBezTo>
                    <a:pt x="23048088" y="0"/>
                    <a:pt x="23052278" y="4191"/>
                    <a:pt x="23052278" y="9398"/>
                  </a:cubicBezTo>
                  <a:lnTo>
                    <a:pt x="23052278" y="12734671"/>
                  </a:lnTo>
                  <a:cubicBezTo>
                    <a:pt x="23052278" y="12739878"/>
                    <a:pt x="23048088" y="12744069"/>
                    <a:pt x="23042880" y="12744069"/>
                  </a:cubicBezTo>
                  <a:lnTo>
                    <a:pt x="9398" y="12744069"/>
                  </a:lnTo>
                  <a:cubicBezTo>
                    <a:pt x="4191" y="12744069"/>
                    <a:pt x="0" y="12739878"/>
                    <a:pt x="0" y="12734671"/>
                  </a:cubicBezTo>
                  <a:lnTo>
                    <a:pt x="0" y="9398"/>
                  </a:lnTo>
                  <a:cubicBezTo>
                    <a:pt x="0" y="4191"/>
                    <a:pt x="4191" y="0"/>
                    <a:pt x="9398" y="0"/>
                  </a:cubicBezTo>
                  <a:moveTo>
                    <a:pt x="9398" y="18669"/>
                  </a:moveTo>
                  <a:lnTo>
                    <a:pt x="9398" y="9398"/>
                  </a:lnTo>
                  <a:lnTo>
                    <a:pt x="18796" y="9398"/>
                  </a:lnTo>
                  <a:lnTo>
                    <a:pt x="18796" y="12734671"/>
                  </a:lnTo>
                  <a:lnTo>
                    <a:pt x="9398" y="12734671"/>
                  </a:lnTo>
                  <a:lnTo>
                    <a:pt x="9398" y="12725273"/>
                  </a:lnTo>
                  <a:lnTo>
                    <a:pt x="23042880" y="12725273"/>
                  </a:lnTo>
                  <a:lnTo>
                    <a:pt x="23042880" y="12734671"/>
                  </a:lnTo>
                  <a:lnTo>
                    <a:pt x="23033482" y="12734671"/>
                  </a:lnTo>
                  <a:lnTo>
                    <a:pt x="23033482" y="9398"/>
                  </a:lnTo>
                  <a:lnTo>
                    <a:pt x="23042880" y="9398"/>
                  </a:lnTo>
                  <a:lnTo>
                    <a:pt x="23042880" y="18796"/>
                  </a:lnTo>
                  <a:lnTo>
                    <a:pt x="9398" y="18796"/>
                  </a:lnTo>
                  <a:close/>
                </a:path>
              </a:pathLst>
            </a:custGeom>
            <a:solidFill>
              <a:srgbClr val="FEFEFE"/>
            </a:solidFill>
          </p:spPr>
        </p:sp>
      </p:grpSp>
      <p:sp>
        <p:nvSpPr>
          <p:cNvPr id="10" name="TextBox 10"/>
          <p:cNvSpPr txBox="1"/>
          <p:nvPr/>
        </p:nvSpPr>
        <p:spPr>
          <a:xfrm>
            <a:off x="594720" y="5258880"/>
            <a:ext cx="7831800" cy="1102866"/>
          </a:xfrm>
          <a:prstGeom prst="rect">
            <a:avLst/>
          </a:prstGeom>
        </p:spPr>
        <p:txBody>
          <a:bodyPr lIns="0" tIns="0" rIns="0" bIns="0" rtlCol="0" anchor="t">
            <a:spAutoFit/>
          </a:bodyPr>
          <a:lstStyle/>
          <a:p>
            <a:pPr algn="ctr" rtl="1">
              <a:lnSpc>
                <a:spcPts val="8640"/>
              </a:lnSpc>
            </a:pPr>
            <a:r>
              <a:rPr lang="fa-IR" sz="7200" spc="-1" dirty="0">
                <a:solidFill>
                  <a:srgbClr val="FFFFFF"/>
                </a:solidFill>
                <a:latin typeface="Montserrat Bold"/>
                <a:cs typeface="B Nazanin" panose="00000700000000000000" pitchFamily="2" charset="-78"/>
              </a:rPr>
              <a:t>تم : زراعت</a:t>
            </a:r>
            <a:endParaRPr lang="en-US" sz="7200" spc="-1" dirty="0">
              <a:solidFill>
                <a:srgbClr val="FFFFFF"/>
              </a:solidFill>
              <a:latin typeface="Montserrat Bold"/>
              <a:cs typeface="B Nazanin" panose="00000700000000000000" pitchFamily="2" charset="-78"/>
            </a:endParaRPr>
          </a:p>
        </p:txBody>
      </p:sp>
      <p:sp>
        <p:nvSpPr>
          <p:cNvPr id="11" name="TextBox 11"/>
          <p:cNvSpPr txBox="1"/>
          <p:nvPr/>
        </p:nvSpPr>
        <p:spPr>
          <a:xfrm>
            <a:off x="1039140" y="6588360"/>
            <a:ext cx="6943500" cy="461665"/>
          </a:xfrm>
          <a:prstGeom prst="rect">
            <a:avLst/>
          </a:prstGeom>
        </p:spPr>
        <p:txBody>
          <a:bodyPr lIns="0" tIns="0" rIns="0" bIns="0" rtlCol="0" anchor="t">
            <a:spAutoFit/>
          </a:bodyPr>
          <a:lstStyle/>
          <a:p>
            <a:pPr algn="ctr" rtl="1">
              <a:lnSpc>
                <a:spcPts val="3600"/>
              </a:lnSpc>
            </a:pPr>
            <a:r>
              <a:rPr lang="fa-IR" sz="3000" spc="745" dirty="0">
                <a:solidFill>
                  <a:srgbClr val="FFFFFF"/>
                </a:solidFill>
                <a:latin typeface="Montserrat Bold"/>
                <a:cs typeface="B Nazanin" panose="00000700000000000000" pitchFamily="2" charset="-78"/>
              </a:rPr>
              <a:t>قالب پاورپوینت کشاورزی</a:t>
            </a:r>
            <a:endParaRPr lang="en-US" sz="3000" spc="745" dirty="0">
              <a:solidFill>
                <a:srgbClr val="FFFFFF"/>
              </a:solidFill>
              <a:latin typeface="Montserrat Bold"/>
              <a:cs typeface="B Nazanin" panose="00000700000000000000" pitchFamily="2" charset="-78"/>
            </a:endParaRPr>
          </a:p>
        </p:txBody>
      </p:sp>
      <p:grpSp>
        <p:nvGrpSpPr>
          <p:cNvPr id="12" name="Group 12"/>
          <p:cNvGrpSpPr/>
          <p:nvPr/>
        </p:nvGrpSpPr>
        <p:grpSpPr>
          <a:xfrm>
            <a:off x="3490020" y="1408860"/>
            <a:ext cx="2384100" cy="3554280"/>
            <a:chOff x="0" y="0"/>
            <a:chExt cx="3178800" cy="4739040"/>
          </a:xfrm>
        </p:grpSpPr>
        <p:sp>
          <p:nvSpPr>
            <p:cNvPr id="13" name="Freeform 13"/>
            <p:cNvSpPr/>
            <p:nvPr/>
          </p:nvSpPr>
          <p:spPr>
            <a:xfrm>
              <a:off x="9398" y="9398"/>
              <a:ext cx="3160268" cy="4720209"/>
            </a:xfrm>
            <a:custGeom>
              <a:avLst/>
              <a:gdLst/>
              <a:ahLst/>
              <a:cxnLst/>
              <a:rect l="l" t="t" r="r" b="b"/>
              <a:pathLst>
                <a:path w="3160268" h="4720209">
                  <a:moveTo>
                    <a:pt x="1040130" y="1859534"/>
                  </a:moveTo>
                  <a:cubicBezTo>
                    <a:pt x="952754" y="1637030"/>
                    <a:pt x="841629" y="1406525"/>
                    <a:pt x="682879" y="1247648"/>
                  </a:cubicBezTo>
                  <a:cubicBezTo>
                    <a:pt x="468503" y="1017143"/>
                    <a:pt x="389128" y="715264"/>
                    <a:pt x="190627" y="476758"/>
                  </a:cubicBezTo>
                  <a:cubicBezTo>
                    <a:pt x="182626" y="468757"/>
                    <a:pt x="174752" y="452882"/>
                    <a:pt x="166751" y="437007"/>
                  </a:cubicBezTo>
                  <a:cubicBezTo>
                    <a:pt x="127000" y="365506"/>
                    <a:pt x="0" y="317881"/>
                    <a:pt x="55499" y="238379"/>
                  </a:cubicBezTo>
                  <a:cubicBezTo>
                    <a:pt x="127000" y="127127"/>
                    <a:pt x="262001" y="87376"/>
                    <a:pt x="389001" y="39751"/>
                  </a:cubicBezTo>
                  <a:cubicBezTo>
                    <a:pt x="444627" y="23876"/>
                    <a:pt x="468376" y="79502"/>
                    <a:pt x="484251" y="127127"/>
                  </a:cubicBezTo>
                  <a:cubicBezTo>
                    <a:pt x="587502" y="397256"/>
                    <a:pt x="722503" y="651637"/>
                    <a:pt x="921004" y="874141"/>
                  </a:cubicBezTo>
                  <a:cubicBezTo>
                    <a:pt x="936879" y="890016"/>
                    <a:pt x="960755" y="913892"/>
                    <a:pt x="960755" y="937768"/>
                  </a:cubicBezTo>
                  <a:cubicBezTo>
                    <a:pt x="936879" y="1176147"/>
                    <a:pt x="1119505" y="1311275"/>
                    <a:pt x="1206881" y="1509903"/>
                  </a:cubicBezTo>
                  <a:cubicBezTo>
                    <a:pt x="1278382" y="1374775"/>
                    <a:pt x="1349756" y="1247648"/>
                    <a:pt x="1421257" y="1120521"/>
                  </a:cubicBezTo>
                  <a:cubicBezTo>
                    <a:pt x="1445133" y="1080770"/>
                    <a:pt x="1484757" y="1041019"/>
                    <a:pt x="1445133" y="977519"/>
                  </a:cubicBezTo>
                  <a:cubicBezTo>
                    <a:pt x="1429258" y="945769"/>
                    <a:pt x="1453134" y="906018"/>
                    <a:pt x="1476883" y="882142"/>
                  </a:cubicBezTo>
                  <a:cubicBezTo>
                    <a:pt x="1683258" y="659638"/>
                    <a:pt x="1810385" y="389509"/>
                    <a:pt x="1929511" y="119253"/>
                  </a:cubicBezTo>
                  <a:cubicBezTo>
                    <a:pt x="1953387" y="39751"/>
                    <a:pt x="2008886" y="0"/>
                    <a:pt x="2088261" y="55626"/>
                  </a:cubicBezTo>
                  <a:cubicBezTo>
                    <a:pt x="2175637" y="119253"/>
                    <a:pt x="2302637" y="127127"/>
                    <a:pt x="2350262" y="222504"/>
                  </a:cubicBezTo>
                  <a:cubicBezTo>
                    <a:pt x="2421763" y="357632"/>
                    <a:pt x="2247011" y="381381"/>
                    <a:pt x="2207387" y="476758"/>
                  </a:cubicBezTo>
                  <a:cubicBezTo>
                    <a:pt x="2120011" y="691261"/>
                    <a:pt x="1929511" y="858139"/>
                    <a:pt x="1897761" y="1104519"/>
                  </a:cubicBezTo>
                  <a:cubicBezTo>
                    <a:pt x="1889760" y="1136269"/>
                    <a:pt x="1858010" y="1168146"/>
                    <a:pt x="1834261" y="1176020"/>
                  </a:cubicBezTo>
                  <a:cubicBezTo>
                    <a:pt x="1572260" y="1287272"/>
                    <a:pt x="1564259" y="1589278"/>
                    <a:pt x="1405509" y="1772031"/>
                  </a:cubicBezTo>
                  <a:cubicBezTo>
                    <a:pt x="1365758" y="1811782"/>
                    <a:pt x="1413510" y="1875282"/>
                    <a:pt x="1437259" y="1915033"/>
                  </a:cubicBezTo>
                  <a:cubicBezTo>
                    <a:pt x="1635760" y="2248789"/>
                    <a:pt x="1826260" y="2582545"/>
                    <a:pt x="2016887" y="2916301"/>
                  </a:cubicBezTo>
                  <a:cubicBezTo>
                    <a:pt x="2064512" y="3003677"/>
                    <a:pt x="2112137" y="3003677"/>
                    <a:pt x="2183638" y="2956052"/>
                  </a:cubicBezTo>
                  <a:cubicBezTo>
                    <a:pt x="2286889" y="2900426"/>
                    <a:pt x="2390013" y="2844800"/>
                    <a:pt x="2485390" y="2781173"/>
                  </a:cubicBezTo>
                  <a:cubicBezTo>
                    <a:pt x="2564765" y="2733548"/>
                    <a:pt x="2628265" y="2757297"/>
                    <a:pt x="2652141" y="2844800"/>
                  </a:cubicBezTo>
                  <a:cubicBezTo>
                    <a:pt x="2715641" y="3083179"/>
                    <a:pt x="2874518" y="3273933"/>
                    <a:pt x="2993517" y="3496437"/>
                  </a:cubicBezTo>
                  <a:cubicBezTo>
                    <a:pt x="3160268" y="3814318"/>
                    <a:pt x="3152267" y="4171950"/>
                    <a:pt x="2953766" y="4410329"/>
                  </a:cubicBezTo>
                  <a:cubicBezTo>
                    <a:pt x="2707640" y="4704334"/>
                    <a:pt x="2286762" y="4720209"/>
                    <a:pt x="1969262" y="4442079"/>
                  </a:cubicBezTo>
                  <a:cubicBezTo>
                    <a:pt x="1826387" y="4322826"/>
                    <a:pt x="1739011" y="4163949"/>
                    <a:pt x="1643761" y="4012946"/>
                  </a:cubicBezTo>
                  <a:cubicBezTo>
                    <a:pt x="1564386" y="3869944"/>
                    <a:pt x="1508760" y="3703066"/>
                    <a:pt x="1365885" y="3591814"/>
                  </a:cubicBezTo>
                  <a:cubicBezTo>
                    <a:pt x="1294384" y="3536188"/>
                    <a:pt x="1302385" y="3456686"/>
                    <a:pt x="1405636" y="3409061"/>
                  </a:cubicBezTo>
                  <a:cubicBezTo>
                    <a:pt x="1500886" y="3353435"/>
                    <a:pt x="1596136" y="3289808"/>
                    <a:pt x="1691513" y="3242183"/>
                  </a:cubicBezTo>
                  <a:cubicBezTo>
                    <a:pt x="1786890" y="3194558"/>
                    <a:pt x="1802638" y="3146806"/>
                    <a:pt x="1747139" y="3059430"/>
                  </a:cubicBezTo>
                  <a:cubicBezTo>
                    <a:pt x="1556639" y="2741549"/>
                    <a:pt x="1374013" y="2415794"/>
                    <a:pt x="1183386" y="2097913"/>
                  </a:cubicBezTo>
                  <a:cubicBezTo>
                    <a:pt x="1127760" y="2026412"/>
                    <a:pt x="1111885" y="1923034"/>
                    <a:pt x="1040511" y="1859534"/>
                  </a:cubicBezTo>
                  <a:close/>
                  <a:moveTo>
                    <a:pt x="2168017" y="3329686"/>
                  </a:moveTo>
                  <a:cubicBezTo>
                    <a:pt x="2088642" y="3329686"/>
                    <a:pt x="2009267" y="3425063"/>
                    <a:pt x="2048891" y="3496564"/>
                  </a:cubicBezTo>
                  <a:cubicBezTo>
                    <a:pt x="2152142" y="3687318"/>
                    <a:pt x="2263267" y="3877945"/>
                    <a:pt x="2374392" y="4060825"/>
                  </a:cubicBezTo>
                  <a:cubicBezTo>
                    <a:pt x="2406142" y="4124452"/>
                    <a:pt x="2461768" y="4180078"/>
                    <a:pt x="2541143" y="4124452"/>
                  </a:cubicBezTo>
                  <a:cubicBezTo>
                    <a:pt x="2612644" y="4076827"/>
                    <a:pt x="2604643" y="4013200"/>
                    <a:pt x="2565019" y="3941699"/>
                  </a:cubicBezTo>
                  <a:cubicBezTo>
                    <a:pt x="2453894" y="3758946"/>
                    <a:pt x="2350643" y="3568192"/>
                    <a:pt x="2239518" y="3377438"/>
                  </a:cubicBezTo>
                  <a:cubicBezTo>
                    <a:pt x="2223643" y="3353562"/>
                    <a:pt x="2207768" y="3321812"/>
                    <a:pt x="2168017" y="3329813"/>
                  </a:cubicBezTo>
                  <a:close/>
                </a:path>
              </a:pathLst>
            </a:custGeom>
            <a:solidFill>
              <a:srgbClr val="92D050"/>
            </a:solidFill>
          </p:spPr>
        </p:sp>
        <p:sp>
          <p:nvSpPr>
            <p:cNvPr id="14" name="Freeform 14"/>
            <p:cNvSpPr/>
            <p:nvPr/>
          </p:nvSpPr>
          <p:spPr>
            <a:xfrm>
              <a:off x="36703" y="14986"/>
              <a:ext cx="3142615" cy="4723892"/>
            </a:xfrm>
            <a:custGeom>
              <a:avLst/>
              <a:gdLst/>
              <a:ahLst/>
              <a:cxnLst/>
              <a:rect l="l" t="t" r="r" b="b"/>
              <a:pathLst>
                <a:path w="3142615" h="4723892">
                  <a:moveTo>
                    <a:pt x="1004062" y="1857375"/>
                  </a:moveTo>
                  <a:cubicBezTo>
                    <a:pt x="916813" y="1635125"/>
                    <a:pt x="806196" y="1406144"/>
                    <a:pt x="648843" y="1248664"/>
                  </a:cubicBezTo>
                  <a:lnTo>
                    <a:pt x="648589" y="1248410"/>
                  </a:lnTo>
                  <a:cubicBezTo>
                    <a:pt x="533781" y="1125093"/>
                    <a:pt x="457581" y="981456"/>
                    <a:pt x="381889" y="839216"/>
                  </a:cubicBezTo>
                  <a:cubicBezTo>
                    <a:pt x="314833" y="713232"/>
                    <a:pt x="248412" y="588264"/>
                    <a:pt x="155956" y="477266"/>
                  </a:cubicBezTo>
                  <a:lnTo>
                    <a:pt x="163195" y="471297"/>
                  </a:lnTo>
                  <a:lnTo>
                    <a:pt x="156591" y="477901"/>
                  </a:lnTo>
                  <a:cubicBezTo>
                    <a:pt x="147320" y="468630"/>
                    <a:pt x="138684" y="450977"/>
                    <a:pt x="131064" y="435737"/>
                  </a:cubicBezTo>
                  <a:lnTo>
                    <a:pt x="139446" y="431546"/>
                  </a:lnTo>
                  <a:lnTo>
                    <a:pt x="131318" y="436118"/>
                  </a:lnTo>
                  <a:cubicBezTo>
                    <a:pt x="118618" y="413258"/>
                    <a:pt x="96012" y="392557"/>
                    <a:pt x="72390" y="371094"/>
                  </a:cubicBezTo>
                  <a:cubicBezTo>
                    <a:pt x="50673" y="351282"/>
                    <a:pt x="27813" y="330708"/>
                    <a:pt x="15240" y="307975"/>
                  </a:cubicBezTo>
                  <a:cubicBezTo>
                    <a:pt x="1778" y="283718"/>
                    <a:pt x="0" y="256921"/>
                    <a:pt x="20701" y="227457"/>
                  </a:cubicBezTo>
                  <a:lnTo>
                    <a:pt x="28321" y="232791"/>
                  </a:lnTo>
                  <a:lnTo>
                    <a:pt x="20447" y="227711"/>
                  </a:lnTo>
                  <a:cubicBezTo>
                    <a:pt x="86487" y="124714"/>
                    <a:pt x="205105" y="81661"/>
                    <a:pt x="319151" y="39878"/>
                  </a:cubicBezTo>
                  <a:cubicBezTo>
                    <a:pt x="332359" y="35052"/>
                    <a:pt x="345440" y="30226"/>
                    <a:pt x="358394" y="25400"/>
                  </a:cubicBezTo>
                  <a:lnTo>
                    <a:pt x="359156" y="25146"/>
                  </a:lnTo>
                  <a:cubicBezTo>
                    <a:pt x="424561" y="6477"/>
                    <a:pt x="450977" y="73660"/>
                    <a:pt x="465836" y="118618"/>
                  </a:cubicBezTo>
                  <a:lnTo>
                    <a:pt x="456946" y="121539"/>
                  </a:lnTo>
                  <a:lnTo>
                    <a:pt x="465709" y="118237"/>
                  </a:lnTo>
                  <a:cubicBezTo>
                    <a:pt x="568706" y="387604"/>
                    <a:pt x="703199" y="640842"/>
                    <a:pt x="900684" y="862330"/>
                  </a:cubicBezTo>
                  <a:lnTo>
                    <a:pt x="893699" y="868553"/>
                  </a:lnTo>
                  <a:lnTo>
                    <a:pt x="900303" y="861949"/>
                  </a:lnTo>
                  <a:cubicBezTo>
                    <a:pt x="915035" y="876681"/>
                    <a:pt x="942721" y="903605"/>
                    <a:pt x="942721" y="932180"/>
                  </a:cubicBezTo>
                  <a:lnTo>
                    <a:pt x="942721" y="933069"/>
                  </a:lnTo>
                  <a:cubicBezTo>
                    <a:pt x="927227" y="1088136"/>
                    <a:pt x="1000887" y="1198499"/>
                    <a:pt x="1079373" y="1315339"/>
                  </a:cubicBezTo>
                  <a:cubicBezTo>
                    <a:pt x="1118362" y="1373505"/>
                    <a:pt x="1158621" y="1433322"/>
                    <a:pt x="1188085" y="1500505"/>
                  </a:cubicBezTo>
                  <a:lnTo>
                    <a:pt x="1179576" y="1504315"/>
                  </a:lnTo>
                  <a:lnTo>
                    <a:pt x="1171321" y="1499997"/>
                  </a:lnTo>
                  <a:cubicBezTo>
                    <a:pt x="1242822" y="1364742"/>
                    <a:pt x="1314323" y="1237488"/>
                    <a:pt x="1385824" y="1110361"/>
                  </a:cubicBezTo>
                  <a:lnTo>
                    <a:pt x="1385951" y="1110107"/>
                  </a:lnTo>
                  <a:cubicBezTo>
                    <a:pt x="1389507" y="1104265"/>
                    <a:pt x="1393317" y="1098423"/>
                    <a:pt x="1397127" y="1092708"/>
                  </a:cubicBezTo>
                  <a:cubicBezTo>
                    <a:pt x="1401064" y="1086739"/>
                    <a:pt x="1404874" y="1081024"/>
                    <a:pt x="1408430" y="1075055"/>
                  </a:cubicBezTo>
                  <a:cubicBezTo>
                    <a:pt x="1425194" y="1046988"/>
                    <a:pt x="1435608" y="1017905"/>
                    <a:pt x="1409954" y="976884"/>
                  </a:cubicBezTo>
                  <a:lnTo>
                    <a:pt x="1409573" y="976122"/>
                  </a:lnTo>
                  <a:cubicBezTo>
                    <a:pt x="1390523" y="938149"/>
                    <a:pt x="1419225" y="893826"/>
                    <a:pt x="1443101" y="869950"/>
                  </a:cubicBezTo>
                  <a:lnTo>
                    <a:pt x="1449705" y="876554"/>
                  </a:lnTo>
                  <a:lnTo>
                    <a:pt x="1442847" y="870204"/>
                  </a:lnTo>
                  <a:cubicBezTo>
                    <a:pt x="1648079" y="648970"/>
                    <a:pt x="1774571" y="380111"/>
                    <a:pt x="1893697" y="109855"/>
                  </a:cubicBezTo>
                  <a:lnTo>
                    <a:pt x="1902206" y="113665"/>
                  </a:lnTo>
                  <a:lnTo>
                    <a:pt x="1893189" y="110998"/>
                  </a:lnTo>
                  <a:cubicBezTo>
                    <a:pt x="1912874" y="45085"/>
                    <a:pt x="1956308" y="0"/>
                    <a:pt x="2020443" y="19177"/>
                  </a:cubicBezTo>
                  <a:cubicBezTo>
                    <a:pt x="2035048" y="23622"/>
                    <a:pt x="2050415" y="31242"/>
                    <a:pt x="2066290" y="42418"/>
                  </a:cubicBezTo>
                  <a:lnTo>
                    <a:pt x="2066417" y="42545"/>
                  </a:lnTo>
                  <a:cubicBezTo>
                    <a:pt x="2098040" y="65659"/>
                    <a:pt x="2135378" y="81153"/>
                    <a:pt x="2173097" y="97028"/>
                  </a:cubicBezTo>
                  <a:cubicBezTo>
                    <a:pt x="2209165" y="112141"/>
                    <a:pt x="2245868" y="127381"/>
                    <a:pt x="2276221" y="149479"/>
                  </a:cubicBezTo>
                  <a:cubicBezTo>
                    <a:pt x="2298573" y="165735"/>
                    <a:pt x="2317877" y="185928"/>
                    <a:pt x="2331212" y="212725"/>
                  </a:cubicBezTo>
                  <a:lnTo>
                    <a:pt x="2322830" y="216916"/>
                  </a:lnTo>
                  <a:lnTo>
                    <a:pt x="2331085" y="212598"/>
                  </a:lnTo>
                  <a:cubicBezTo>
                    <a:pt x="2380107" y="305435"/>
                    <a:pt x="2319782" y="351282"/>
                    <a:pt x="2265426" y="393319"/>
                  </a:cubicBezTo>
                  <a:cubicBezTo>
                    <a:pt x="2232660" y="418592"/>
                    <a:pt x="2202053" y="442468"/>
                    <a:pt x="2188591" y="474980"/>
                  </a:cubicBezTo>
                  <a:lnTo>
                    <a:pt x="2179955" y="471424"/>
                  </a:lnTo>
                  <a:lnTo>
                    <a:pt x="2188591" y="474980"/>
                  </a:lnTo>
                  <a:cubicBezTo>
                    <a:pt x="2154174" y="559435"/>
                    <a:pt x="2104009" y="636524"/>
                    <a:pt x="2054225" y="712978"/>
                  </a:cubicBezTo>
                  <a:cubicBezTo>
                    <a:pt x="2003933" y="790321"/>
                    <a:pt x="1954022" y="866902"/>
                    <a:pt x="1919732" y="951357"/>
                  </a:cubicBezTo>
                  <a:cubicBezTo>
                    <a:pt x="1900682" y="998220"/>
                    <a:pt x="1886331" y="1047496"/>
                    <a:pt x="1879600" y="1100328"/>
                  </a:cubicBezTo>
                  <a:lnTo>
                    <a:pt x="1879346" y="1101344"/>
                  </a:lnTo>
                  <a:cubicBezTo>
                    <a:pt x="1870583" y="1136269"/>
                    <a:pt x="1836547" y="1170559"/>
                    <a:pt x="1809750" y="1179449"/>
                  </a:cubicBezTo>
                  <a:lnTo>
                    <a:pt x="1806829" y="1170559"/>
                  </a:lnTo>
                  <a:lnTo>
                    <a:pt x="1810512" y="1179195"/>
                  </a:lnTo>
                  <a:cubicBezTo>
                    <a:pt x="1650746" y="1247013"/>
                    <a:pt x="1587500" y="1387221"/>
                    <a:pt x="1523238" y="1530350"/>
                  </a:cubicBezTo>
                  <a:cubicBezTo>
                    <a:pt x="1484757" y="1615948"/>
                    <a:pt x="1445895" y="1702816"/>
                    <a:pt x="1385189" y="1772666"/>
                  </a:cubicBezTo>
                  <a:lnTo>
                    <a:pt x="1384808" y="1773174"/>
                  </a:lnTo>
                  <a:cubicBezTo>
                    <a:pt x="1355852" y="1802130"/>
                    <a:pt x="1382649" y="1847977"/>
                    <a:pt x="1409319" y="1890776"/>
                  </a:cubicBezTo>
                  <a:cubicBezTo>
                    <a:pt x="1412367" y="1895602"/>
                    <a:pt x="1415288" y="1900301"/>
                    <a:pt x="1417955" y="1904746"/>
                  </a:cubicBezTo>
                  <a:cubicBezTo>
                    <a:pt x="1616456" y="2238629"/>
                    <a:pt x="1807083" y="2572385"/>
                    <a:pt x="1997710" y="2906141"/>
                  </a:cubicBezTo>
                  <a:lnTo>
                    <a:pt x="1997837" y="2906268"/>
                  </a:lnTo>
                  <a:cubicBezTo>
                    <a:pt x="2037842" y="2979674"/>
                    <a:pt x="2074545" y="2985897"/>
                    <a:pt x="2128012" y="2956814"/>
                  </a:cubicBezTo>
                  <a:cubicBezTo>
                    <a:pt x="2135378" y="2952750"/>
                    <a:pt x="2143125" y="2948051"/>
                    <a:pt x="2151126" y="2942717"/>
                  </a:cubicBezTo>
                  <a:lnTo>
                    <a:pt x="2151888" y="2942209"/>
                  </a:lnTo>
                  <a:cubicBezTo>
                    <a:pt x="2255139" y="2886583"/>
                    <a:pt x="2358009" y="2831084"/>
                    <a:pt x="2452878" y="2767838"/>
                  </a:cubicBezTo>
                  <a:lnTo>
                    <a:pt x="2453259" y="2767584"/>
                  </a:lnTo>
                  <a:cubicBezTo>
                    <a:pt x="2520569" y="2727198"/>
                    <a:pt x="2581021" y="2734564"/>
                    <a:pt x="2615311" y="2791714"/>
                  </a:cubicBezTo>
                  <a:cubicBezTo>
                    <a:pt x="2622931" y="2804541"/>
                    <a:pt x="2629154" y="2819527"/>
                    <a:pt x="2633853" y="2836672"/>
                  </a:cubicBezTo>
                  <a:cubicBezTo>
                    <a:pt x="2676525" y="2996565"/>
                    <a:pt x="2762504" y="3135122"/>
                    <a:pt x="2851150" y="3277743"/>
                  </a:cubicBezTo>
                  <a:cubicBezTo>
                    <a:pt x="2893314" y="3345561"/>
                    <a:pt x="2935986" y="3414268"/>
                    <a:pt x="2974594" y="3486277"/>
                  </a:cubicBezTo>
                  <a:lnTo>
                    <a:pt x="2974594" y="3486404"/>
                  </a:lnTo>
                  <a:cubicBezTo>
                    <a:pt x="3142615" y="3806698"/>
                    <a:pt x="3135376" y="4168521"/>
                    <a:pt x="2933827" y="4410583"/>
                  </a:cubicBezTo>
                  <a:cubicBezTo>
                    <a:pt x="2687955" y="4704334"/>
                    <a:pt x="2270633" y="4723892"/>
                    <a:pt x="1951609" y="4456811"/>
                  </a:cubicBezTo>
                  <a:cubicBezTo>
                    <a:pt x="1946402" y="4452366"/>
                    <a:pt x="1941068" y="4447921"/>
                    <a:pt x="1935988" y="4443349"/>
                  </a:cubicBezTo>
                  <a:lnTo>
                    <a:pt x="1942211" y="4436364"/>
                  </a:lnTo>
                  <a:lnTo>
                    <a:pt x="1936242" y="4443603"/>
                  </a:lnTo>
                  <a:cubicBezTo>
                    <a:pt x="1811782" y="4339717"/>
                    <a:pt x="1729105" y="4206240"/>
                    <a:pt x="1647952" y="4075176"/>
                  </a:cubicBezTo>
                  <a:cubicBezTo>
                    <a:pt x="1634871" y="4054094"/>
                    <a:pt x="1621917" y="4033139"/>
                    <a:pt x="1608709" y="4012311"/>
                  </a:cubicBezTo>
                  <a:lnTo>
                    <a:pt x="1608455" y="4011803"/>
                  </a:lnTo>
                  <a:cubicBezTo>
                    <a:pt x="1589532" y="3977767"/>
                    <a:pt x="1572006" y="3942334"/>
                    <a:pt x="1554353" y="3906901"/>
                  </a:cubicBezTo>
                  <a:cubicBezTo>
                    <a:pt x="1536446" y="3870833"/>
                    <a:pt x="1518539" y="3834638"/>
                    <a:pt x="1498981" y="3799332"/>
                  </a:cubicBezTo>
                  <a:cubicBezTo>
                    <a:pt x="1456436" y="3722624"/>
                    <a:pt x="1406271" y="3650488"/>
                    <a:pt x="1332992" y="3593465"/>
                  </a:cubicBezTo>
                  <a:cubicBezTo>
                    <a:pt x="1279906" y="3552063"/>
                    <a:pt x="1266063" y="3495548"/>
                    <a:pt x="1303909" y="3447034"/>
                  </a:cubicBezTo>
                  <a:cubicBezTo>
                    <a:pt x="1319276" y="3427222"/>
                    <a:pt x="1342898" y="3409442"/>
                    <a:pt x="1374521" y="3394837"/>
                  </a:cubicBezTo>
                  <a:lnTo>
                    <a:pt x="1378458" y="3403346"/>
                  </a:lnTo>
                  <a:lnTo>
                    <a:pt x="1373759" y="3395218"/>
                  </a:lnTo>
                  <a:cubicBezTo>
                    <a:pt x="1405382" y="3376676"/>
                    <a:pt x="1437132" y="3357372"/>
                    <a:pt x="1468882" y="3337941"/>
                  </a:cubicBezTo>
                  <a:cubicBezTo>
                    <a:pt x="1500632" y="3318510"/>
                    <a:pt x="1532509" y="3299079"/>
                    <a:pt x="1564386" y="3280410"/>
                  </a:cubicBezTo>
                  <a:cubicBezTo>
                    <a:pt x="1596263" y="3261741"/>
                    <a:pt x="1628140" y="3244088"/>
                    <a:pt x="1660144" y="3228086"/>
                  </a:cubicBezTo>
                  <a:cubicBezTo>
                    <a:pt x="1742186" y="3187065"/>
                    <a:pt x="1759331" y="3149473"/>
                    <a:pt x="1727454" y="3085719"/>
                  </a:cubicBezTo>
                  <a:cubicBezTo>
                    <a:pt x="1723263" y="3077210"/>
                    <a:pt x="1718056" y="3068320"/>
                    <a:pt x="1712087" y="3058795"/>
                  </a:cubicBezTo>
                  <a:lnTo>
                    <a:pt x="1711960" y="3058541"/>
                  </a:lnTo>
                  <a:cubicBezTo>
                    <a:pt x="1616583" y="2899537"/>
                    <a:pt x="1523365" y="2738501"/>
                    <a:pt x="1430020" y="2577592"/>
                  </a:cubicBezTo>
                  <a:cubicBezTo>
                    <a:pt x="1336675" y="2416683"/>
                    <a:pt x="1243457" y="2255774"/>
                    <a:pt x="1148207" y="2096897"/>
                  </a:cubicBezTo>
                  <a:lnTo>
                    <a:pt x="1156208" y="2092071"/>
                  </a:lnTo>
                  <a:lnTo>
                    <a:pt x="1148842" y="2097786"/>
                  </a:lnTo>
                  <a:cubicBezTo>
                    <a:pt x="1124458" y="2066417"/>
                    <a:pt x="1107694" y="2029460"/>
                    <a:pt x="1091184" y="1993265"/>
                  </a:cubicBezTo>
                  <a:cubicBezTo>
                    <a:pt x="1074293" y="1956308"/>
                    <a:pt x="1057783" y="1920240"/>
                    <a:pt x="1034034" y="1889506"/>
                  </a:cubicBezTo>
                  <a:cubicBezTo>
                    <a:pt x="1026033" y="1879092"/>
                    <a:pt x="1017143" y="1869440"/>
                    <a:pt x="1007110" y="1860550"/>
                  </a:cubicBezTo>
                  <a:cubicBezTo>
                    <a:pt x="1005967" y="1859534"/>
                    <a:pt x="1005205" y="1858391"/>
                    <a:pt x="1004570" y="1856994"/>
                  </a:cubicBezTo>
                  <a:moveTo>
                    <a:pt x="1021969" y="1850136"/>
                  </a:moveTo>
                  <a:lnTo>
                    <a:pt x="1013206" y="1853565"/>
                  </a:lnTo>
                  <a:lnTo>
                    <a:pt x="1019429" y="1846580"/>
                  </a:lnTo>
                  <a:cubicBezTo>
                    <a:pt x="1030351" y="1856359"/>
                    <a:pt x="1040003" y="1866900"/>
                    <a:pt x="1048639" y="1878076"/>
                  </a:cubicBezTo>
                  <a:cubicBezTo>
                    <a:pt x="1074039" y="1910715"/>
                    <a:pt x="1091438" y="1948942"/>
                    <a:pt x="1108075" y="1985518"/>
                  </a:cubicBezTo>
                  <a:cubicBezTo>
                    <a:pt x="1124712" y="2021967"/>
                    <a:pt x="1140714" y="2057019"/>
                    <a:pt x="1163447" y="2086229"/>
                  </a:cubicBezTo>
                  <a:lnTo>
                    <a:pt x="1164082" y="2087118"/>
                  </a:lnTo>
                  <a:cubicBezTo>
                    <a:pt x="1259459" y="2246122"/>
                    <a:pt x="1352677" y="2407158"/>
                    <a:pt x="1446022" y="2568067"/>
                  </a:cubicBezTo>
                  <a:cubicBezTo>
                    <a:pt x="1539367" y="2728976"/>
                    <a:pt x="1632585" y="2889885"/>
                    <a:pt x="1727835" y="3048762"/>
                  </a:cubicBezTo>
                  <a:lnTo>
                    <a:pt x="1719834" y="3053588"/>
                  </a:lnTo>
                  <a:lnTo>
                    <a:pt x="1727708" y="3048508"/>
                  </a:lnTo>
                  <a:cubicBezTo>
                    <a:pt x="1734058" y="3058414"/>
                    <a:pt x="1739519" y="3067939"/>
                    <a:pt x="1744091" y="3077083"/>
                  </a:cubicBezTo>
                  <a:cubicBezTo>
                    <a:pt x="1782445" y="3153791"/>
                    <a:pt x="1755648" y="3200908"/>
                    <a:pt x="1668399" y="3244596"/>
                  </a:cubicBezTo>
                  <a:lnTo>
                    <a:pt x="1664208" y="3236214"/>
                  </a:lnTo>
                  <a:lnTo>
                    <a:pt x="1668399" y="3244596"/>
                  </a:lnTo>
                  <a:cubicBezTo>
                    <a:pt x="1636903" y="3260344"/>
                    <a:pt x="1605280" y="3277870"/>
                    <a:pt x="1573657" y="3296412"/>
                  </a:cubicBezTo>
                  <a:cubicBezTo>
                    <a:pt x="1542034" y="3314954"/>
                    <a:pt x="1510284" y="3334258"/>
                    <a:pt x="1478534" y="3353689"/>
                  </a:cubicBezTo>
                  <a:cubicBezTo>
                    <a:pt x="1446784" y="3373120"/>
                    <a:pt x="1414907" y="3392551"/>
                    <a:pt x="1383030" y="3411220"/>
                  </a:cubicBezTo>
                  <a:lnTo>
                    <a:pt x="1382268" y="3411601"/>
                  </a:lnTo>
                  <a:cubicBezTo>
                    <a:pt x="1352550" y="3425317"/>
                    <a:pt x="1331595" y="3441446"/>
                    <a:pt x="1318514" y="3458337"/>
                  </a:cubicBezTo>
                  <a:cubicBezTo>
                    <a:pt x="1288796" y="3496437"/>
                    <a:pt x="1297051" y="3541649"/>
                    <a:pt x="1344422" y="3578479"/>
                  </a:cubicBezTo>
                  <a:lnTo>
                    <a:pt x="1338707" y="3585845"/>
                  </a:lnTo>
                  <a:lnTo>
                    <a:pt x="1344422" y="3578479"/>
                  </a:lnTo>
                  <a:cubicBezTo>
                    <a:pt x="1420495" y="3637788"/>
                    <a:pt x="1472057" y="3712337"/>
                    <a:pt x="1515237" y="3790061"/>
                  </a:cubicBezTo>
                  <a:cubicBezTo>
                    <a:pt x="1535049" y="3825748"/>
                    <a:pt x="1553210" y="3862324"/>
                    <a:pt x="1571117" y="3898392"/>
                  </a:cubicBezTo>
                  <a:cubicBezTo>
                    <a:pt x="1588770" y="3933952"/>
                    <a:pt x="1606042" y="3968877"/>
                    <a:pt x="1624711" y="4002532"/>
                  </a:cubicBezTo>
                  <a:lnTo>
                    <a:pt x="1616583" y="4007104"/>
                  </a:lnTo>
                  <a:lnTo>
                    <a:pt x="1624457" y="4002151"/>
                  </a:lnTo>
                  <a:cubicBezTo>
                    <a:pt x="1637665" y="4023106"/>
                    <a:pt x="1650746" y="4044061"/>
                    <a:pt x="1663700" y="4065143"/>
                  </a:cubicBezTo>
                  <a:cubicBezTo>
                    <a:pt x="1745107" y="4196588"/>
                    <a:pt x="1826260" y="4327525"/>
                    <a:pt x="1948053" y="4429125"/>
                  </a:cubicBezTo>
                  <a:lnTo>
                    <a:pt x="1948180" y="4429252"/>
                  </a:lnTo>
                  <a:cubicBezTo>
                    <a:pt x="1953260" y="4433697"/>
                    <a:pt x="1958340" y="4438142"/>
                    <a:pt x="1963547" y="4442460"/>
                  </a:cubicBezTo>
                  <a:cubicBezTo>
                    <a:pt x="2275840" y="4703826"/>
                    <a:pt x="2680970" y="4683252"/>
                    <a:pt x="2919349" y="4398518"/>
                  </a:cubicBezTo>
                  <a:lnTo>
                    <a:pt x="2926588" y="4404487"/>
                  </a:lnTo>
                  <a:lnTo>
                    <a:pt x="2919349" y="4398518"/>
                  </a:lnTo>
                  <a:cubicBezTo>
                    <a:pt x="3114802" y="4163822"/>
                    <a:pt x="3123438" y="3810508"/>
                    <a:pt x="2957957" y="3495040"/>
                  </a:cubicBezTo>
                  <a:lnTo>
                    <a:pt x="2966212" y="3490722"/>
                  </a:lnTo>
                  <a:lnTo>
                    <a:pt x="2957957" y="3495167"/>
                  </a:lnTo>
                  <a:cubicBezTo>
                    <a:pt x="2919730" y="3423666"/>
                    <a:pt x="2877312" y="3355467"/>
                    <a:pt x="2835148" y="3287649"/>
                  </a:cubicBezTo>
                  <a:cubicBezTo>
                    <a:pt x="2746756" y="3145409"/>
                    <a:pt x="2659126" y="3004566"/>
                    <a:pt x="2615692" y="2841498"/>
                  </a:cubicBezTo>
                  <a:lnTo>
                    <a:pt x="2624709" y="2839085"/>
                  </a:lnTo>
                  <a:lnTo>
                    <a:pt x="2615692" y="2841498"/>
                  </a:lnTo>
                  <a:cubicBezTo>
                    <a:pt x="2611374" y="2825750"/>
                    <a:pt x="2605786" y="2812288"/>
                    <a:pt x="2599182" y="2801239"/>
                  </a:cubicBezTo>
                  <a:cubicBezTo>
                    <a:pt x="2571877" y="2755900"/>
                    <a:pt x="2524379" y="2746502"/>
                    <a:pt x="2462784" y="2783459"/>
                  </a:cubicBezTo>
                  <a:lnTo>
                    <a:pt x="2457958" y="2775458"/>
                  </a:lnTo>
                  <a:lnTo>
                    <a:pt x="2463165" y="2783205"/>
                  </a:lnTo>
                  <a:cubicBezTo>
                    <a:pt x="2367407" y="2847086"/>
                    <a:pt x="2263902" y="2902839"/>
                    <a:pt x="2160651" y="2958465"/>
                  </a:cubicBezTo>
                  <a:lnTo>
                    <a:pt x="2156206" y="2950210"/>
                  </a:lnTo>
                  <a:lnTo>
                    <a:pt x="2161413" y="2957957"/>
                  </a:lnTo>
                  <a:cubicBezTo>
                    <a:pt x="2152904" y="2963545"/>
                    <a:pt x="2144776" y="2968625"/>
                    <a:pt x="2136775" y="2972943"/>
                  </a:cubicBezTo>
                  <a:cubicBezTo>
                    <a:pt x="2073021" y="3007741"/>
                    <a:pt x="2025396" y="2996057"/>
                    <a:pt x="1981200" y="2914904"/>
                  </a:cubicBezTo>
                  <a:lnTo>
                    <a:pt x="1989455" y="2910459"/>
                  </a:lnTo>
                  <a:lnTo>
                    <a:pt x="1981327" y="2915158"/>
                  </a:lnTo>
                  <a:cubicBezTo>
                    <a:pt x="1790700" y="2581402"/>
                    <a:pt x="1600200" y="2247646"/>
                    <a:pt x="1401826" y="1914017"/>
                  </a:cubicBezTo>
                  <a:lnTo>
                    <a:pt x="1409827" y="1909191"/>
                  </a:lnTo>
                  <a:lnTo>
                    <a:pt x="1401826" y="1914017"/>
                  </a:lnTo>
                  <a:cubicBezTo>
                    <a:pt x="1399286" y="1909699"/>
                    <a:pt x="1396365" y="1905127"/>
                    <a:pt x="1393317" y="1900301"/>
                  </a:cubicBezTo>
                  <a:cubicBezTo>
                    <a:pt x="1370711" y="1863979"/>
                    <a:pt x="1329690" y="1801368"/>
                    <a:pt x="1371473" y="1759585"/>
                  </a:cubicBezTo>
                  <a:lnTo>
                    <a:pt x="1378077" y="1766189"/>
                  </a:lnTo>
                  <a:lnTo>
                    <a:pt x="1370965" y="1760093"/>
                  </a:lnTo>
                  <a:cubicBezTo>
                    <a:pt x="1429512" y="1692656"/>
                    <a:pt x="1467358" y="1608582"/>
                    <a:pt x="1506093" y="1522349"/>
                  </a:cubicBezTo>
                  <a:cubicBezTo>
                    <a:pt x="1569974" y="1380109"/>
                    <a:pt x="1635760" y="1232662"/>
                    <a:pt x="1803146" y="1161542"/>
                  </a:cubicBezTo>
                  <a:lnTo>
                    <a:pt x="1803781" y="1161288"/>
                  </a:lnTo>
                  <a:cubicBezTo>
                    <a:pt x="1824482" y="1154303"/>
                    <a:pt x="1854073" y="1125093"/>
                    <a:pt x="1861185" y="1096391"/>
                  </a:cubicBezTo>
                  <a:lnTo>
                    <a:pt x="1870329" y="1098677"/>
                  </a:lnTo>
                  <a:lnTo>
                    <a:pt x="1861058" y="1097534"/>
                  </a:lnTo>
                  <a:cubicBezTo>
                    <a:pt x="1868170" y="1042797"/>
                    <a:pt x="1882902" y="991997"/>
                    <a:pt x="1902460" y="943864"/>
                  </a:cubicBezTo>
                  <a:cubicBezTo>
                    <a:pt x="1937639" y="857504"/>
                    <a:pt x="1988566" y="779272"/>
                    <a:pt x="2038604" y="702310"/>
                  </a:cubicBezTo>
                  <a:cubicBezTo>
                    <a:pt x="2088515" y="625602"/>
                    <a:pt x="2137664" y="550037"/>
                    <a:pt x="2171319" y="467360"/>
                  </a:cubicBezTo>
                  <a:lnTo>
                    <a:pt x="2171319" y="467233"/>
                  </a:lnTo>
                  <a:cubicBezTo>
                    <a:pt x="2187067" y="429387"/>
                    <a:pt x="2222373" y="402463"/>
                    <a:pt x="2253996" y="377952"/>
                  </a:cubicBezTo>
                  <a:cubicBezTo>
                    <a:pt x="2310003" y="334772"/>
                    <a:pt x="2355723" y="298704"/>
                    <a:pt x="2314575" y="220853"/>
                  </a:cubicBezTo>
                  <a:lnTo>
                    <a:pt x="2314448" y="220599"/>
                  </a:lnTo>
                  <a:cubicBezTo>
                    <a:pt x="2302637" y="196977"/>
                    <a:pt x="2285619" y="179070"/>
                    <a:pt x="2265172" y="164084"/>
                  </a:cubicBezTo>
                  <a:cubicBezTo>
                    <a:pt x="2236851" y="143510"/>
                    <a:pt x="2202307" y="129032"/>
                    <a:pt x="2165858" y="113665"/>
                  </a:cubicBezTo>
                  <a:cubicBezTo>
                    <a:pt x="2128393" y="98044"/>
                    <a:pt x="2089150" y="81661"/>
                    <a:pt x="2055368" y="57023"/>
                  </a:cubicBezTo>
                  <a:lnTo>
                    <a:pt x="2060829" y="49403"/>
                  </a:lnTo>
                  <a:lnTo>
                    <a:pt x="2055495" y="57023"/>
                  </a:lnTo>
                  <a:cubicBezTo>
                    <a:pt x="2040890" y="46736"/>
                    <a:pt x="2027301" y="40132"/>
                    <a:pt x="2014982" y="36449"/>
                  </a:cubicBezTo>
                  <a:cubicBezTo>
                    <a:pt x="1966214" y="21844"/>
                    <a:pt x="1929765" y="53213"/>
                    <a:pt x="1910969" y="115697"/>
                  </a:cubicBezTo>
                  <a:lnTo>
                    <a:pt x="1910588" y="116840"/>
                  </a:lnTo>
                  <a:cubicBezTo>
                    <a:pt x="1791462" y="386969"/>
                    <a:pt x="1663954" y="658495"/>
                    <a:pt x="1456309" y="882269"/>
                  </a:cubicBezTo>
                  <a:lnTo>
                    <a:pt x="1456055" y="882523"/>
                  </a:lnTo>
                  <a:cubicBezTo>
                    <a:pt x="1432179" y="906399"/>
                    <a:pt x="1413256" y="941578"/>
                    <a:pt x="1426083" y="967105"/>
                  </a:cubicBezTo>
                  <a:lnTo>
                    <a:pt x="1417701" y="971296"/>
                  </a:lnTo>
                  <a:lnTo>
                    <a:pt x="1425702" y="966343"/>
                  </a:lnTo>
                  <a:cubicBezTo>
                    <a:pt x="1456436" y="1015619"/>
                    <a:pt x="1443101" y="1052703"/>
                    <a:pt x="1424305" y="1084072"/>
                  </a:cubicBezTo>
                  <a:cubicBezTo>
                    <a:pt x="1420495" y="1090422"/>
                    <a:pt x="1416431" y="1096518"/>
                    <a:pt x="1412621" y="1102360"/>
                  </a:cubicBezTo>
                  <a:cubicBezTo>
                    <a:pt x="1408811" y="1108202"/>
                    <a:pt x="1405255" y="1113663"/>
                    <a:pt x="1401953" y="1119124"/>
                  </a:cubicBezTo>
                  <a:lnTo>
                    <a:pt x="1393952" y="1114298"/>
                  </a:lnTo>
                  <a:lnTo>
                    <a:pt x="1402080" y="1118870"/>
                  </a:lnTo>
                  <a:cubicBezTo>
                    <a:pt x="1330579" y="1245997"/>
                    <a:pt x="1259205" y="1373124"/>
                    <a:pt x="1187831" y="1507998"/>
                  </a:cubicBezTo>
                  <a:cubicBezTo>
                    <a:pt x="1186180" y="1511173"/>
                    <a:pt x="1182751" y="1513078"/>
                    <a:pt x="1179195" y="1512951"/>
                  </a:cubicBezTo>
                  <a:cubicBezTo>
                    <a:pt x="1175639" y="1512824"/>
                    <a:pt x="1172464" y="1510665"/>
                    <a:pt x="1170940" y="1507363"/>
                  </a:cubicBezTo>
                  <a:cubicBezTo>
                    <a:pt x="1142238" y="1441958"/>
                    <a:pt x="1102995" y="1383538"/>
                    <a:pt x="1063752" y="1325118"/>
                  </a:cubicBezTo>
                  <a:cubicBezTo>
                    <a:pt x="985774" y="1208913"/>
                    <a:pt x="907796" y="1093216"/>
                    <a:pt x="924052" y="930529"/>
                  </a:cubicBezTo>
                  <a:lnTo>
                    <a:pt x="933323" y="931418"/>
                  </a:lnTo>
                  <a:lnTo>
                    <a:pt x="923925" y="931418"/>
                  </a:lnTo>
                  <a:cubicBezTo>
                    <a:pt x="923925" y="912368"/>
                    <a:pt x="903986" y="891413"/>
                    <a:pt x="886968" y="874522"/>
                  </a:cubicBezTo>
                  <a:lnTo>
                    <a:pt x="886587" y="874141"/>
                  </a:lnTo>
                  <a:cubicBezTo>
                    <a:pt x="687197" y="651129"/>
                    <a:pt x="551688" y="395732"/>
                    <a:pt x="448310" y="124841"/>
                  </a:cubicBezTo>
                  <a:lnTo>
                    <a:pt x="448183" y="124460"/>
                  </a:lnTo>
                  <a:cubicBezTo>
                    <a:pt x="431419" y="74041"/>
                    <a:pt x="410083" y="29972"/>
                    <a:pt x="364363" y="43053"/>
                  </a:cubicBezTo>
                  <a:lnTo>
                    <a:pt x="361823" y="34036"/>
                  </a:lnTo>
                  <a:lnTo>
                    <a:pt x="365125" y="42799"/>
                  </a:lnTo>
                  <a:cubicBezTo>
                    <a:pt x="352044" y="47752"/>
                    <a:pt x="338836" y="52578"/>
                    <a:pt x="325755" y="57404"/>
                  </a:cubicBezTo>
                  <a:cubicBezTo>
                    <a:pt x="210312" y="99695"/>
                    <a:pt x="98425" y="141097"/>
                    <a:pt x="36322" y="237871"/>
                  </a:cubicBezTo>
                  <a:lnTo>
                    <a:pt x="36068" y="238125"/>
                  </a:lnTo>
                  <a:cubicBezTo>
                    <a:pt x="19812" y="261366"/>
                    <a:pt x="21463" y="280289"/>
                    <a:pt x="31623" y="298831"/>
                  </a:cubicBezTo>
                  <a:cubicBezTo>
                    <a:pt x="42418" y="318262"/>
                    <a:pt x="62611" y="336677"/>
                    <a:pt x="85090" y="357124"/>
                  </a:cubicBezTo>
                  <a:cubicBezTo>
                    <a:pt x="108077" y="377952"/>
                    <a:pt x="133223" y="400812"/>
                    <a:pt x="147701" y="426974"/>
                  </a:cubicBezTo>
                  <a:lnTo>
                    <a:pt x="147828" y="427355"/>
                  </a:lnTo>
                  <a:cubicBezTo>
                    <a:pt x="156083" y="443865"/>
                    <a:pt x="163322" y="458089"/>
                    <a:pt x="169926" y="464693"/>
                  </a:cubicBezTo>
                  <a:lnTo>
                    <a:pt x="170561" y="465328"/>
                  </a:lnTo>
                  <a:cubicBezTo>
                    <a:pt x="264287" y="577850"/>
                    <a:pt x="331597" y="704596"/>
                    <a:pt x="398399" y="830326"/>
                  </a:cubicBezTo>
                  <a:cubicBezTo>
                    <a:pt x="474218" y="972947"/>
                    <a:pt x="549402" y="1114298"/>
                    <a:pt x="662305" y="1235583"/>
                  </a:cubicBezTo>
                  <a:lnTo>
                    <a:pt x="655447" y="1241933"/>
                  </a:lnTo>
                  <a:lnTo>
                    <a:pt x="662051" y="1235329"/>
                  </a:lnTo>
                  <a:cubicBezTo>
                    <a:pt x="822325" y="1395730"/>
                    <a:pt x="934085" y="1627759"/>
                    <a:pt x="1021461" y="1850390"/>
                  </a:cubicBezTo>
                  <a:close/>
                  <a:moveTo>
                    <a:pt x="2140204" y="3333242"/>
                  </a:moveTo>
                  <a:cubicBezTo>
                    <a:pt x="2080260" y="3333242"/>
                    <a:pt x="2019935" y="3392805"/>
                    <a:pt x="2019935" y="3449701"/>
                  </a:cubicBezTo>
                  <a:cubicBezTo>
                    <a:pt x="2019935" y="3462147"/>
                    <a:pt x="2022856" y="3474593"/>
                    <a:pt x="2029333" y="3486150"/>
                  </a:cubicBezTo>
                  <a:lnTo>
                    <a:pt x="2029333" y="3486277"/>
                  </a:lnTo>
                  <a:cubicBezTo>
                    <a:pt x="2132457" y="3676777"/>
                    <a:pt x="2243582" y="3867404"/>
                    <a:pt x="2354580" y="4050030"/>
                  </a:cubicBezTo>
                  <a:lnTo>
                    <a:pt x="2354961" y="4050665"/>
                  </a:lnTo>
                  <a:cubicBezTo>
                    <a:pt x="2383917" y="4108704"/>
                    <a:pt x="2428621" y="4152265"/>
                    <a:pt x="2489581" y="4121785"/>
                  </a:cubicBezTo>
                  <a:cubicBezTo>
                    <a:pt x="2495423" y="4118864"/>
                    <a:pt x="2501519" y="4115181"/>
                    <a:pt x="2507869" y="4110736"/>
                  </a:cubicBezTo>
                  <a:lnTo>
                    <a:pt x="2507996" y="4110609"/>
                  </a:lnTo>
                  <a:cubicBezTo>
                    <a:pt x="2573147" y="4067048"/>
                    <a:pt x="2567686" y="4010279"/>
                    <a:pt x="2528824" y="3940175"/>
                  </a:cubicBezTo>
                  <a:lnTo>
                    <a:pt x="2536952" y="3935603"/>
                  </a:lnTo>
                  <a:lnTo>
                    <a:pt x="2528951" y="3940429"/>
                  </a:lnTo>
                  <a:cubicBezTo>
                    <a:pt x="2461006" y="3828669"/>
                    <a:pt x="2395982" y="3713988"/>
                    <a:pt x="2330450" y="3598418"/>
                  </a:cubicBezTo>
                  <a:cubicBezTo>
                    <a:pt x="2288667" y="3524631"/>
                    <a:pt x="2246503" y="3450336"/>
                    <a:pt x="2203323" y="3376168"/>
                  </a:cubicBezTo>
                  <a:lnTo>
                    <a:pt x="2211451" y="3371469"/>
                  </a:lnTo>
                  <a:lnTo>
                    <a:pt x="2203704" y="3376676"/>
                  </a:lnTo>
                  <a:cubicBezTo>
                    <a:pt x="2202180" y="3374390"/>
                    <a:pt x="2200656" y="3371977"/>
                    <a:pt x="2199132" y="3369691"/>
                  </a:cubicBezTo>
                  <a:cubicBezTo>
                    <a:pt x="2197608" y="3367405"/>
                    <a:pt x="2196084" y="3364865"/>
                    <a:pt x="2194433" y="3362579"/>
                  </a:cubicBezTo>
                  <a:cubicBezTo>
                    <a:pt x="2181098" y="3342513"/>
                    <a:pt x="2167763" y="3327908"/>
                    <a:pt x="2141855" y="3332988"/>
                  </a:cubicBezTo>
                  <a:cubicBezTo>
                    <a:pt x="2141220" y="3333115"/>
                    <a:pt x="2140585" y="3333115"/>
                    <a:pt x="2140077" y="3333115"/>
                  </a:cubicBezTo>
                  <a:moveTo>
                    <a:pt x="2140077" y="3314446"/>
                  </a:moveTo>
                  <a:lnTo>
                    <a:pt x="2140077" y="3323844"/>
                  </a:lnTo>
                  <a:lnTo>
                    <a:pt x="2138299" y="3314700"/>
                  </a:lnTo>
                  <a:cubicBezTo>
                    <a:pt x="2176653" y="3307080"/>
                    <a:pt x="2196338" y="3331591"/>
                    <a:pt x="2210181" y="3352165"/>
                  </a:cubicBezTo>
                  <a:cubicBezTo>
                    <a:pt x="2211832" y="3354705"/>
                    <a:pt x="2213483" y="3357118"/>
                    <a:pt x="2215007" y="3359531"/>
                  </a:cubicBezTo>
                  <a:cubicBezTo>
                    <a:pt x="2216531" y="3361944"/>
                    <a:pt x="2217928" y="3364103"/>
                    <a:pt x="2219452" y="3366262"/>
                  </a:cubicBezTo>
                  <a:lnTo>
                    <a:pt x="2219706" y="3366770"/>
                  </a:lnTo>
                  <a:cubicBezTo>
                    <a:pt x="2263013" y="3441065"/>
                    <a:pt x="2305177" y="3515487"/>
                    <a:pt x="2346960" y="3589274"/>
                  </a:cubicBezTo>
                  <a:cubicBezTo>
                    <a:pt x="2412492" y="3704971"/>
                    <a:pt x="2477389" y="3819398"/>
                    <a:pt x="2545080" y="3930777"/>
                  </a:cubicBezTo>
                  <a:lnTo>
                    <a:pt x="2545207" y="3931158"/>
                  </a:lnTo>
                  <a:cubicBezTo>
                    <a:pt x="2585720" y="4004183"/>
                    <a:pt x="2596134" y="4074414"/>
                    <a:pt x="2518410" y="4126230"/>
                  </a:cubicBezTo>
                  <a:lnTo>
                    <a:pt x="2513203" y="4118483"/>
                  </a:lnTo>
                  <a:lnTo>
                    <a:pt x="2518537" y="4126103"/>
                  </a:lnTo>
                  <a:cubicBezTo>
                    <a:pt x="2511552" y="4131056"/>
                    <a:pt x="2504567" y="4135120"/>
                    <a:pt x="2497836" y="4138549"/>
                  </a:cubicBezTo>
                  <a:cubicBezTo>
                    <a:pt x="2420747" y="4177030"/>
                    <a:pt x="2367280" y="4117467"/>
                    <a:pt x="2338070" y="4059047"/>
                  </a:cubicBezTo>
                  <a:lnTo>
                    <a:pt x="2346452" y="4054856"/>
                  </a:lnTo>
                  <a:lnTo>
                    <a:pt x="2338451" y="4059682"/>
                  </a:lnTo>
                  <a:cubicBezTo>
                    <a:pt x="2227199" y="3876802"/>
                    <a:pt x="2115947" y="3685921"/>
                    <a:pt x="2012696" y="3495040"/>
                  </a:cubicBezTo>
                  <a:lnTo>
                    <a:pt x="2020951" y="3490595"/>
                  </a:lnTo>
                  <a:lnTo>
                    <a:pt x="2012823" y="3495167"/>
                  </a:lnTo>
                  <a:cubicBezTo>
                    <a:pt x="2004695" y="3480562"/>
                    <a:pt x="2001139" y="3465068"/>
                    <a:pt x="2001139" y="3449574"/>
                  </a:cubicBezTo>
                  <a:cubicBezTo>
                    <a:pt x="2001139" y="3381883"/>
                    <a:pt x="2070354" y="3314319"/>
                    <a:pt x="2140204" y="3314319"/>
                  </a:cubicBezTo>
                  <a:close/>
                </a:path>
              </a:pathLst>
            </a:custGeom>
            <a:solidFill>
              <a:srgbClr val="FFFFFF"/>
            </a:solidFill>
          </p:spPr>
        </p:sp>
      </p:grpSp>
      <p:grpSp>
        <p:nvGrpSpPr>
          <p:cNvPr id="15" name="Group 15"/>
          <p:cNvGrpSpPr/>
          <p:nvPr/>
        </p:nvGrpSpPr>
        <p:grpSpPr>
          <a:xfrm>
            <a:off x="2921940" y="2803680"/>
            <a:ext cx="1469880" cy="2116800"/>
            <a:chOff x="0" y="0"/>
            <a:chExt cx="1959840" cy="2822400"/>
          </a:xfrm>
        </p:grpSpPr>
        <p:sp>
          <p:nvSpPr>
            <p:cNvPr id="16" name="Freeform 16"/>
            <p:cNvSpPr/>
            <p:nvPr/>
          </p:nvSpPr>
          <p:spPr>
            <a:xfrm>
              <a:off x="9398" y="9398"/>
              <a:ext cx="1941195" cy="2803652"/>
            </a:xfrm>
            <a:custGeom>
              <a:avLst/>
              <a:gdLst/>
              <a:ahLst/>
              <a:cxnLst/>
              <a:rect l="l" t="t" r="r" b="b"/>
              <a:pathLst>
                <a:path w="1941195" h="2803652">
                  <a:moveTo>
                    <a:pt x="1797939" y="0"/>
                  </a:moveTo>
                  <a:cubicBezTo>
                    <a:pt x="1869567" y="63500"/>
                    <a:pt x="1885442" y="166751"/>
                    <a:pt x="1941195" y="238252"/>
                  </a:cubicBezTo>
                  <a:cubicBezTo>
                    <a:pt x="1941195" y="333502"/>
                    <a:pt x="1877568" y="397129"/>
                    <a:pt x="1837817" y="468630"/>
                  </a:cubicBezTo>
                  <a:cubicBezTo>
                    <a:pt x="1694561" y="722757"/>
                    <a:pt x="1551432" y="984885"/>
                    <a:pt x="1392301" y="1231138"/>
                  </a:cubicBezTo>
                  <a:cubicBezTo>
                    <a:pt x="1344549" y="1310513"/>
                    <a:pt x="1368425" y="1326388"/>
                    <a:pt x="1432052" y="1358265"/>
                  </a:cubicBezTo>
                  <a:cubicBezTo>
                    <a:pt x="1543431" y="1421765"/>
                    <a:pt x="1654810" y="1493266"/>
                    <a:pt x="1774190" y="1556766"/>
                  </a:cubicBezTo>
                  <a:cubicBezTo>
                    <a:pt x="1861693" y="1604391"/>
                    <a:pt x="1853692" y="1675892"/>
                    <a:pt x="1806067" y="1723517"/>
                  </a:cubicBezTo>
                  <a:cubicBezTo>
                    <a:pt x="1599184" y="1906143"/>
                    <a:pt x="1535557" y="2176272"/>
                    <a:pt x="1376426" y="2382774"/>
                  </a:cubicBezTo>
                  <a:cubicBezTo>
                    <a:pt x="1193292" y="2636901"/>
                    <a:pt x="954659" y="2803652"/>
                    <a:pt x="628396" y="2771902"/>
                  </a:cubicBezTo>
                  <a:cubicBezTo>
                    <a:pt x="254508" y="2740152"/>
                    <a:pt x="0" y="2382647"/>
                    <a:pt x="55626" y="1977644"/>
                  </a:cubicBezTo>
                  <a:cubicBezTo>
                    <a:pt x="79502" y="1810893"/>
                    <a:pt x="151130" y="1652016"/>
                    <a:pt x="238633" y="1509014"/>
                  </a:cubicBezTo>
                  <a:cubicBezTo>
                    <a:pt x="334137" y="1342263"/>
                    <a:pt x="461391" y="1191260"/>
                    <a:pt x="501142" y="992759"/>
                  </a:cubicBezTo>
                  <a:cubicBezTo>
                    <a:pt x="525018" y="905383"/>
                    <a:pt x="596646" y="865632"/>
                    <a:pt x="684149" y="929259"/>
                  </a:cubicBezTo>
                  <a:cubicBezTo>
                    <a:pt x="771652" y="976884"/>
                    <a:pt x="859155" y="1016635"/>
                    <a:pt x="930783" y="1072261"/>
                  </a:cubicBezTo>
                  <a:cubicBezTo>
                    <a:pt x="1042162" y="1151636"/>
                    <a:pt x="1105789" y="1143762"/>
                    <a:pt x="1177417" y="1008761"/>
                  </a:cubicBezTo>
                  <a:cubicBezTo>
                    <a:pt x="1336548" y="714883"/>
                    <a:pt x="1511554" y="421005"/>
                    <a:pt x="1686560" y="135128"/>
                  </a:cubicBezTo>
                  <a:cubicBezTo>
                    <a:pt x="1710436" y="79502"/>
                    <a:pt x="1734312" y="23876"/>
                    <a:pt x="1797939" y="127"/>
                  </a:cubicBezTo>
                  <a:close/>
                  <a:moveTo>
                    <a:pt x="668274" y="2279396"/>
                  </a:moveTo>
                  <a:cubicBezTo>
                    <a:pt x="716026" y="2279396"/>
                    <a:pt x="755777" y="2255520"/>
                    <a:pt x="771652" y="2215896"/>
                  </a:cubicBezTo>
                  <a:cubicBezTo>
                    <a:pt x="891032" y="2017395"/>
                    <a:pt x="1010285" y="1818767"/>
                    <a:pt x="1129665" y="1620266"/>
                  </a:cubicBezTo>
                  <a:cubicBezTo>
                    <a:pt x="1169416" y="1548765"/>
                    <a:pt x="1113790" y="1525016"/>
                    <a:pt x="1066038" y="1493139"/>
                  </a:cubicBezTo>
                  <a:cubicBezTo>
                    <a:pt x="1018286" y="1469263"/>
                    <a:pt x="970534" y="1437513"/>
                    <a:pt x="930783" y="1509014"/>
                  </a:cubicBezTo>
                  <a:cubicBezTo>
                    <a:pt x="819404" y="1707515"/>
                    <a:pt x="700024" y="1906143"/>
                    <a:pt x="588645" y="2112645"/>
                  </a:cubicBezTo>
                  <a:cubicBezTo>
                    <a:pt x="548894" y="2192020"/>
                    <a:pt x="580644" y="2255647"/>
                    <a:pt x="668147" y="2279396"/>
                  </a:cubicBezTo>
                  <a:close/>
                </a:path>
              </a:pathLst>
            </a:custGeom>
            <a:solidFill>
              <a:srgbClr val="92D050"/>
            </a:solidFill>
          </p:spPr>
        </p:sp>
        <p:sp>
          <p:nvSpPr>
            <p:cNvPr id="17" name="Freeform 17"/>
            <p:cNvSpPr/>
            <p:nvPr/>
          </p:nvSpPr>
          <p:spPr>
            <a:xfrm>
              <a:off x="17780" y="-889"/>
              <a:ext cx="1942084" cy="2823464"/>
            </a:xfrm>
            <a:custGeom>
              <a:avLst/>
              <a:gdLst/>
              <a:ahLst/>
              <a:cxnLst/>
              <a:rect l="l" t="t" r="r" b="b"/>
              <a:pathLst>
                <a:path w="1942084" h="2823464">
                  <a:moveTo>
                    <a:pt x="1795653" y="3302"/>
                  </a:moveTo>
                  <a:cubicBezTo>
                    <a:pt x="1838579" y="41402"/>
                    <a:pt x="1862074" y="93091"/>
                    <a:pt x="1884553" y="142113"/>
                  </a:cubicBezTo>
                  <a:cubicBezTo>
                    <a:pt x="1901190" y="178562"/>
                    <a:pt x="1917192" y="213487"/>
                    <a:pt x="1940052" y="242824"/>
                  </a:cubicBezTo>
                  <a:cubicBezTo>
                    <a:pt x="1941322" y="244475"/>
                    <a:pt x="1942084" y="246507"/>
                    <a:pt x="1942084" y="248539"/>
                  </a:cubicBezTo>
                  <a:cubicBezTo>
                    <a:pt x="1942084" y="322707"/>
                    <a:pt x="1905127" y="378206"/>
                    <a:pt x="1870837" y="430022"/>
                  </a:cubicBezTo>
                  <a:cubicBezTo>
                    <a:pt x="1858899" y="448056"/>
                    <a:pt x="1847469" y="465455"/>
                    <a:pt x="1837436" y="483362"/>
                  </a:cubicBezTo>
                  <a:cubicBezTo>
                    <a:pt x="1815592" y="521970"/>
                    <a:pt x="1793875" y="560832"/>
                    <a:pt x="1772031" y="599821"/>
                  </a:cubicBezTo>
                  <a:cubicBezTo>
                    <a:pt x="1750060" y="638937"/>
                    <a:pt x="1728089" y="678180"/>
                    <a:pt x="1705864" y="717550"/>
                  </a:cubicBezTo>
                  <a:cubicBezTo>
                    <a:pt x="1605280" y="895985"/>
                    <a:pt x="1502283" y="1075055"/>
                    <a:pt x="1391539" y="1246378"/>
                  </a:cubicBezTo>
                  <a:lnTo>
                    <a:pt x="1383665" y="1241298"/>
                  </a:lnTo>
                  <a:lnTo>
                    <a:pt x="1391666" y="1246124"/>
                  </a:lnTo>
                  <a:cubicBezTo>
                    <a:pt x="1354455" y="1308100"/>
                    <a:pt x="1364234" y="1324102"/>
                    <a:pt x="1396873" y="1343660"/>
                  </a:cubicBezTo>
                  <a:cubicBezTo>
                    <a:pt x="1405509" y="1348867"/>
                    <a:pt x="1415669" y="1354074"/>
                    <a:pt x="1427607" y="1360043"/>
                  </a:cubicBezTo>
                  <a:lnTo>
                    <a:pt x="1428115" y="1360297"/>
                  </a:lnTo>
                  <a:cubicBezTo>
                    <a:pt x="1471041" y="1384808"/>
                    <a:pt x="1513967" y="1410462"/>
                    <a:pt x="1557274" y="1436370"/>
                  </a:cubicBezTo>
                  <a:cubicBezTo>
                    <a:pt x="1601470" y="1462786"/>
                    <a:pt x="1646174" y="1489456"/>
                    <a:pt x="1691767" y="1515491"/>
                  </a:cubicBezTo>
                  <a:cubicBezTo>
                    <a:pt x="1717548" y="1530223"/>
                    <a:pt x="1743583" y="1544701"/>
                    <a:pt x="1769999" y="1558671"/>
                  </a:cubicBezTo>
                  <a:lnTo>
                    <a:pt x="1770126" y="1558671"/>
                  </a:lnTo>
                  <a:cubicBezTo>
                    <a:pt x="1844548" y="1599184"/>
                    <a:pt x="1855597" y="1658366"/>
                    <a:pt x="1828673" y="1707769"/>
                  </a:cubicBezTo>
                  <a:cubicBezTo>
                    <a:pt x="1822323" y="1719453"/>
                    <a:pt x="1813941" y="1730375"/>
                    <a:pt x="1804035" y="1740281"/>
                  </a:cubicBezTo>
                  <a:lnTo>
                    <a:pt x="1803654" y="1740662"/>
                  </a:lnTo>
                  <a:cubicBezTo>
                    <a:pt x="1682115" y="1847977"/>
                    <a:pt x="1610487" y="1985899"/>
                    <a:pt x="1538478" y="2124837"/>
                  </a:cubicBezTo>
                  <a:cubicBezTo>
                    <a:pt x="1489583" y="2219198"/>
                    <a:pt x="1440434" y="2314067"/>
                    <a:pt x="1375283" y="2398522"/>
                  </a:cubicBezTo>
                  <a:lnTo>
                    <a:pt x="1367917" y="2392807"/>
                  </a:lnTo>
                  <a:lnTo>
                    <a:pt x="1375537" y="2398268"/>
                  </a:lnTo>
                  <a:cubicBezTo>
                    <a:pt x="1191387" y="2654046"/>
                    <a:pt x="949833" y="2823464"/>
                    <a:pt x="619252" y="2791333"/>
                  </a:cubicBezTo>
                  <a:lnTo>
                    <a:pt x="620141" y="2782062"/>
                  </a:lnTo>
                  <a:lnTo>
                    <a:pt x="619379" y="2791333"/>
                  </a:lnTo>
                  <a:cubicBezTo>
                    <a:pt x="252476" y="2760345"/>
                    <a:pt x="0" y="2421128"/>
                    <a:pt x="33147" y="2029714"/>
                  </a:cubicBezTo>
                  <a:cubicBezTo>
                    <a:pt x="34417" y="2015490"/>
                    <a:pt x="35941" y="2001139"/>
                    <a:pt x="37973" y="1986661"/>
                  </a:cubicBezTo>
                  <a:cubicBezTo>
                    <a:pt x="62103" y="1818132"/>
                    <a:pt x="134366" y="1658112"/>
                    <a:pt x="222250" y="1514475"/>
                  </a:cubicBezTo>
                  <a:lnTo>
                    <a:pt x="230251" y="1519301"/>
                  </a:lnTo>
                  <a:lnTo>
                    <a:pt x="222123" y="1514602"/>
                  </a:lnTo>
                  <a:cubicBezTo>
                    <a:pt x="247269" y="1470660"/>
                    <a:pt x="274701" y="1427734"/>
                    <a:pt x="301879" y="1385062"/>
                  </a:cubicBezTo>
                  <a:cubicBezTo>
                    <a:pt x="329311" y="1342136"/>
                    <a:pt x="356489" y="1299464"/>
                    <a:pt x="381635" y="1255649"/>
                  </a:cubicBezTo>
                  <a:cubicBezTo>
                    <a:pt x="426847" y="1176528"/>
                    <a:pt x="464947" y="1094105"/>
                    <a:pt x="483489" y="1001268"/>
                  </a:cubicBezTo>
                  <a:lnTo>
                    <a:pt x="483616" y="1000633"/>
                  </a:lnTo>
                  <a:cubicBezTo>
                    <a:pt x="503174" y="929132"/>
                    <a:pt x="555117" y="884428"/>
                    <a:pt x="624078" y="903224"/>
                  </a:cubicBezTo>
                  <a:cubicBezTo>
                    <a:pt x="642366" y="908177"/>
                    <a:pt x="661543" y="917702"/>
                    <a:pt x="681101" y="931926"/>
                  </a:cubicBezTo>
                  <a:lnTo>
                    <a:pt x="675640" y="939546"/>
                  </a:lnTo>
                  <a:lnTo>
                    <a:pt x="680085" y="931291"/>
                  </a:lnTo>
                  <a:cubicBezTo>
                    <a:pt x="701675" y="942975"/>
                    <a:pt x="723138" y="954278"/>
                    <a:pt x="744601" y="965454"/>
                  </a:cubicBezTo>
                  <a:cubicBezTo>
                    <a:pt x="765556" y="976376"/>
                    <a:pt x="786257" y="987171"/>
                    <a:pt x="806577" y="998220"/>
                  </a:cubicBezTo>
                  <a:cubicBezTo>
                    <a:pt x="849503" y="1021588"/>
                    <a:pt x="890778" y="1046099"/>
                    <a:pt x="927989" y="1075055"/>
                  </a:cubicBezTo>
                  <a:lnTo>
                    <a:pt x="922274" y="1082421"/>
                  </a:lnTo>
                  <a:lnTo>
                    <a:pt x="927735" y="1074801"/>
                  </a:lnTo>
                  <a:cubicBezTo>
                    <a:pt x="1020699" y="1141095"/>
                    <a:pt x="1074420" y="1142873"/>
                    <a:pt x="1130300" y="1064514"/>
                  </a:cubicBezTo>
                  <a:cubicBezTo>
                    <a:pt x="1140333" y="1050544"/>
                    <a:pt x="1150366" y="1033907"/>
                    <a:pt x="1160653" y="1014476"/>
                  </a:cubicBezTo>
                  <a:lnTo>
                    <a:pt x="1160653" y="1014349"/>
                  </a:lnTo>
                  <a:cubicBezTo>
                    <a:pt x="1319911" y="720217"/>
                    <a:pt x="1495044" y="426212"/>
                    <a:pt x="1670050" y="140208"/>
                  </a:cubicBezTo>
                  <a:lnTo>
                    <a:pt x="1678051" y="145034"/>
                  </a:lnTo>
                  <a:lnTo>
                    <a:pt x="1669415" y="141351"/>
                  </a:lnTo>
                  <a:cubicBezTo>
                    <a:pt x="1693037" y="86360"/>
                    <a:pt x="1718183" y="26670"/>
                    <a:pt x="1786128" y="1270"/>
                  </a:cubicBezTo>
                  <a:cubicBezTo>
                    <a:pt x="1789430" y="0"/>
                    <a:pt x="1792986" y="762"/>
                    <a:pt x="1795653" y="3048"/>
                  </a:cubicBezTo>
                  <a:moveTo>
                    <a:pt x="1783207" y="17018"/>
                  </a:moveTo>
                  <a:lnTo>
                    <a:pt x="1789430" y="10033"/>
                  </a:lnTo>
                  <a:lnTo>
                    <a:pt x="1792732" y="18796"/>
                  </a:lnTo>
                  <a:cubicBezTo>
                    <a:pt x="1733296" y="41021"/>
                    <a:pt x="1710817" y="92583"/>
                    <a:pt x="1686687" y="148717"/>
                  </a:cubicBezTo>
                  <a:lnTo>
                    <a:pt x="1686052" y="149860"/>
                  </a:lnTo>
                  <a:cubicBezTo>
                    <a:pt x="1511046" y="435737"/>
                    <a:pt x="1336167" y="729488"/>
                    <a:pt x="1177163" y="1023112"/>
                  </a:cubicBezTo>
                  <a:lnTo>
                    <a:pt x="1168908" y="1018667"/>
                  </a:lnTo>
                  <a:lnTo>
                    <a:pt x="1177163" y="1023112"/>
                  </a:lnTo>
                  <a:cubicBezTo>
                    <a:pt x="1166622" y="1043051"/>
                    <a:pt x="1156081" y="1060450"/>
                    <a:pt x="1145540" y="1075182"/>
                  </a:cubicBezTo>
                  <a:cubicBezTo>
                    <a:pt x="1081024" y="1165606"/>
                    <a:pt x="1014095" y="1159256"/>
                    <a:pt x="916813" y="1089787"/>
                  </a:cubicBezTo>
                  <a:lnTo>
                    <a:pt x="916559" y="1089533"/>
                  </a:lnTo>
                  <a:cubicBezTo>
                    <a:pt x="880491" y="1061593"/>
                    <a:pt x="840359" y="1037590"/>
                    <a:pt x="797687" y="1014349"/>
                  </a:cubicBezTo>
                  <a:cubicBezTo>
                    <a:pt x="777494" y="1003427"/>
                    <a:pt x="756920" y="992632"/>
                    <a:pt x="735965" y="981710"/>
                  </a:cubicBezTo>
                  <a:cubicBezTo>
                    <a:pt x="714629" y="970534"/>
                    <a:pt x="692912" y="959231"/>
                    <a:pt x="671195" y="947420"/>
                  </a:cubicBezTo>
                  <a:lnTo>
                    <a:pt x="670179" y="946785"/>
                  </a:lnTo>
                  <a:cubicBezTo>
                    <a:pt x="652018" y="933577"/>
                    <a:pt x="635000" y="925322"/>
                    <a:pt x="619125" y="921004"/>
                  </a:cubicBezTo>
                  <a:cubicBezTo>
                    <a:pt x="563880" y="905891"/>
                    <a:pt x="519557" y="939673"/>
                    <a:pt x="501650" y="1005205"/>
                  </a:cubicBezTo>
                  <a:lnTo>
                    <a:pt x="492633" y="1002792"/>
                  </a:lnTo>
                  <a:lnTo>
                    <a:pt x="501777" y="1004570"/>
                  </a:lnTo>
                  <a:cubicBezTo>
                    <a:pt x="482600" y="1100201"/>
                    <a:pt x="443484" y="1184656"/>
                    <a:pt x="397764" y="1264666"/>
                  </a:cubicBezTo>
                  <a:cubicBezTo>
                    <a:pt x="372364" y="1308989"/>
                    <a:pt x="344932" y="1352042"/>
                    <a:pt x="317500" y="1394841"/>
                  </a:cubicBezTo>
                  <a:cubicBezTo>
                    <a:pt x="290068" y="1437640"/>
                    <a:pt x="263017" y="1480058"/>
                    <a:pt x="238125" y="1523619"/>
                  </a:cubicBezTo>
                  <a:lnTo>
                    <a:pt x="237998" y="1523873"/>
                  </a:lnTo>
                  <a:cubicBezTo>
                    <a:pt x="151130" y="1666494"/>
                    <a:pt x="80137" y="1824228"/>
                    <a:pt x="56515" y="1989201"/>
                  </a:cubicBezTo>
                  <a:lnTo>
                    <a:pt x="47244" y="1987931"/>
                  </a:lnTo>
                  <a:lnTo>
                    <a:pt x="56515" y="1989201"/>
                  </a:lnTo>
                  <a:cubicBezTo>
                    <a:pt x="54610" y="2003298"/>
                    <a:pt x="52959" y="2017268"/>
                    <a:pt x="51816" y="2031238"/>
                  </a:cubicBezTo>
                  <a:cubicBezTo>
                    <a:pt x="19304" y="2414270"/>
                    <a:pt x="266065" y="2742692"/>
                    <a:pt x="620776" y="2772791"/>
                  </a:cubicBezTo>
                  <a:lnTo>
                    <a:pt x="620903" y="2772791"/>
                  </a:lnTo>
                  <a:cubicBezTo>
                    <a:pt x="942594" y="2804160"/>
                    <a:pt x="1178433" y="2640076"/>
                    <a:pt x="1360170" y="2387473"/>
                  </a:cubicBezTo>
                  <a:lnTo>
                    <a:pt x="1360297" y="2387219"/>
                  </a:lnTo>
                  <a:cubicBezTo>
                    <a:pt x="1424178" y="2304288"/>
                    <a:pt x="1472565" y="2210943"/>
                    <a:pt x="1521714" y="2116328"/>
                  </a:cubicBezTo>
                  <a:cubicBezTo>
                    <a:pt x="1593469" y="1977898"/>
                    <a:pt x="1666621" y="1836674"/>
                    <a:pt x="1791208" y="1726692"/>
                  </a:cubicBezTo>
                  <a:lnTo>
                    <a:pt x="1797431" y="1733677"/>
                  </a:lnTo>
                  <a:lnTo>
                    <a:pt x="1790827" y="1727073"/>
                  </a:lnTo>
                  <a:cubicBezTo>
                    <a:pt x="1799590" y="1718310"/>
                    <a:pt x="1806829" y="1708785"/>
                    <a:pt x="1812290" y="1698879"/>
                  </a:cubicBezTo>
                  <a:cubicBezTo>
                    <a:pt x="1833626" y="1659636"/>
                    <a:pt x="1827530" y="1611249"/>
                    <a:pt x="1761236" y="1575181"/>
                  </a:cubicBezTo>
                  <a:lnTo>
                    <a:pt x="1765681" y="1566926"/>
                  </a:lnTo>
                  <a:lnTo>
                    <a:pt x="1761236" y="1575181"/>
                  </a:lnTo>
                  <a:cubicBezTo>
                    <a:pt x="1734566" y="1560957"/>
                    <a:pt x="1708404" y="1546479"/>
                    <a:pt x="1682496" y="1531747"/>
                  </a:cubicBezTo>
                  <a:cubicBezTo>
                    <a:pt x="1636776" y="1505585"/>
                    <a:pt x="1591945" y="1478915"/>
                    <a:pt x="1547749" y="1452372"/>
                  </a:cubicBezTo>
                  <a:cubicBezTo>
                    <a:pt x="1504442" y="1426464"/>
                    <a:pt x="1461643" y="1400937"/>
                    <a:pt x="1418844" y="1376553"/>
                  </a:cubicBezTo>
                  <a:lnTo>
                    <a:pt x="1423543" y="1368425"/>
                  </a:lnTo>
                  <a:lnTo>
                    <a:pt x="1419352" y="1376807"/>
                  </a:lnTo>
                  <a:cubicBezTo>
                    <a:pt x="1407414" y="1370838"/>
                    <a:pt x="1396619" y="1365250"/>
                    <a:pt x="1387348" y="1359789"/>
                  </a:cubicBezTo>
                  <a:cubicBezTo>
                    <a:pt x="1342517" y="1332865"/>
                    <a:pt x="1335532" y="1303655"/>
                    <a:pt x="1375791" y="1236599"/>
                  </a:cubicBezTo>
                  <a:lnTo>
                    <a:pt x="1375918" y="1236345"/>
                  </a:lnTo>
                  <a:cubicBezTo>
                    <a:pt x="1486281" y="1065530"/>
                    <a:pt x="1589151" y="886968"/>
                    <a:pt x="1689608" y="708533"/>
                  </a:cubicBezTo>
                  <a:cubicBezTo>
                    <a:pt x="1711706" y="669290"/>
                    <a:pt x="1733677" y="630047"/>
                    <a:pt x="1755648" y="590804"/>
                  </a:cubicBezTo>
                  <a:cubicBezTo>
                    <a:pt x="1777492" y="551815"/>
                    <a:pt x="1799336" y="512953"/>
                    <a:pt x="1821053" y="474345"/>
                  </a:cubicBezTo>
                  <a:lnTo>
                    <a:pt x="1829181" y="478917"/>
                  </a:lnTo>
                  <a:lnTo>
                    <a:pt x="1821053" y="474345"/>
                  </a:lnTo>
                  <a:cubicBezTo>
                    <a:pt x="1831467" y="455676"/>
                    <a:pt x="1843405" y="437642"/>
                    <a:pt x="1855216" y="419735"/>
                  </a:cubicBezTo>
                  <a:cubicBezTo>
                    <a:pt x="1889887" y="367411"/>
                    <a:pt x="1923288" y="316230"/>
                    <a:pt x="1923288" y="248539"/>
                  </a:cubicBezTo>
                  <a:lnTo>
                    <a:pt x="1932686" y="248539"/>
                  </a:lnTo>
                  <a:lnTo>
                    <a:pt x="1925320" y="254254"/>
                  </a:lnTo>
                  <a:cubicBezTo>
                    <a:pt x="1900936" y="222885"/>
                    <a:pt x="1884045" y="185928"/>
                    <a:pt x="1867535" y="149860"/>
                  </a:cubicBezTo>
                  <a:cubicBezTo>
                    <a:pt x="1844802" y="100203"/>
                    <a:pt x="1822831" y="52324"/>
                    <a:pt x="1783207" y="17272"/>
                  </a:cubicBezTo>
                  <a:close/>
                  <a:moveTo>
                    <a:pt x="659892" y="2280412"/>
                  </a:moveTo>
                  <a:cubicBezTo>
                    <a:pt x="704469" y="2280412"/>
                    <a:pt x="740410" y="2258314"/>
                    <a:pt x="754634" y="2222754"/>
                  </a:cubicBezTo>
                  <a:lnTo>
                    <a:pt x="755269" y="2221357"/>
                  </a:lnTo>
                  <a:lnTo>
                    <a:pt x="1113282" y="1625727"/>
                  </a:lnTo>
                  <a:lnTo>
                    <a:pt x="1121283" y="1630553"/>
                  </a:lnTo>
                  <a:lnTo>
                    <a:pt x="1113155" y="1625981"/>
                  </a:lnTo>
                  <a:cubicBezTo>
                    <a:pt x="1144143" y="1570228"/>
                    <a:pt x="1112139" y="1549400"/>
                    <a:pt x="1068197" y="1521333"/>
                  </a:cubicBezTo>
                  <a:cubicBezTo>
                    <a:pt x="1062990" y="1518031"/>
                    <a:pt x="1057783" y="1514729"/>
                    <a:pt x="1052576" y="1511173"/>
                  </a:cubicBezTo>
                  <a:lnTo>
                    <a:pt x="1057783" y="1503426"/>
                  </a:lnTo>
                  <a:lnTo>
                    <a:pt x="1053592" y="1511808"/>
                  </a:lnTo>
                  <a:cubicBezTo>
                    <a:pt x="1050036" y="1510030"/>
                    <a:pt x="1046480" y="1508125"/>
                    <a:pt x="1042924" y="1506347"/>
                  </a:cubicBezTo>
                  <a:cubicBezTo>
                    <a:pt x="1039368" y="1504569"/>
                    <a:pt x="1035939" y="1502791"/>
                    <a:pt x="1032383" y="1501013"/>
                  </a:cubicBezTo>
                  <a:cubicBezTo>
                    <a:pt x="992632" y="1481201"/>
                    <a:pt x="960501" y="1470152"/>
                    <a:pt x="930656" y="1523873"/>
                  </a:cubicBezTo>
                  <a:cubicBezTo>
                    <a:pt x="887349" y="1600962"/>
                    <a:pt x="842899" y="1678178"/>
                    <a:pt x="798195" y="1755775"/>
                  </a:cubicBezTo>
                  <a:cubicBezTo>
                    <a:pt x="752983" y="1834261"/>
                    <a:pt x="707390" y="1913255"/>
                    <a:pt x="662686" y="1993138"/>
                  </a:cubicBezTo>
                  <a:cubicBezTo>
                    <a:pt x="637794" y="2037588"/>
                    <a:pt x="613029" y="2082292"/>
                    <a:pt x="588645" y="2127504"/>
                  </a:cubicBezTo>
                  <a:lnTo>
                    <a:pt x="580390" y="2123059"/>
                  </a:lnTo>
                  <a:lnTo>
                    <a:pt x="588772" y="2127250"/>
                  </a:lnTo>
                  <a:cubicBezTo>
                    <a:pt x="557022" y="2190623"/>
                    <a:pt x="573786" y="2240788"/>
                    <a:pt x="628523" y="2268093"/>
                  </a:cubicBezTo>
                  <a:cubicBezTo>
                    <a:pt x="638556" y="2273046"/>
                    <a:pt x="649859" y="2277364"/>
                    <a:pt x="662432" y="2280793"/>
                  </a:cubicBezTo>
                  <a:lnTo>
                    <a:pt x="660019" y="2289810"/>
                  </a:lnTo>
                  <a:lnTo>
                    <a:pt x="660019" y="2280412"/>
                  </a:lnTo>
                  <a:moveTo>
                    <a:pt x="660019" y="2299081"/>
                  </a:moveTo>
                  <a:cubicBezTo>
                    <a:pt x="659130" y="2299081"/>
                    <a:pt x="658368" y="2298954"/>
                    <a:pt x="657606" y="2298700"/>
                  </a:cubicBezTo>
                  <a:cubicBezTo>
                    <a:pt x="643890" y="2295017"/>
                    <a:pt x="631444" y="2290318"/>
                    <a:pt x="620141" y="2284603"/>
                  </a:cubicBezTo>
                  <a:cubicBezTo>
                    <a:pt x="555244" y="2252091"/>
                    <a:pt x="536321" y="2190115"/>
                    <a:pt x="572135" y="2118614"/>
                  </a:cubicBezTo>
                  <a:lnTo>
                    <a:pt x="572262" y="2118360"/>
                  </a:lnTo>
                  <a:cubicBezTo>
                    <a:pt x="596646" y="2073148"/>
                    <a:pt x="621411" y="2028317"/>
                    <a:pt x="646430" y="1983740"/>
                  </a:cubicBezTo>
                  <a:cubicBezTo>
                    <a:pt x="691261" y="1903730"/>
                    <a:pt x="736854" y="1824736"/>
                    <a:pt x="782066" y="1746250"/>
                  </a:cubicBezTo>
                  <a:cubicBezTo>
                    <a:pt x="826770" y="1668653"/>
                    <a:pt x="871220" y="1591691"/>
                    <a:pt x="914400" y="1514602"/>
                  </a:cubicBezTo>
                  <a:lnTo>
                    <a:pt x="922528" y="1519174"/>
                  </a:lnTo>
                  <a:lnTo>
                    <a:pt x="914400" y="1514602"/>
                  </a:lnTo>
                  <a:cubicBezTo>
                    <a:pt x="952373" y="1446403"/>
                    <a:pt x="999490" y="1463548"/>
                    <a:pt x="1040765" y="1484122"/>
                  </a:cubicBezTo>
                  <a:cubicBezTo>
                    <a:pt x="1044321" y="1485900"/>
                    <a:pt x="1047877" y="1487678"/>
                    <a:pt x="1051433" y="1489583"/>
                  </a:cubicBezTo>
                  <a:cubicBezTo>
                    <a:pt x="1054989" y="1491488"/>
                    <a:pt x="1058418" y="1493139"/>
                    <a:pt x="1061974" y="1494917"/>
                  </a:cubicBezTo>
                  <a:lnTo>
                    <a:pt x="1062990" y="1495552"/>
                  </a:lnTo>
                  <a:cubicBezTo>
                    <a:pt x="1068070" y="1498854"/>
                    <a:pt x="1073150" y="1502156"/>
                    <a:pt x="1078357" y="1505458"/>
                  </a:cubicBezTo>
                  <a:cubicBezTo>
                    <a:pt x="1120521" y="1532255"/>
                    <a:pt x="1169670" y="1562989"/>
                    <a:pt x="1129665" y="1634998"/>
                  </a:cubicBezTo>
                  <a:lnTo>
                    <a:pt x="1129538" y="1635252"/>
                  </a:lnTo>
                  <a:lnTo>
                    <a:pt x="771525" y="2230882"/>
                  </a:lnTo>
                  <a:lnTo>
                    <a:pt x="763524" y="2226056"/>
                  </a:lnTo>
                  <a:lnTo>
                    <a:pt x="772160" y="2229485"/>
                  </a:lnTo>
                  <a:cubicBezTo>
                    <a:pt x="754634" y="2273427"/>
                    <a:pt x="710819" y="2298954"/>
                    <a:pt x="660019" y="2298954"/>
                  </a:cubicBezTo>
                  <a:close/>
                </a:path>
              </a:pathLst>
            </a:custGeom>
            <a:solidFill>
              <a:srgbClr val="FFFFFF"/>
            </a:solidFill>
          </p:spPr>
        </p:sp>
      </p:grpSp>
      <p:sp>
        <p:nvSpPr>
          <p:cNvPr id="18" name="TextBox 18"/>
          <p:cNvSpPr txBox="1"/>
          <p:nvPr/>
        </p:nvSpPr>
        <p:spPr>
          <a:xfrm>
            <a:off x="1938240" y="7270470"/>
            <a:ext cx="4920660" cy="895694"/>
          </a:xfrm>
          <a:prstGeom prst="rect">
            <a:avLst/>
          </a:prstGeom>
        </p:spPr>
        <p:txBody>
          <a:bodyPr lIns="0" tIns="0" rIns="0" bIns="0" rtlCol="0" anchor="t">
            <a:spAutoFit/>
          </a:bodyPr>
          <a:lstStyle/>
          <a:p>
            <a:pPr algn="ctr" rtl="1">
              <a:lnSpc>
                <a:spcPts val="2398"/>
              </a:lnSpc>
            </a:pPr>
            <a:r>
              <a:rPr lang="fa-IR" sz="1500" spc="-1" dirty="0">
                <a:solidFill>
                  <a:srgbClr val="FFFFFF"/>
                </a:solidFill>
                <a:latin typeface="Montserrat Light Light"/>
                <a:cs typeface="B Nazanin" panose="00000700000000000000" pitchFamily="2" charset="-78"/>
              </a:rPr>
              <a:t>آنها را برای یکی داشته باشید. علف های زنده برای جمع آوری آب ها خزنده داشت. بسیار به دریا.. آنها را برای یک. علف های زنده به برای نمی تواند آب های جمع آوری شده بود بال. وحشتناک ترین</a:t>
            </a:r>
            <a:endParaRPr lang="en-US" sz="1500" spc="-1" dirty="0">
              <a:solidFill>
                <a:srgbClr val="FFFFFF"/>
              </a:solidFill>
              <a:latin typeface="Montserrat Light Light"/>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64230" y="419310"/>
            <a:ext cx="17559720" cy="9539100"/>
            <a:chOff x="0" y="0"/>
            <a:chExt cx="23412960" cy="12718800"/>
          </a:xfrm>
        </p:grpSpPr>
        <p:sp>
          <p:nvSpPr>
            <p:cNvPr id="3" name="Freeform 3"/>
            <p:cNvSpPr/>
            <p:nvPr/>
          </p:nvSpPr>
          <p:spPr>
            <a:xfrm>
              <a:off x="0" y="0"/>
              <a:ext cx="23412958" cy="12718796"/>
            </a:xfrm>
            <a:custGeom>
              <a:avLst/>
              <a:gdLst/>
              <a:ahLst/>
              <a:cxnLst/>
              <a:rect l="l" t="t" r="r" b="b"/>
              <a:pathLst>
                <a:path w="23412958" h="12718796">
                  <a:moveTo>
                    <a:pt x="12573" y="0"/>
                  </a:moveTo>
                  <a:lnTo>
                    <a:pt x="23400386" y="0"/>
                  </a:lnTo>
                  <a:cubicBezTo>
                    <a:pt x="23407371" y="0"/>
                    <a:pt x="23412958" y="5588"/>
                    <a:pt x="23412958" y="12573"/>
                  </a:cubicBezTo>
                  <a:lnTo>
                    <a:pt x="23412958" y="12706223"/>
                  </a:lnTo>
                  <a:cubicBezTo>
                    <a:pt x="23412958" y="12713208"/>
                    <a:pt x="23407371" y="12718796"/>
                    <a:pt x="23400386" y="12718796"/>
                  </a:cubicBezTo>
                  <a:lnTo>
                    <a:pt x="12573" y="12718796"/>
                  </a:lnTo>
                  <a:cubicBezTo>
                    <a:pt x="5588" y="12718796"/>
                    <a:pt x="0" y="12713208"/>
                    <a:pt x="0" y="12706223"/>
                  </a:cubicBezTo>
                  <a:lnTo>
                    <a:pt x="0" y="12573"/>
                  </a:lnTo>
                  <a:cubicBezTo>
                    <a:pt x="0" y="5588"/>
                    <a:pt x="5588" y="0"/>
                    <a:pt x="12573" y="0"/>
                  </a:cubicBezTo>
                  <a:moveTo>
                    <a:pt x="12573" y="25146"/>
                  </a:moveTo>
                  <a:lnTo>
                    <a:pt x="12573" y="12573"/>
                  </a:lnTo>
                  <a:lnTo>
                    <a:pt x="25146" y="12573"/>
                  </a:lnTo>
                  <a:lnTo>
                    <a:pt x="25146" y="12706223"/>
                  </a:lnTo>
                  <a:lnTo>
                    <a:pt x="12573" y="12706223"/>
                  </a:lnTo>
                  <a:lnTo>
                    <a:pt x="12573" y="12693650"/>
                  </a:lnTo>
                  <a:lnTo>
                    <a:pt x="23400386" y="12693650"/>
                  </a:lnTo>
                  <a:lnTo>
                    <a:pt x="23400386" y="12706223"/>
                  </a:lnTo>
                  <a:lnTo>
                    <a:pt x="23387813" y="12706223"/>
                  </a:lnTo>
                  <a:lnTo>
                    <a:pt x="23387813" y="12573"/>
                  </a:lnTo>
                  <a:lnTo>
                    <a:pt x="23400386" y="12573"/>
                  </a:lnTo>
                  <a:lnTo>
                    <a:pt x="23400386" y="25146"/>
                  </a:lnTo>
                  <a:lnTo>
                    <a:pt x="12573" y="25146"/>
                  </a:lnTo>
                  <a:close/>
                </a:path>
              </a:pathLst>
            </a:custGeom>
            <a:solidFill>
              <a:srgbClr val="00B050"/>
            </a:solidFill>
          </p:spPr>
        </p:sp>
      </p:grpSp>
      <p:grpSp>
        <p:nvGrpSpPr>
          <p:cNvPr id="4" name="Group 4"/>
          <p:cNvGrpSpPr/>
          <p:nvPr/>
        </p:nvGrpSpPr>
        <p:grpSpPr>
          <a:xfrm rot="-1800000">
            <a:off x="1289790" y="704430"/>
            <a:ext cx="8777700" cy="7570260"/>
            <a:chOff x="0" y="0"/>
            <a:chExt cx="11703600" cy="10093680"/>
          </a:xfrm>
        </p:grpSpPr>
        <p:sp>
          <p:nvSpPr>
            <p:cNvPr id="5" name="Freeform 5"/>
            <p:cNvSpPr/>
            <p:nvPr/>
          </p:nvSpPr>
          <p:spPr>
            <a:xfrm>
              <a:off x="12573" y="12573"/>
              <a:ext cx="11678412" cy="10068560"/>
            </a:xfrm>
            <a:custGeom>
              <a:avLst/>
              <a:gdLst/>
              <a:ahLst/>
              <a:cxnLst/>
              <a:rect l="l" t="t" r="r" b="b"/>
              <a:pathLst>
                <a:path w="11678412" h="10068560">
                  <a:moveTo>
                    <a:pt x="11678412" y="10068560"/>
                  </a:moveTo>
                  <a:lnTo>
                    <a:pt x="5839206" y="0"/>
                  </a:lnTo>
                  <a:lnTo>
                    <a:pt x="0" y="10068560"/>
                  </a:lnTo>
                  <a:close/>
                </a:path>
              </a:pathLst>
            </a:custGeom>
            <a:solidFill>
              <a:srgbClr val="92D050"/>
            </a:solidFill>
          </p:spPr>
        </p:sp>
        <p:sp>
          <p:nvSpPr>
            <p:cNvPr id="6" name="Freeform 6"/>
            <p:cNvSpPr/>
            <p:nvPr/>
          </p:nvSpPr>
          <p:spPr>
            <a:xfrm>
              <a:off x="-635" y="0"/>
              <a:ext cx="11704828" cy="10093579"/>
            </a:xfrm>
            <a:custGeom>
              <a:avLst/>
              <a:gdLst/>
              <a:ahLst/>
              <a:cxnLst/>
              <a:rect l="l" t="t" r="r" b="b"/>
              <a:pathLst>
                <a:path w="11704828" h="10093579">
                  <a:moveTo>
                    <a:pt x="11680698" y="10087356"/>
                  </a:moveTo>
                  <a:lnTo>
                    <a:pt x="5841492" y="18923"/>
                  </a:lnTo>
                  <a:lnTo>
                    <a:pt x="5852414" y="12573"/>
                  </a:lnTo>
                  <a:lnTo>
                    <a:pt x="5863336" y="18923"/>
                  </a:lnTo>
                  <a:lnTo>
                    <a:pt x="24130" y="10087356"/>
                  </a:lnTo>
                  <a:lnTo>
                    <a:pt x="13208" y="10081006"/>
                  </a:lnTo>
                  <a:lnTo>
                    <a:pt x="13208" y="10068433"/>
                  </a:lnTo>
                  <a:lnTo>
                    <a:pt x="11691620" y="10068433"/>
                  </a:lnTo>
                  <a:lnTo>
                    <a:pt x="11691620" y="10081006"/>
                  </a:lnTo>
                  <a:lnTo>
                    <a:pt x="11680698" y="10087356"/>
                  </a:lnTo>
                  <a:moveTo>
                    <a:pt x="11702542" y="10074656"/>
                  </a:moveTo>
                  <a:cubicBezTo>
                    <a:pt x="11704828" y="10078593"/>
                    <a:pt x="11704828" y="10083419"/>
                    <a:pt x="11702542" y="10087229"/>
                  </a:cubicBezTo>
                  <a:cubicBezTo>
                    <a:pt x="11700256" y="10091039"/>
                    <a:pt x="11696192" y="10093579"/>
                    <a:pt x="11691620" y="10093579"/>
                  </a:cubicBezTo>
                  <a:lnTo>
                    <a:pt x="13208" y="10093579"/>
                  </a:lnTo>
                  <a:cubicBezTo>
                    <a:pt x="8763" y="10093579"/>
                    <a:pt x="4572" y="10091166"/>
                    <a:pt x="2286" y="10087229"/>
                  </a:cubicBezTo>
                  <a:cubicBezTo>
                    <a:pt x="0" y="10083292"/>
                    <a:pt x="0" y="10078466"/>
                    <a:pt x="2286" y="10074656"/>
                  </a:cubicBezTo>
                  <a:lnTo>
                    <a:pt x="5841492" y="6223"/>
                  </a:lnTo>
                  <a:cubicBezTo>
                    <a:pt x="5843778" y="2286"/>
                    <a:pt x="5847842" y="0"/>
                    <a:pt x="5852414" y="0"/>
                  </a:cubicBezTo>
                  <a:cubicBezTo>
                    <a:pt x="5856986" y="0"/>
                    <a:pt x="5861050" y="2413"/>
                    <a:pt x="5863336" y="6223"/>
                  </a:cubicBezTo>
                  <a:lnTo>
                    <a:pt x="11702542" y="10074783"/>
                  </a:lnTo>
                  <a:close/>
                </a:path>
              </a:pathLst>
            </a:custGeom>
            <a:solidFill>
              <a:srgbClr val="CFD9D9"/>
            </a:solidFill>
          </p:spPr>
        </p:sp>
      </p:grpSp>
      <p:grpSp>
        <p:nvGrpSpPr>
          <p:cNvPr id="7" name="Group 7"/>
          <p:cNvGrpSpPr/>
          <p:nvPr/>
        </p:nvGrpSpPr>
        <p:grpSpPr>
          <a:xfrm rot="-4638000">
            <a:off x="630450" y="1170450"/>
            <a:ext cx="8778240" cy="7570260"/>
            <a:chOff x="0" y="0"/>
            <a:chExt cx="11704320" cy="10093680"/>
          </a:xfrm>
        </p:grpSpPr>
        <p:sp>
          <p:nvSpPr>
            <p:cNvPr id="8" name="Freeform 8"/>
            <p:cNvSpPr/>
            <p:nvPr/>
          </p:nvSpPr>
          <p:spPr>
            <a:xfrm>
              <a:off x="12573" y="12573"/>
              <a:ext cx="11679174" cy="10068560"/>
            </a:xfrm>
            <a:custGeom>
              <a:avLst/>
              <a:gdLst/>
              <a:ahLst/>
              <a:cxnLst/>
              <a:rect l="l" t="t" r="r" b="b"/>
              <a:pathLst>
                <a:path w="11679174" h="10068560">
                  <a:moveTo>
                    <a:pt x="11679174" y="10068560"/>
                  </a:moveTo>
                  <a:lnTo>
                    <a:pt x="5839333" y="0"/>
                  </a:lnTo>
                  <a:lnTo>
                    <a:pt x="0" y="10068560"/>
                  </a:lnTo>
                  <a:close/>
                </a:path>
              </a:pathLst>
            </a:custGeom>
            <a:solidFill>
              <a:srgbClr val="00B050"/>
            </a:solidFill>
          </p:spPr>
        </p:sp>
        <p:sp>
          <p:nvSpPr>
            <p:cNvPr id="9" name="Freeform 9"/>
            <p:cNvSpPr/>
            <p:nvPr/>
          </p:nvSpPr>
          <p:spPr>
            <a:xfrm>
              <a:off x="-635" y="0"/>
              <a:ext cx="11705590" cy="10093579"/>
            </a:xfrm>
            <a:custGeom>
              <a:avLst/>
              <a:gdLst/>
              <a:ahLst/>
              <a:cxnLst/>
              <a:rect l="l" t="t" r="r" b="b"/>
              <a:pathLst>
                <a:path w="11705590" h="10093579">
                  <a:moveTo>
                    <a:pt x="11681460" y="10087356"/>
                  </a:moveTo>
                  <a:lnTo>
                    <a:pt x="5841619" y="18923"/>
                  </a:lnTo>
                  <a:lnTo>
                    <a:pt x="5852541" y="12573"/>
                  </a:lnTo>
                  <a:lnTo>
                    <a:pt x="5863463" y="18923"/>
                  </a:lnTo>
                  <a:lnTo>
                    <a:pt x="24130" y="10087356"/>
                  </a:lnTo>
                  <a:lnTo>
                    <a:pt x="13208" y="10081006"/>
                  </a:lnTo>
                  <a:lnTo>
                    <a:pt x="13208" y="10068433"/>
                  </a:lnTo>
                  <a:lnTo>
                    <a:pt x="11692382" y="10068433"/>
                  </a:lnTo>
                  <a:lnTo>
                    <a:pt x="11692382" y="10081006"/>
                  </a:lnTo>
                  <a:lnTo>
                    <a:pt x="11681460" y="10087356"/>
                  </a:lnTo>
                  <a:moveTo>
                    <a:pt x="11703304" y="10074656"/>
                  </a:moveTo>
                  <a:cubicBezTo>
                    <a:pt x="11705590" y="10078593"/>
                    <a:pt x="11705590" y="10083419"/>
                    <a:pt x="11703304" y="10087229"/>
                  </a:cubicBezTo>
                  <a:cubicBezTo>
                    <a:pt x="11701018" y="10091039"/>
                    <a:pt x="11696954" y="10093579"/>
                    <a:pt x="11692382" y="10093579"/>
                  </a:cubicBezTo>
                  <a:lnTo>
                    <a:pt x="13208" y="10093579"/>
                  </a:lnTo>
                  <a:cubicBezTo>
                    <a:pt x="8763" y="10093579"/>
                    <a:pt x="4572" y="10091166"/>
                    <a:pt x="2286" y="10087229"/>
                  </a:cubicBezTo>
                  <a:cubicBezTo>
                    <a:pt x="0" y="10083292"/>
                    <a:pt x="0" y="10078466"/>
                    <a:pt x="2286" y="10074656"/>
                  </a:cubicBezTo>
                  <a:lnTo>
                    <a:pt x="5841619" y="6223"/>
                  </a:lnTo>
                  <a:cubicBezTo>
                    <a:pt x="5843905" y="2286"/>
                    <a:pt x="5847969" y="0"/>
                    <a:pt x="5852541" y="0"/>
                  </a:cubicBezTo>
                  <a:cubicBezTo>
                    <a:pt x="5857113" y="0"/>
                    <a:pt x="5861177" y="2413"/>
                    <a:pt x="5863463" y="6223"/>
                  </a:cubicBezTo>
                  <a:lnTo>
                    <a:pt x="11703304" y="10074783"/>
                  </a:lnTo>
                  <a:close/>
                </a:path>
              </a:pathLst>
            </a:custGeom>
            <a:solidFill>
              <a:srgbClr val="CFD9D9"/>
            </a:solidFill>
          </p:spPr>
        </p:sp>
      </p:grpSp>
      <p:sp>
        <p:nvSpPr>
          <p:cNvPr id="10" name="TextBox 10"/>
          <p:cNvSpPr txBox="1"/>
          <p:nvPr/>
        </p:nvSpPr>
        <p:spPr>
          <a:xfrm>
            <a:off x="13309560" y="5916255"/>
            <a:ext cx="3416220" cy="1176412"/>
          </a:xfrm>
          <a:prstGeom prst="rect">
            <a:avLst/>
          </a:prstGeom>
        </p:spPr>
        <p:txBody>
          <a:bodyPr lIns="0" tIns="0" rIns="0" bIns="0" rtlCol="0" anchor="t">
            <a:spAutoFit/>
          </a:bodyPr>
          <a:lstStyle/>
          <a:p>
            <a:pPr algn="ctr" rtl="1">
              <a:lnSpc>
                <a:spcPts val="4680"/>
              </a:lnSpc>
            </a:pPr>
            <a:r>
              <a:rPr lang="fa-IR" sz="3900" spc="745" dirty="0">
                <a:solidFill>
                  <a:srgbClr val="000000"/>
                </a:solidFill>
                <a:latin typeface="Montserrat Bold"/>
              </a:rPr>
              <a:t>عنوان شما در اینجا</a:t>
            </a:r>
            <a:endParaRPr lang="en-US" sz="3900" spc="745" dirty="0">
              <a:solidFill>
                <a:srgbClr val="000000"/>
              </a:solidFill>
              <a:latin typeface="Montserrat Bold"/>
            </a:endParaRPr>
          </a:p>
        </p:txBody>
      </p:sp>
      <p:grpSp>
        <p:nvGrpSpPr>
          <p:cNvPr id="11" name="Group 11"/>
          <p:cNvGrpSpPr/>
          <p:nvPr/>
        </p:nvGrpSpPr>
        <p:grpSpPr>
          <a:xfrm>
            <a:off x="12719700" y="8414280"/>
            <a:ext cx="3328020" cy="577260"/>
            <a:chOff x="0" y="0"/>
            <a:chExt cx="4437360" cy="769680"/>
          </a:xfrm>
        </p:grpSpPr>
        <p:sp>
          <p:nvSpPr>
            <p:cNvPr id="12" name="Freeform 12"/>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00B050"/>
            </a:solidFill>
          </p:spPr>
        </p:sp>
      </p:grpSp>
      <p:sp>
        <p:nvSpPr>
          <p:cNvPr id="13" name="TextBox 13"/>
          <p:cNvSpPr txBox="1"/>
          <p:nvPr/>
        </p:nvSpPr>
        <p:spPr>
          <a:xfrm>
            <a:off x="13309560" y="8554155"/>
            <a:ext cx="2148300" cy="280846"/>
          </a:xfrm>
          <a:prstGeom prst="rect">
            <a:avLst/>
          </a:prstGeom>
        </p:spPr>
        <p:txBody>
          <a:bodyPr lIns="0" tIns="0" rIns="0" bIns="0" rtlCol="0" anchor="t">
            <a:spAutoFit/>
          </a:bodyPr>
          <a:lstStyle/>
          <a:p>
            <a:pPr algn="ctr">
              <a:lnSpc>
                <a:spcPts val="1800"/>
              </a:lnSpc>
            </a:pPr>
            <a:r>
              <a:rPr lang="fa-IR" sz="2800" spc="448" dirty="0">
                <a:solidFill>
                  <a:srgbClr val="FFFFFF"/>
                </a:solidFill>
                <a:latin typeface="Montserrat Bold"/>
                <a:cs typeface="B Nazanin" panose="00000700000000000000" pitchFamily="2" charset="-78"/>
              </a:rPr>
              <a:t>عنوان اینجا</a:t>
            </a:r>
            <a:endParaRPr lang="en-US" sz="2800" spc="448" dirty="0">
              <a:solidFill>
                <a:srgbClr val="FFFFFF"/>
              </a:solidFill>
              <a:latin typeface="Montserrat Bold"/>
              <a:cs typeface="B Nazanin" panose="00000700000000000000" pitchFamily="2" charset="-78"/>
            </a:endParaRPr>
          </a:p>
        </p:txBody>
      </p:sp>
      <p:sp>
        <p:nvSpPr>
          <p:cNvPr id="14" name="Freeform 14"/>
          <p:cNvSpPr/>
          <p:nvPr/>
        </p:nvSpPr>
        <p:spPr>
          <a:xfrm>
            <a:off x="1227959" y="228420"/>
            <a:ext cx="10131203" cy="8521740"/>
          </a:xfrm>
          <a:custGeom>
            <a:avLst/>
            <a:gdLst/>
            <a:ahLst/>
            <a:cxnLst/>
            <a:rect l="l" t="t" r="r" b="b"/>
            <a:pathLst>
              <a:path w="9707580" h="8521740">
                <a:moveTo>
                  <a:pt x="0" y="0"/>
                </a:moveTo>
                <a:lnTo>
                  <a:pt x="9707580" y="0"/>
                </a:lnTo>
                <a:lnTo>
                  <a:pt x="9707580" y="8521740"/>
                </a:lnTo>
                <a:lnTo>
                  <a:pt x="0" y="8521740"/>
                </a:lnTo>
                <a:lnTo>
                  <a:pt x="0" y="0"/>
                </a:lnTo>
                <a:close/>
              </a:path>
            </a:pathLst>
          </a:custGeom>
          <a:blipFill>
            <a:blip r:embed="rId2"/>
            <a:stretch>
              <a:fillRect t="623" r="-179" b="-209"/>
            </a:stretch>
          </a:blipFill>
        </p:spPr>
      </p:sp>
      <p:grpSp>
        <p:nvGrpSpPr>
          <p:cNvPr id="15" name="Group 15"/>
          <p:cNvGrpSpPr/>
          <p:nvPr/>
        </p:nvGrpSpPr>
        <p:grpSpPr>
          <a:xfrm>
            <a:off x="12820140" y="1801980"/>
            <a:ext cx="3126600" cy="2309580"/>
            <a:chOff x="0" y="0"/>
            <a:chExt cx="4168800" cy="3079440"/>
          </a:xfrm>
        </p:grpSpPr>
        <p:sp>
          <p:nvSpPr>
            <p:cNvPr id="16" name="Freeform 16"/>
            <p:cNvSpPr/>
            <p:nvPr/>
          </p:nvSpPr>
          <p:spPr>
            <a:xfrm>
              <a:off x="0" y="0"/>
              <a:ext cx="4168775" cy="3079369"/>
            </a:xfrm>
            <a:custGeom>
              <a:avLst/>
              <a:gdLst/>
              <a:ahLst/>
              <a:cxnLst/>
              <a:rect l="l" t="t" r="r" b="b"/>
              <a:pathLst>
                <a:path w="4168775" h="3079369">
                  <a:moveTo>
                    <a:pt x="1099947" y="1377061"/>
                  </a:moveTo>
                  <a:cubicBezTo>
                    <a:pt x="1330833" y="1310132"/>
                    <a:pt x="1543558" y="1246378"/>
                    <a:pt x="1759331" y="1182497"/>
                  </a:cubicBezTo>
                  <a:cubicBezTo>
                    <a:pt x="1780540" y="1176401"/>
                    <a:pt x="1798828" y="1170305"/>
                    <a:pt x="1817116" y="1164209"/>
                  </a:cubicBezTo>
                  <a:cubicBezTo>
                    <a:pt x="1871853" y="1155065"/>
                    <a:pt x="1911350" y="1142873"/>
                    <a:pt x="1917446" y="1069975"/>
                  </a:cubicBezTo>
                  <a:cubicBezTo>
                    <a:pt x="1920494" y="1006094"/>
                    <a:pt x="1987296" y="957453"/>
                    <a:pt x="2011680" y="896747"/>
                  </a:cubicBezTo>
                  <a:cubicBezTo>
                    <a:pt x="2063369" y="775208"/>
                    <a:pt x="2151507" y="735584"/>
                    <a:pt x="2282063" y="747776"/>
                  </a:cubicBezTo>
                  <a:cubicBezTo>
                    <a:pt x="2388362" y="759968"/>
                    <a:pt x="2497836" y="750824"/>
                    <a:pt x="2607183" y="750824"/>
                  </a:cubicBezTo>
                  <a:cubicBezTo>
                    <a:pt x="2677033" y="750824"/>
                    <a:pt x="2683129" y="756920"/>
                    <a:pt x="2670937" y="826770"/>
                  </a:cubicBezTo>
                  <a:cubicBezTo>
                    <a:pt x="2661793" y="872363"/>
                    <a:pt x="2652649" y="917956"/>
                    <a:pt x="2643632" y="963549"/>
                  </a:cubicBezTo>
                  <a:cubicBezTo>
                    <a:pt x="2640584" y="981837"/>
                    <a:pt x="2634488" y="1006094"/>
                    <a:pt x="2658872" y="1009142"/>
                  </a:cubicBezTo>
                  <a:cubicBezTo>
                    <a:pt x="2713609" y="1021334"/>
                    <a:pt x="2759202" y="1054735"/>
                    <a:pt x="2819908" y="1048639"/>
                  </a:cubicBezTo>
                  <a:cubicBezTo>
                    <a:pt x="2798699" y="1036447"/>
                    <a:pt x="2777363" y="1018286"/>
                    <a:pt x="2753106" y="1012190"/>
                  </a:cubicBezTo>
                  <a:cubicBezTo>
                    <a:pt x="2686304" y="996950"/>
                    <a:pt x="2695321" y="960501"/>
                    <a:pt x="2716657" y="914908"/>
                  </a:cubicBezTo>
                  <a:cubicBezTo>
                    <a:pt x="2783459" y="756793"/>
                    <a:pt x="2838196" y="595757"/>
                    <a:pt x="2880741" y="431546"/>
                  </a:cubicBezTo>
                  <a:cubicBezTo>
                    <a:pt x="2889885" y="385953"/>
                    <a:pt x="2901950" y="340360"/>
                    <a:pt x="2899029" y="294767"/>
                  </a:cubicBezTo>
                  <a:cubicBezTo>
                    <a:pt x="2896108" y="249174"/>
                    <a:pt x="2877820" y="236982"/>
                    <a:pt x="2841244" y="267462"/>
                  </a:cubicBezTo>
                  <a:cubicBezTo>
                    <a:pt x="2756154" y="337439"/>
                    <a:pt x="2695448" y="425577"/>
                    <a:pt x="2637663" y="513715"/>
                  </a:cubicBezTo>
                  <a:cubicBezTo>
                    <a:pt x="2622423" y="535051"/>
                    <a:pt x="2604262" y="556260"/>
                    <a:pt x="2595118" y="580644"/>
                  </a:cubicBezTo>
                  <a:cubicBezTo>
                    <a:pt x="2555621" y="705231"/>
                    <a:pt x="2458339" y="705231"/>
                    <a:pt x="2355088" y="696214"/>
                  </a:cubicBezTo>
                  <a:cubicBezTo>
                    <a:pt x="2315591" y="690118"/>
                    <a:pt x="2306447" y="677926"/>
                    <a:pt x="2327783" y="641477"/>
                  </a:cubicBezTo>
                  <a:cubicBezTo>
                    <a:pt x="2443226" y="456057"/>
                    <a:pt x="2558669" y="270637"/>
                    <a:pt x="2722753" y="118618"/>
                  </a:cubicBezTo>
                  <a:cubicBezTo>
                    <a:pt x="2747010" y="97282"/>
                    <a:pt x="2771394" y="76073"/>
                    <a:pt x="2801747" y="60833"/>
                  </a:cubicBezTo>
                  <a:cubicBezTo>
                    <a:pt x="2941193" y="0"/>
                    <a:pt x="3062732" y="88138"/>
                    <a:pt x="3074924" y="258445"/>
                  </a:cubicBezTo>
                  <a:cubicBezTo>
                    <a:pt x="3084068" y="404368"/>
                    <a:pt x="3053715" y="544195"/>
                    <a:pt x="3014091" y="680974"/>
                  </a:cubicBezTo>
                  <a:cubicBezTo>
                    <a:pt x="2992882" y="750951"/>
                    <a:pt x="2989834" y="750951"/>
                    <a:pt x="3065780" y="750951"/>
                  </a:cubicBezTo>
                  <a:cubicBezTo>
                    <a:pt x="3254121" y="753999"/>
                    <a:pt x="3205607" y="720598"/>
                    <a:pt x="3314954" y="893826"/>
                  </a:cubicBezTo>
                  <a:cubicBezTo>
                    <a:pt x="3324098" y="906018"/>
                    <a:pt x="3327146" y="918083"/>
                    <a:pt x="3336163" y="930275"/>
                  </a:cubicBezTo>
                  <a:cubicBezTo>
                    <a:pt x="3415157" y="1024509"/>
                    <a:pt x="3433445" y="1133983"/>
                    <a:pt x="3424301" y="1252474"/>
                  </a:cubicBezTo>
                  <a:cubicBezTo>
                    <a:pt x="3418205" y="1331468"/>
                    <a:pt x="3427349" y="1337564"/>
                    <a:pt x="3509391" y="1343660"/>
                  </a:cubicBezTo>
                  <a:cubicBezTo>
                    <a:pt x="3609721" y="1349756"/>
                    <a:pt x="3706876" y="1374013"/>
                    <a:pt x="3801110" y="1413637"/>
                  </a:cubicBezTo>
                  <a:cubicBezTo>
                    <a:pt x="4062476" y="1523111"/>
                    <a:pt x="4168775" y="1766316"/>
                    <a:pt x="4080637" y="2030730"/>
                  </a:cubicBezTo>
                  <a:cubicBezTo>
                    <a:pt x="3983355" y="2322576"/>
                    <a:pt x="3779774" y="2520188"/>
                    <a:pt x="3509391" y="2653919"/>
                  </a:cubicBezTo>
                  <a:cubicBezTo>
                    <a:pt x="3494151" y="2663063"/>
                    <a:pt x="3472942" y="2672207"/>
                    <a:pt x="3457702" y="2681224"/>
                  </a:cubicBezTo>
                  <a:cubicBezTo>
                    <a:pt x="3418205" y="2702560"/>
                    <a:pt x="3421253" y="2739009"/>
                    <a:pt x="3424301" y="2772410"/>
                  </a:cubicBezTo>
                  <a:cubicBezTo>
                    <a:pt x="3427349" y="2805811"/>
                    <a:pt x="3457702" y="2802763"/>
                    <a:pt x="3482086" y="2802763"/>
                  </a:cubicBezTo>
                  <a:cubicBezTo>
                    <a:pt x="3512439" y="2802763"/>
                    <a:pt x="3524631" y="2821051"/>
                    <a:pt x="3524631" y="2848356"/>
                  </a:cubicBezTo>
                  <a:cubicBezTo>
                    <a:pt x="3524631" y="2909189"/>
                    <a:pt x="3521583" y="2966974"/>
                    <a:pt x="3524631" y="3024632"/>
                  </a:cubicBezTo>
                  <a:cubicBezTo>
                    <a:pt x="3524631" y="3070225"/>
                    <a:pt x="3506343" y="3079369"/>
                    <a:pt x="3466846" y="3079369"/>
                  </a:cubicBezTo>
                  <a:cubicBezTo>
                    <a:pt x="3290570" y="3079369"/>
                    <a:pt x="3114421" y="3079369"/>
                    <a:pt x="2938145" y="3079369"/>
                  </a:cubicBezTo>
                  <a:cubicBezTo>
                    <a:pt x="2585720" y="3079369"/>
                    <a:pt x="2233168" y="3079369"/>
                    <a:pt x="1880743" y="3079369"/>
                  </a:cubicBezTo>
                  <a:cubicBezTo>
                    <a:pt x="1832102" y="3079369"/>
                    <a:pt x="1813941" y="3067177"/>
                    <a:pt x="1816989" y="3018536"/>
                  </a:cubicBezTo>
                  <a:cubicBezTo>
                    <a:pt x="1816989" y="2975991"/>
                    <a:pt x="1816989" y="2930398"/>
                    <a:pt x="1816989" y="2884805"/>
                  </a:cubicBezTo>
                  <a:cubicBezTo>
                    <a:pt x="1816989" y="2842260"/>
                    <a:pt x="1813941" y="2799715"/>
                    <a:pt x="1877822" y="2799715"/>
                  </a:cubicBezTo>
                  <a:cubicBezTo>
                    <a:pt x="1905127" y="2802763"/>
                    <a:pt x="1908175" y="2778379"/>
                    <a:pt x="1908175" y="2757170"/>
                  </a:cubicBezTo>
                  <a:cubicBezTo>
                    <a:pt x="1908175" y="2717673"/>
                    <a:pt x="1889887" y="2690241"/>
                    <a:pt x="1865630" y="2662936"/>
                  </a:cubicBezTo>
                  <a:cubicBezTo>
                    <a:pt x="1616456" y="2368042"/>
                    <a:pt x="1364234" y="2070100"/>
                    <a:pt x="1112139" y="1775333"/>
                  </a:cubicBezTo>
                  <a:cubicBezTo>
                    <a:pt x="1060450" y="1711452"/>
                    <a:pt x="1008888" y="1650746"/>
                    <a:pt x="957199" y="1589913"/>
                  </a:cubicBezTo>
                  <a:cubicBezTo>
                    <a:pt x="941959" y="1571625"/>
                    <a:pt x="926846" y="1553464"/>
                    <a:pt x="899414" y="1568577"/>
                  </a:cubicBezTo>
                  <a:cubicBezTo>
                    <a:pt x="881126" y="1577721"/>
                    <a:pt x="872109" y="1562481"/>
                    <a:pt x="859917" y="1550289"/>
                  </a:cubicBezTo>
                  <a:cubicBezTo>
                    <a:pt x="765683" y="1437767"/>
                    <a:pt x="671576" y="1328420"/>
                    <a:pt x="580390" y="1215898"/>
                  </a:cubicBezTo>
                  <a:cubicBezTo>
                    <a:pt x="550037" y="1179449"/>
                    <a:pt x="519557" y="1164209"/>
                    <a:pt x="474091" y="1167257"/>
                  </a:cubicBezTo>
                  <a:cubicBezTo>
                    <a:pt x="340360" y="1182497"/>
                    <a:pt x="203708" y="1194562"/>
                    <a:pt x="69977" y="1203706"/>
                  </a:cubicBezTo>
                  <a:cubicBezTo>
                    <a:pt x="51689" y="1206754"/>
                    <a:pt x="21336" y="1215898"/>
                    <a:pt x="12192" y="1197610"/>
                  </a:cubicBezTo>
                  <a:cubicBezTo>
                    <a:pt x="0" y="1173353"/>
                    <a:pt x="30480" y="1161161"/>
                    <a:pt x="45593" y="1145921"/>
                  </a:cubicBezTo>
                  <a:cubicBezTo>
                    <a:pt x="252222" y="936117"/>
                    <a:pt x="455803" y="726440"/>
                    <a:pt x="662432" y="516636"/>
                  </a:cubicBezTo>
                  <a:cubicBezTo>
                    <a:pt x="677672" y="501396"/>
                    <a:pt x="689737" y="477139"/>
                    <a:pt x="711073" y="483235"/>
                  </a:cubicBezTo>
                  <a:cubicBezTo>
                    <a:pt x="738378" y="495427"/>
                    <a:pt x="726313" y="522732"/>
                    <a:pt x="723265" y="544068"/>
                  </a:cubicBezTo>
                  <a:cubicBezTo>
                    <a:pt x="711073" y="671703"/>
                    <a:pt x="720217" y="799465"/>
                    <a:pt x="711073" y="927100"/>
                  </a:cubicBezTo>
                  <a:cubicBezTo>
                    <a:pt x="708025" y="975741"/>
                    <a:pt x="726313" y="1009142"/>
                    <a:pt x="765810" y="1039622"/>
                  </a:cubicBezTo>
                  <a:cubicBezTo>
                    <a:pt x="869061" y="1124712"/>
                    <a:pt x="969391" y="1209802"/>
                    <a:pt x="1072642" y="1295019"/>
                  </a:cubicBezTo>
                  <a:cubicBezTo>
                    <a:pt x="1096899" y="1313307"/>
                    <a:pt x="1127379" y="1328420"/>
                    <a:pt x="1099947" y="1377061"/>
                  </a:cubicBezTo>
                  <a:close/>
                  <a:moveTo>
                    <a:pt x="3424428" y="2006346"/>
                  </a:moveTo>
                  <a:cubicBezTo>
                    <a:pt x="3424428" y="2143125"/>
                    <a:pt x="3424428" y="2282952"/>
                    <a:pt x="3424428" y="2422779"/>
                  </a:cubicBezTo>
                  <a:cubicBezTo>
                    <a:pt x="3424428" y="2453132"/>
                    <a:pt x="3427476" y="2480564"/>
                    <a:pt x="3466973" y="2459228"/>
                  </a:cubicBezTo>
                  <a:cubicBezTo>
                    <a:pt x="3682746" y="2334641"/>
                    <a:pt x="3852799" y="2173478"/>
                    <a:pt x="3907536" y="1918081"/>
                  </a:cubicBezTo>
                  <a:cubicBezTo>
                    <a:pt x="3937889" y="1775206"/>
                    <a:pt x="3883279" y="1662684"/>
                    <a:pt x="3752596" y="1601978"/>
                  </a:cubicBezTo>
                  <a:cubicBezTo>
                    <a:pt x="3670554" y="1562481"/>
                    <a:pt x="3582416" y="1544193"/>
                    <a:pt x="3491230" y="1535049"/>
                  </a:cubicBezTo>
                  <a:cubicBezTo>
                    <a:pt x="3439541" y="1528953"/>
                    <a:pt x="3421380" y="1547241"/>
                    <a:pt x="3424428" y="1598930"/>
                  </a:cubicBezTo>
                  <a:cubicBezTo>
                    <a:pt x="3424428" y="1732661"/>
                    <a:pt x="3424428" y="1869440"/>
                    <a:pt x="3424428" y="2006219"/>
                  </a:cubicBezTo>
                  <a:close/>
                  <a:moveTo>
                    <a:pt x="2126996" y="1978914"/>
                  </a:moveTo>
                  <a:cubicBezTo>
                    <a:pt x="2126996" y="2219071"/>
                    <a:pt x="2126996" y="2459228"/>
                    <a:pt x="2126996" y="2699385"/>
                  </a:cubicBezTo>
                  <a:cubicBezTo>
                    <a:pt x="2126996" y="2814955"/>
                    <a:pt x="2111756" y="2802763"/>
                    <a:pt x="2230247" y="2802763"/>
                  </a:cubicBezTo>
                  <a:cubicBezTo>
                    <a:pt x="2315337" y="2802763"/>
                    <a:pt x="2315337" y="2802763"/>
                    <a:pt x="2315337" y="2714625"/>
                  </a:cubicBezTo>
                  <a:cubicBezTo>
                    <a:pt x="2315337" y="2231263"/>
                    <a:pt x="2315337" y="1747901"/>
                    <a:pt x="2315337" y="1264539"/>
                  </a:cubicBezTo>
                  <a:cubicBezTo>
                    <a:pt x="2315337" y="1130808"/>
                    <a:pt x="2327529" y="1148969"/>
                    <a:pt x="2193798" y="1143000"/>
                  </a:cubicBezTo>
                  <a:cubicBezTo>
                    <a:pt x="2142109" y="1143000"/>
                    <a:pt x="2123948" y="1158240"/>
                    <a:pt x="2123948" y="1212977"/>
                  </a:cubicBezTo>
                  <a:cubicBezTo>
                    <a:pt x="2126996" y="1468374"/>
                    <a:pt x="2126996" y="1723644"/>
                    <a:pt x="2126996" y="1979041"/>
                  </a:cubicBezTo>
                  <a:close/>
                  <a:moveTo>
                    <a:pt x="1905127" y="1982089"/>
                  </a:moveTo>
                  <a:cubicBezTo>
                    <a:pt x="1905127" y="1751076"/>
                    <a:pt x="1905127" y="1535176"/>
                    <a:pt x="1905127" y="1319403"/>
                  </a:cubicBezTo>
                  <a:cubicBezTo>
                    <a:pt x="1908175" y="1267714"/>
                    <a:pt x="1877822" y="1292098"/>
                    <a:pt x="1859534" y="1298067"/>
                  </a:cubicBezTo>
                  <a:cubicBezTo>
                    <a:pt x="1674241" y="1349756"/>
                    <a:pt x="1488821" y="1401445"/>
                    <a:pt x="1306576" y="1456182"/>
                  </a:cubicBezTo>
                  <a:cubicBezTo>
                    <a:pt x="1285367" y="1462278"/>
                    <a:pt x="1260983" y="1462278"/>
                    <a:pt x="1245743" y="1489583"/>
                  </a:cubicBezTo>
                  <a:cubicBezTo>
                    <a:pt x="1461516" y="1650746"/>
                    <a:pt x="1677162" y="1811782"/>
                    <a:pt x="1905127" y="1982089"/>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001580" y="657180"/>
            <a:ext cx="4857840" cy="8972640"/>
            <a:chOff x="0" y="0"/>
            <a:chExt cx="6477120" cy="11963520"/>
          </a:xfrm>
        </p:grpSpPr>
        <p:sp>
          <p:nvSpPr>
            <p:cNvPr id="3" name="Freeform 3"/>
            <p:cNvSpPr/>
            <p:nvPr/>
          </p:nvSpPr>
          <p:spPr>
            <a:xfrm>
              <a:off x="0" y="0"/>
              <a:ext cx="6477127" cy="11963527"/>
            </a:xfrm>
            <a:custGeom>
              <a:avLst/>
              <a:gdLst/>
              <a:ahLst/>
              <a:cxnLst/>
              <a:rect l="l" t="t" r="r" b="b"/>
              <a:pathLst>
                <a:path w="6477127" h="11963527">
                  <a:moveTo>
                    <a:pt x="0" y="0"/>
                  </a:moveTo>
                  <a:lnTo>
                    <a:pt x="6477127" y="0"/>
                  </a:lnTo>
                  <a:lnTo>
                    <a:pt x="6477127" y="11963527"/>
                  </a:lnTo>
                  <a:lnTo>
                    <a:pt x="0" y="11963527"/>
                  </a:lnTo>
                  <a:close/>
                </a:path>
              </a:pathLst>
            </a:custGeom>
            <a:solidFill>
              <a:srgbClr val="00B050"/>
            </a:solidFill>
          </p:spPr>
        </p:sp>
      </p:grpSp>
      <p:grpSp>
        <p:nvGrpSpPr>
          <p:cNvPr id="4" name="Group 4"/>
          <p:cNvGrpSpPr/>
          <p:nvPr/>
        </p:nvGrpSpPr>
        <p:grpSpPr>
          <a:xfrm>
            <a:off x="8344080" y="5314680"/>
            <a:ext cx="3886380" cy="4314600"/>
            <a:chOff x="0" y="0"/>
            <a:chExt cx="5181840" cy="5752800"/>
          </a:xfrm>
        </p:grpSpPr>
        <p:sp>
          <p:nvSpPr>
            <p:cNvPr id="5" name="Freeform 5"/>
            <p:cNvSpPr/>
            <p:nvPr/>
          </p:nvSpPr>
          <p:spPr>
            <a:xfrm>
              <a:off x="0" y="0"/>
              <a:ext cx="5181854" cy="5752846"/>
            </a:xfrm>
            <a:custGeom>
              <a:avLst/>
              <a:gdLst/>
              <a:ahLst/>
              <a:cxnLst/>
              <a:rect l="l" t="t" r="r" b="b"/>
              <a:pathLst>
                <a:path w="5181854" h="5752846">
                  <a:moveTo>
                    <a:pt x="0" y="0"/>
                  </a:moveTo>
                  <a:lnTo>
                    <a:pt x="5181854" y="0"/>
                  </a:lnTo>
                  <a:lnTo>
                    <a:pt x="5181854" y="5752846"/>
                  </a:lnTo>
                  <a:lnTo>
                    <a:pt x="0" y="5752846"/>
                  </a:lnTo>
                  <a:close/>
                </a:path>
              </a:pathLst>
            </a:custGeom>
            <a:solidFill>
              <a:srgbClr val="00B050"/>
            </a:solidFill>
          </p:spPr>
        </p:sp>
      </p:grpSp>
      <p:grpSp>
        <p:nvGrpSpPr>
          <p:cNvPr id="6" name="Group 6"/>
          <p:cNvGrpSpPr/>
          <p:nvPr/>
        </p:nvGrpSpPr>
        <p:grpSpPr>
          <a:xfrm>
            <a:off x="8344080" y="657180"/>
            <a:ext cx="3886380" cy="4314600"/>
            <a:chOff x="0" y="0"/>
            <a:chExt cx="5181840" cy="5752800"/>
          </a:xfrm>
        </p:grpSpPr>
        <p:sp>
          <p:nvSpPr>
            <p:cNvPr id="7" name="Freeform 7"/>
            <p:cNvSpPr/>
            <p:nvPr/>
          </p:nvSpPr>
          <p:spPr>
            <a:xfrm>
              <a:off x="0" y="0"/>
              <a:ext cx="5181854" cy="5752846"/>
            </a:xfrm>
            <a:custGeom>
              <a:avLst/>
              <a:gdLst/>
              <a:ahLst/>
              <a:cxnLst/>
              <a:rect l="l" t="t" r="r" b="b"/>
              <a:pathLst>
                <a:path w="5181854" h="5752846">
                  <a:moveTo>
                    <a:pt x="0" y="0"/>
                  </a:moveTo>
                  <a:lnTo>
                    <a:pt x="5181854" y="0"/>
                  </a:lnTo>
                  <a:lnTo>
                    <a:pt x="5181854" y="5752846"/>
                  </a:lnTo>
                  <a:lnTo>
                    <a:pt x="0" y="5752846"/>
                  </a:lnTo>
                  <a:close/>
                </a:path>
              </a:pathLst>
            </a:custGeom>
            <a:solidFill>
              <a:srgbClr val="00B050"/>
            </a:solidFill>
          </p:spPr>
        </p:sp>
      </p:grpSp>
      <p:sp>
        <p:nvSpPr>
          <p:cNvPr id="8" name="TextBox 8"/>
          <p:cNvSpPr txBox="1"/>
          <p:nvPr/>
        </p:nvSpPr>
        <p:spPr>
          <a:xfrm>
            <a:off x="914400" y="4959900"/>
            <a:ext cx="6658571" cy="3193182"/>
          </a:xfrm>
          <a:prstGeom prst="rect">
            <a:avLst/>
          </a:prstGeom>
        </p:spPr>
        <p:txBody>
          <a:bodyPr wrap="square" lIns="0" tIns="0" rIns="0" bIns="0" rtlCol="0" anchor="t">
            <a:spAutoFit/>
          </a:bodyPr>
          <a:lstStyle/>
          <a:p>
            <a:pPr algn="r" rtl="1">
              <a:lnSpc>
                <a:spcPct val="150000"/>
              </a:lnSpc>
            </a:pPr>
            <a:r>
              <a:rPr lang="fa-IR" sz="2000" spc="-1" dirty="0">
                <a:solidFill>
                  <a:srgbClr val="000000"/>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بسیار به دریا.. آنها را برای یک. علف های زنده به برای نمی تواند آب های جمع آوری شده بود بال. وحشتناک ترین 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a:t>
            </a:r>
            <a:endParaRPr lang="en-US" sz="2000" spc="-1" dirty="0">
              <a:solidFill>
                <a:srgbClr val="000000"/>
              </a:solidFill>
              <a:latin typeface="Montserrat Light Light"/>
              <a:cs typeface="B Nazanin" panose="00000400000000000000" pitchFamily="2" charset="-78"/>
            </a:endParaRPr>
          </a:p>
        </p:txBody>
      </p:sp>
      <p:sp>
        <p:nvSpPr>
          <p:cNvPr id="9" name="TextBox 9"/>
          <p:cNvSpPr txBox="1"/>
          <p:nvPr/>
        </p:nvSpPr>
        <p:spPr>
          <a:xfrm>
            <a:off x="1677960" y="3838140"/>
            <a:ext cx="5385600" cy="602729"/>
          </a:xfrm>
          <a:prstGeom prst="rect">
            <a:avLst/>
          </a:prstGeom>
        </p:spPr>
        <p:txBody>
          <a:bodyPr lIns="0" tIns="0" rIns="0" bIns="0" rtlCol="0" anchor="t">
            <a:spAutoFit/>
          </a:bodyPr>
          <a:lstStyle/>
          <a:p>
            <a:pPr algn="r" rtl="1">
              <a:lnSpc>
                <a:spcPts val="4680"/>
              </a:lnSpc>
            </a:pPr>
            <a:r>
              <a:rPr lang="fa-IR" sz="3900" spc="745" dirty="0">
                <a:solidFill>
                  <a:srgbClr val="000000"/>
                </a:solidFill>
                <a:latin typeface="Montserrat Bold"/>
                <a:cs typeface="B Nazanin" panose="00000400000000000000" pitchFamily="2" charset="-78"/>
              </a:rPr>
              <a:t>عنوان شما در اینجا</a:t>
            </a:r>
            <a:endParaRPr lang="en-US" sz="3900" spc="745" dirty="0">
              <a:solidFill>
                <a:srgbClr val="000000"/>
              </a:solidFill>
              <a:latin typeface="Montserrat Bold"/>
              <a:cs typeface="B Nazanin" panose="00000400000000000000" pitchFamily="2" charset="-78"/>
            </a:endParaRPr>
          </a:p>
        </p:txBody>
      </p:sp>
      <p:grpSp>
        <p:nvGrpSpPr>
          <p:cNvPr id="10" name="Group 10"/>
          <p:cNvGrpSpPr/>
          <p:nvPr/>
        </p:nvGrpSpPr>
        <p:grpSpPr>
          <a:xfrm>
            <a:off x="1586520" y="9191340"/>
            <a:ext cx="3328020" cy="577260"/>
            <a:chOff x="0" y="0"/>
            <a:chExt cx="4437360" cy="769680"/>
          </a:xfrm>
        </p:grpSpPr>
        <p:sp>
          <p:nvSpPr>
            <p:cNvPr id="11" name="Freeform 11"/>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00B050"/>
            </a:solidFill>
          </p:spPr>
        </p:sp>
      </p:grpSp>
      <p:sp>
        <p:nvSpPr>
          <p:cNvPr id="12" name="TextBox 12"/>
          <p:cNvSpPr txBox="1"/>
          <p:nvPr/>
        </p:nvSpPr>
        <p:spPr>
          <a:xfrm>
            <a:off x="2176380" y="9331215"/>
            <a:ext cx="2148300" cy="265457"/>
          </a:xfrm>
          <a:prstGeom prst="rect">
            <a:avLst/>
          </a:prstGeom>
        </p:spPr>
        <p:txBody>
          <a:bodyPr lIns="0" tIns="0" rIns="0" bIns="0" rtlCol="0" anchor="t">
            <a:spAutoFit/>
          </a:bodyPr>
          <a:lstStyle/>
          <a:p>
            <a:pPr algn="ctr" rtl="1">
              <a:lnSpc>
                <a:spcPts val="1800"/>
              </a:lnSpc>
            </a:pPr>
            <a:r>
              <a:rPr lang="fa-IR" sz="2400" spc="448" dirty="0">
                <a:solidFill>
                  <a:srgbClr val="FFFFFF"/>
                </a:solidFill>
                <a:latin typeface="Montserrat Bold"/>
                <a:cs typeface="B Nazanin" panose="00000400000000000000" pitchFamily="2" charset="-78"/>
              </a:rPr>
              <a:t>عنوان اینجا</a:t>
            </a:r>
            <a:endParaRPr lang="en-US" sz="2400" spc="448" dirty="0">
              <a:solidFill>
                <a:srgbClr val="FFFFFF"/>
              </a:solidFill>
              <a:latin typeface="Montserrat Bold"/>
              <a:cs typeface="B Nazanin" panose="00000400000000000000" pitchFamily="2" charset="-78"/>
            </a:endParaRPr>
          </a:p>
        </p:txBody>
      </p:sp>
      <p:sp>
        <p:nvSpPr>
          <p:cNvPr id="13" name="Freeform 13"/>
          <p:cNvSpPr/>
          <p:nvPr/>
        </p:nvSpPr>
        <p:spPr>
          <a:xfrm>
            <a:off x="13430340" y="662040"/>
            <a:ext cx="4857840" cy="8972640"/>
          </a:xfrm>
          <a:custGeom>
            <a:avLst/>
            <a:gdLst/>
            <a:ahLst/>
            <a:cxnLst/>
            <a:rect l="l" t="t" r="r" b="b"/>
            <a:pathLst>
              <a:path w="4857840" h="8972640">
                <a:moveTo>
                  <a:pt x="0" y="0"/>
                </a:moveTo>
                <a:lnTo>
                  <a:pt x="4857840" y="0"/>
                </a:lnTo>
                <a:lnTo>
                  <a:pt x="4857840" y="8972640"/>
                </a:lnTo>
                <a:lnTo>
                  <a:pt x="0" y="8972640"/>
                </a:lnTo>
                <a:lnTo>
                  <a:pt x="0" y="0"/>
                </a:lnTo>
                <a:close/>
              </a:path>
            </a:pathLst>
          </a:custGeom>
          <a:blipFill>
            <a:blip r:embed="rId3"/>
            <a:stretch>
              <a:fillRect r="-194" b="-601"/>
            </a:stretch>
          </a:blipFill>
        </p:spPr>
      </p:sp>
      <p:sp>
        <p:nvSpPr>
          <p:cNvPr id="14" name="Freeform 14"/>
          <p:cNvSpPr/>
          <p:nvPr/>
        </p:nvSpPr>
        <p:spPr>
          <a:xfrm>
            <a:off x="8686980" y="645300"/>
            <a:ext cx="3886380" cy="4314600"/>
          </a:xfrm>
          <a:custGeom>
            <a:avLst/>
            <a:gdLst/>
            <a:ahLst/>
            <a:cxnLst/>
            <a:rect l="l" t="t" r="r" b="b"/>
            <a:pathLst>
              <a:path w="3886380" h="4314600">
                <a:moveTo>
                  <a:pt x="0" y="0"/>
                </a:moveTo>
                <a:lnTo>
                  <a:pt x="3886380" y="0"/>
                </a:lnTo>
                <a:lnTo>
                  <a:pt x="3886380" y="4314600"/>
                </a:lnTo>
                <a:lnTo>
                  <a:pt x="0" y="4314600"/>
                </a:lnTo>
                <a:lnTo>
                  <a:pt x="0" y="0"/>
                </a:lnTo>
                <a:close/>
              </a:path>
            </a:pathLst>
          </a:custGeom>
          <a:blipFill>
            <a:blip r:embed="rId4"/>
            <a:stretch>
              <a:fillRect r="-360" b="-225"/>
            </a:stretch>
          </a:blipFill>
        </p:spPr>
      </p:sp>
      <p:sp>
        <p:nvSpPr>
          <p:cNvPr id="15" name="Freeform 15"/>
          <p:cNvSpPr/>
          <p:nvPr/>
        </p:nvSpPr>
        <p:spPr>
          <a:xfrm>
            <a:off x="8686980" y="5348160"/>
            <a:ext cx="3886380" cy="4314600"/>
          </a:xfrm>
          <a:custGeom>
            <a:avLst/>
            <a:gdLst/>
            <a:ahLst/>
            <a:cxnLst/>
            <a:rect l="l" t="t" r="r" b="b"/>
            <a:pathLst>
              <a:path w="3886380" h="4314600">
                <a:moveTo>
                  <a:pt x="0" y="0"/>
                </a:moveTo>
                <a:lnTo>
                  <a:pt x="3886380" y="0"/>
                </a:lnTo>
                <a:lnTo>
                  <a:pt x="3886380" y="4314600"/>
                </a:lnTo>
                <a:lnTo>
                  <a:pt x="0" y="4314600"/>
                </a:lnTo>
                <a:lnTo>
                  <a:pt x="0" y="0"/>
                </a:lnTo>
                <a:close/>
              </a:path>
            </a:pathLst>
          </a:custGeom>
          <a:blipFill>
            <a:blip r:embed="rId5"/>
            <a:stretch>
              <a:fillRect r="-360" b="-225"/>
            </a:stretch>
          </a:blipFill>
        </p:spPr>
      </p:sp>
      <p:grpSp>
        <p:nvGrpSpPr>
          <p:cNvPr id="16" name="Group 16"/>
          <p:cNvGrpSpPr/>
          <p:nvPr/>
        </p:nvGrpSpPr>
        <p:grpSpPr>
          <a:xfrm>
            <a:off x="2507220" y="606960"/>
            <a:ext cx="1476360" cy="2981340"/>
            <a:chOff x="0" y="0"/>
            <a:chExt cx="1968480" cy="3975120"/>
          </a:xfrm>
        </p:grpSpPr>
        <p:sp>
          <p:nvSpPr>
            <p:cNvPr id="17" name="Freeform 17"/>
            <p:cNvSpPr/>
            <p:nvPr/>
          </p:nvSpPr>
          <p:spPr>
            <a:xfrm>
              <a:off x="254" y="0"/>
              <a:ext cx="1968373" cy="3975354"/>
            </a:xfrm>
            <a:custGeom>
              <a:avLst/>
              <a:gdLst/>
              <a:ahLst/>
              <a:cxnLst/>
              <a:rect l="l" t="t" r="r" b="b"/>
              <a:pathLst>
                <a:path w="1968373" h="3975354">
                  <a:moveTo>
                    <a:pt x="881507" y="1467739"/>
                  </a:moveTo>
                  <a:cubicBezTo>
                    <a:pt x="936244" y="1379347"/>
                    <a:pt x="908812" y="1297813"/>
                    <a:pt x="915670" y="1216279"/>
                  </a:cubicBezTo>
                  <a:cubicBezTo>
                    <a:pt x="922528" y="1127887"/>
                    <a:pt x="922528" y="1039622"/>
                    <a:pt x="936117" y="951230"/>
                  </a:cubicBezTo>
                  <a:cubicBezTo>
                    <a:pt x="949833" y="842518"/>
                    <a:pt x="936117" y="754126"/>
                    <a:pt x="874649" y="665861"/>
                  </a:cubicBezTo>
                  <a:cubicBezTo>
                    <a:pt x="785749" y="536702"/>
                    <a:pt x="785749" y="407670"/>
                    <a:pt x="860933" y="271780"/>
                  </a:cubicBezTo>
                  <a:cubicBezTo>
                    <a:pt x="895096" y="217424"/>
                    <a:pt x="915670" y="163068"/>
                    <a:pt x="929259" y="108712"/>
                  </a:cubicBezTo>
                  <a:cubicBezTo>
                    <a:pt x="956691" y="0"/>
                    <a:pt x="997712" y="0"/>
                    <a:pt x="1066038" y="67945"/>
                  </a:cubicBezTo>
                  <a:cubicBezTo>
                    <a:pt x="1216406" y="224282"/>
                    <a:pt x="1271016" y="441706"/>
                    <a:pt x="1148080" y="604774"/>
                  </a:cubicBezTo>
                  <a:cubicBezTo>
                    <a:pt x="1018159" y="767842"/>
                    <a:pt x="1038733" y="937768"/>
                    <a:pt x="1045591" y="1128014"/>
                  </a:cubicBezTo>
                  <a:cubicBezTo>
                    <a:pt x="1189101" y="951357"/>
                    <a:pt x="1407795" y="930910"/>
                    <a:pt x="1578737" y="829056"/>
                  </a:cubicBezTo>
                  <a:cubicBezTo>
                    <a:pt x="1647063" y="781431"/>
                    <a:pt x="1647063" y="849503"/>
                    <a:pt x="1660779" y="890270"/>
                  </a:cubicBezTo>
                  <a:cubicBezTo>
                    <a:pt x="1694942" y="1080516"/>
                    <a:pt x="1585595" y="1277620"/>
                    <a:pt x="1401064" y="1345565"/>
                  </a:cubicBezTo>
                  <a:cubicBezTo>
                    <a:pt x="1346327" y="1366012"/>
                    <a:pt x="1291717" y="1379601"/>
                    <a:pt x="1243838" y="1386332"/>
                  </a:cubicBezTo>
                  <a:cubicBezTo>
                    <a:pt x="1059307" y="1427099"/>
                    <a:pt x="1052449" y="1433957"/>
                    <a:pt x="1073023" y="1610614"/>
                  </a:cubicBezTo>
                  <a:cubicBezTo>
                    <a:pt x="1093470" y="1753362"/>
                    <a:pt x="1093470" y="1895983"/>
                    <a:pt x="1100328" y="2038731"/>
                  </a:cubicBezTo>
                  <a:cubicBezTo>
                    <a:pt x="1100328" y="2154301"/>
                    <a:pt x="1141349" y="2208657"/>
                    <a:pt x="1264412" y="2201799"/>
                  </a:cubicBezTo>
                  <a:cubicBezTo>
                    <a:pt x="1435227" y="2194941"/>
                    <a:pt x="1613027" y="2194941"/>
                    <a:pt x="1783842" y="2201799"/>
                  </a:cubicBezTo>
                  <a:cubicBezTo>
                    <a:pt x="1838579" y="2201799"/>
                    <a:pt x="1906905" y="2194941"/>
                    <a:pt x="1906905" y="2269744"/>
                  </a:cubicBezTo>
                  <a:cubicBezTo>
                    <a:pt x="1913763" y="2358136"/>
                    <a:pt x="1968373" y="2466848"/>
                    <a:pt x="1859026" y="2521204"/>
                  </a:cubicBezTo>
                  <a:cubicBezTo>
                    <a:pt x="1790700" y="2555240"/>
                    <a:pt x="1783842" y="2596007"/>
                    <a:pt x="1776984" y="2657094"/>
                  </a:cubicBezTo>
                  <a:cubicBezTo>
                    <a:pt x="1749679" y="3037586"/>
                    <a:pt x="1722247" y="3418205"/>
                    <a:pt x="1694942" y="3798697"/>
                  </a:cubicBezTo>
                  <a:cubicBezTo>
                    <a:pt x="1688084" y="3914267"/>
                    <a:pt x="1647063" y="3975354"/>
                    <a:pt x="1517269" y="3968623"/>
                  </a:cubicBezTo>
                  <a:cubicBezTo>
                    <a:pt x="1155065" y="3961765"/>
                    <a:pt x="792734" y="3968623"/>
                    <a:pt x="437388" y="3968623"/>
                  </a:cubicBezTo>
                  <a:cubicBezTo>
                    <a:pt x="328041" y="3968623"/>
                    <a:pt x="287020" y="3941445"/>
                    <a:pt x="280162" y="3825875"/>
                  </a:cubicBezTo>
                  <a:cubicBezTo>
                    <a:pt x="266446" y="3458972"/>
                    <a:pt x="232283" y="3085211"/>
                    <a:pt x="198120" y="2718308"/>
                  </a:cubicBezTo>
                  <a:cubicBezTo>
                    <a:pt x="191262" y="2643505"/>
                    <a:pt x="198120" y="2568829"/>
                    <a:pt x="95631" y="2514473"/>
                  </a:cubicBezTo>
                  <a:cubicBezTo>
                    <a:pt x="0" y="2473706"/>
                    <a:pt x="47752" y="2351405"/>
                    <a:pt x="54610" y="2269871"/>
                  </a:cubicBezTo>
                  <a:cubicBezTo>
                    <a:pt x="68326" y="2195068"/>
                    <a:pt x="129794" y="2201926"/>
                    <a:pt x="184531" y="2201926"/>
                  </a:cubicBezTo>
                  <a:cubicBezTo>
                    <a:pt x="362204" y="2195068"/>
                    <a:pt x="540004" y="2195068"/>
                    <a:pt x="717677" y="2201926"/>
                  </a:cubicBezTo>
                  <a:cubicBezTo>
                    <a:pt x="827024" y="2201926"/>
                    <a:pt x="874903" y="2167890"/>
                    <a:pt x="861187" y="2059178"/>
                  </a:cubicBezTo>
                  <a:cubicBezTo>
                    <a:pt x="861187" y="2025142"/>
                    <a:pt x="861187" y="1984375"/>
                    <a:pt x="868045" y="1950466"/>
                  </a:cubicBezTo>
                  <a:cubicBezTo>
                    <a:pt x="874903" y="1868932"/>
                    <a:pt x="840740" y="1828165"/>
                    <a:pt x="751840" y="1821307"/>
                  </a:cubicBezTo>
                  <a:cubicBezTo>
                    <a:pt x="587756" y="1807718"/>
                    <a:pt x="423799" y="1794129"/>
                    <a:pt x="293878" y="1678559"/>
                  </a:cubicBezTo>
                  <a:cubicBezTo>
                    <a:pt x="163957" y="1569847"/>
                    <a:pt x="75184" y="1270889"/>
                    <a:pt x="129794" y="1121410"/>
                  </a:cubicBezTo>
                  <a:cubicBezTo>
                    <a:pt x="143510" y="1080643"/>
                    <a:pt x="163957" y="1060196"/>
                    <a:pt x="198120" y="1080643"/>
                  </a:cubicBezTo>
                  <a:cubicBezTo>
                    <a:pt x="416814" y="1216533"/>
                    <a:pt x="697103" y="1243711"/>
                    <a:pt x="881634" y="1467993"/>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180" cy="10287000"/>
            <a:chOff x="0" y="0"/>
            <a:chExt cx="24384240" cy="13716000"/>
          </a:xfrm>
        </p:grpSpPr>
        <p:sp>
          <p:nvSpPr>
            <p:cNvPr id="3" name="Freeform 3"/>
            <p:cNvSpPr/>
            <p:nvPr/>
          </p:nvSpPr>
          <p:spPr>
            <a:xfrm>
              <a:off x="0" y="0"/>
              <a:ext cx="24384254" cy="13716000"/>
            </a:xfrm>
            <a:custGeom>
              <a:avLst/>
              <a:gdLst/>
              <a:ahLst/>
              <a:cxnLst/>
              <a:rect l="l" t="t" r="r" b="b"/>
              <a:pathLst>
                <a:path w="24384254" h="13716000">
                  <a:moveTo>
                    <a:pt x="0" y="0"/>
                  </a:moveTo>
                  <a:lnTo>
                    <a:pt x="24384254" y="0"/>
                  </a:lnTo>
                  <a:lnTo>
                    <a:pt x="24384254" y="13716000"/>
                  </a:lnTo>
                  <a:lnTo>
                    <a:pt x="0" y="13716000"/>
                  </a:lnTo>
                  <a:close/>
                </a:path>
              </a:pathLst>
            </a:custGeom>
            <a:solidFill>
              <a:srgbClr val="00B050"/>
            </a:solidFill>
          </p:spPr>
        </p:sp>
      </p:grpSp>
      <p:sp>
        <p:nvSpPr>
          <p:cNvPr id="4" name="Freeform 4"/>
          <p:cNvSpPr/>
          <p:nvPr/>
        </p:nvSpPr>
        <p:spPr>
          <a:xfrm>
            <a:off x="657180" y="657180"/>
            <a:ext cx="16973820" cy="8972640"/>
          </a:xfrm>
          <a:custGeom>
            <a:avLst/>
            <a:gdLst/>
            <a:ahLst/>
            <a:cxnLst/>
            <a:rect l="l" t="t" r="r" b="b"/>
            <a:pathLst>
              <a:path w="16973820" h="8972640">
                <a:moveTo>
                  <a:pt x="0" y="0"/>
                </a:moveTo>
                <a:lnTo>
                  <a:pt x="16973820" y="0"/>
                </a:lnTo>
                <a:lnTo>
                  <a:pt x="16973820" y="8972640"/>
                </a:lnTo>
                <a:lnTo>
                  <a:pt x="0" y="8972640"/>
                </a:lnTo>
                <a:lnTo>
                  <a:pt x="0" y="0"/>
                </a:lnTo>
                <a:close/>
              </a:path>
            </a:pathLst>
          </a:custGeom>
          <a:blipFill>
            <a:blip r:embed="rId3"/>
            <a:stretch>
              <a:fillRect r="-1948" b="-211"/>
            </a:stretch>
          </a:blipFill>
        </p:spPr>
      </p:sp>
      <p:grpSp>
        <p:nvGrpSpPr>
          <p:cNvPr id="5" name="Group 5"/>
          <p:cNvGrpSpPr/>
          <p:nvPr/>
        </p:nvGrpSpPr>
        <p:grpSpPr>
          <a:xfrm>
            <a:off x="4228200" y="0"/>
            <a:ext cx="9831780" cy="4294080"/>
            <a:chOff x="0" y="0"/>
            <a:chExt cx="13109040" cy="5725440"/>
          </a:xfrm>
        </p:grpSpPr>
        <p:sp>
          <p:nvSpPr>
            <p:cNvPr id="6" name="Freeform 6"/>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sp>
        <p:nvSpPr>
          <p:cNvPr id="7" name="TextBox 7"/>
          <p:cNvSpPr txBox="1"/>
          <p:nvPr/>
        </p:nvSpPr>
        <p:spPr>
          <a:xfrm>
            <a:off x="5142600" y="1039860"/>
            <a:ext cx="8002980" cy="677108"/>
          </a:xfrm>
          <a:prstGeom prst="rect">
            <a:avLst/>
          </a:prstGeom>
        </p:spPr>
        <p:txBody>
          <a:bodyPr lIns="0" tIns="0" rIns="0" bIns="0" rtlCol="0" anchor="t">
            <a:spAutoFit/>
          </a:bodyPr>
          <a:lstStyle/>
          <a:p>
            <a:pPr algn="ctr" rtl="1">
              <a:lnSpc>
                <a:spcPct val="150000"/>
              </a:lnSpc>
            </a:pPr>
            <a:r>
              <a:rPr lang="fa-IR" sz="3200" spc="745" dirty="0">
                <a:solidFill>
                  <a:srgbClr val="000000"/>
                </a:solidFill>
                <a:latin typeface="Montserrat Bold"/>
                <a:cs typeface="B Nazanin" panose="00000400000000000000" pitchFamily="2" charset="-78"/>
              </a:rPr>
              <a:t>عنوان اینجاشعار مثال شما</a:t>
            </a:r>
            <a:endParaRPr lang="en-US" sz="3200" spc="745" dirty="0">
              <a:solidFill>
                <a:srgbClr val="000000"/>
              </a:solidFill>
              <a:latin typeface="Montserrat Bold"/>
              <a:cs typeface="B Nazanin" panose="00000400000000000000" pitchFamily="2" charset="-78"/>
            </a:endParaRPr>
          </a:p>
        </p:txBody>
      </p:sp>
      <p:grpSp>
        <p:nvGrpSpPr>
          <p:cNvPr id="8" name="Group 8"/>
          <p:cNvGrpSpPr/>
          <p:nvPr/>
        </p:nvGrpSpPr>
        <p:grpSpPr>
          <a:xfrm>
            <a:off x="2377620" y="3790260"/>
            <a:ext cx="1756620" cy="484920"/>
            <a:chOff x="0" y="0"/>
            <a:chExt cx="2342160" cy="646560"/>
          </a:xfrm>
        </p:grpSpPr>
        <p:sp>
          <p:nvSpPr>
            <p:cNvPr id="9" name="Freeform 9"/>
            <p:cNvSpPr/>
            <p:nvPr/>
          </p:nvSpPr>
          <p:spPr>
            <a:xfrm>
              <a:off x="0" y="0"/>
              <a:ext cx="2342134" cy="646557"/>
            </a:xfrm>
            <a:custGeom>
              <a:avLst/>
              <a:gdLst/>
              <a:ahLst/>
              <a:cxnLst/>
              <a:rect l="l" t="t" r="r" b="b"/>
              <a:pathLst>
                <a:path w="2342134" h="646557">
                  <a:moveTo>
                    <a:pt x="0" y="0"/>
                  </a:moveTo>
                  <a:lnTo>
                    <a:pt x="2342134" y="0"/>
                  </a:lnTo>
                  <a:lnTo>
                    <a:pt x="2342134" y="646557"/>
                  </a:lnTo>
                  <a:lnTo>
                    <a:pt x="0" y="646557"/>
                  </a:lnTo>
                  <a:close/>
                </a:path>
              </a:pathLst>
            </a:custGeom>
            <a:solidFill>
              <a:srgbClr val="FFFFFF"/>
            </a:solidFill>
          </p:spPr>
        </p:sp>
        <p:sp>
          <p:nvSpPr>
            <p:cNvPr id="10" name="TextBox 10"/>
            <p:cNvSpPr txBox="1"/>
            <p:nvPr/>
          </p:nvSpPr>
          <p:spPr>
            <a:xfrm>
              <a:off x="0" y="-9525"/>
              <a:ext cx="2342160" cy="656085"/>
            </a:xfrm>
            <a:prstGeom prst="rect">
              <a:avLst/>
            </a:prstGeom>
          </p:spPr>
          <p:txBody>
            <a:bodyPr lIns="50800" tIns="50800" rIns="50800" bIns="50800" rtlCol="0" anchor="t"/>
            <a:lstStyle/>
            <a:p>
              <a:pPr algn="r" rtl="1">
                <a:lnSpc>
                  <a:spcPct val="150000"/>
                </a:lnSpc>
              </a:pPr>
              <a:r>
                <a:rPr lang="fa-IR" spc="448" dirty="0">
                  <a:solidFill>
                    <a:srgbClr val="262626"/>
                  </a:solidFill>
                  <a:latin typeface="Montserrat Bold"/>
                  <a:cs typeface="B Nazanin" panose="00000400000000000000" pitchFamily="2" charset="-78"/>
                </a:rPr>
                <a:t>عنوان</a:t>
              </a:r>
              <a:endParaRPr lang="en-US" spc="448" dirty="0">
                <a:solidFill>
                  <a:srgbClr val="262626"/>
                </a:solidFill>
                <a:latin typeface="Montserrat Bold"/>
                <a:cs typeface="B Nazanin" panose="00000400000000000000" pitchFamily="2" charset="-78"/>
              </a:endParaRPr>
            </a:p>
          </p:txBody>
        </p:sp>
      </p:grpSp>
      <p:grpSp>
        <p:nvGrpSpPr>
          <p:cNvPr id="11" name="Group 11"/>
          <p:cNvGrpSpPr/>
          <p:nvPr/>
        </p:nvGrpSpPr>
        <p:grpSpPr>
          <a:xfrm>
            <a:off x="2358720" y="4285440"/>
            <a:ext cx="2262600" cy="369360"/>
            <a:chOff x="0" y="0"/>
            <a:chExt cx="3016800" cy="492480"/>
          </a:xfrm>
        </p:grpSpPr>
        <p:sp>
          <p:nvSpPr>
            <p:cNvPr id="12" name="Freeform 12"/>
            <p:cNvSpPr/>
            <p:nvPr/>
          </p:nvSpPr>
          <p:spPr>
            <a:xfrm>
              <a:off x="0" y="0"/>
              <a:ext cx="3016758" cy="492506"/>
            </a:xfrm>
            <a:custGeom>
              <a:avLst/>
              <a:gdLst/>
              <a:ahLst/>
              <a:cxnLst/>
              <a:rect l="l" t="t" r="r" b="b"/>
              <a:pathLst>
                <a:path w="3016758" h="492506">
                  <a:moveTo>
                    <a:pt x="0" y="0"/>
                  </a:moveTo>
                  <a:lnTo>
                    <a:pt x="3016758" y="0"/>
                  </a:lnTo>
                  <a:lnTo>
                    <a:pt x="3016758" y="492506"/>
                  </a:lnTo>
                  <a:lnTo>
                    <a:pt x="0" y="492506"/>
                  </a:lnTo>
                  <a:close/>
                </a:path>
              </a:pathLst>
            </a:custGeom>
            <a:solidFill>
              <a:srgbClr val="FFFFFF"/>
            </a:solidFill>
          </p:spPr>
        </p:sp>
        <p:sp>
          <p:nvSpPr>
            <p:cNvPr id="13" name="TextBox 13"/>
            <p:cNvSpPr txBox="1"/>
            <p:nvPr/>
          </p:nvSpPr>
          <p:spPr>
            <a:xfrm>
              <a:off x="0" y="-9525"/>
              <a:ext cx="3016800" cy="502005"/>
            </a:xfrm>
            <a:prstGeom prst="rect">
              <a:avLst/>
            </a:prstGeom>
          </p:spPr>
          <p:txBody>
            <a:bodyPr lIns="50800" tIns="50800" rIns="50800" bIns="50800" rtlCol="0" anchor="t"/>
            <a:lstStyle/>
            <a:p>
              <a:pPr algn="r" rtl="1">
                <a:lnSpc>
                  <a:spcPct val="150000"/>
                </a:lnSpc>
              </a:pPr>
              <a:r>
                <a:rPr lang="fa-IR" sz="1400" spc="448" dirty="0">
                  <a:solidFill>
                    <a:srgbClr val="262626"/>
                  </a:solidFill>
                  <a:latin typeface="Montserrat Bold"/>
                  <a:cs typeface="B Nazanin" panose="00000400000000000000" pitchFamily="2" charset="-78"/>
                </a:rPr>
                <a:t>عنوان اینجا</a:t>
              </a:r>
              <a:endParaRPr lang="en-US" sz="1400" spc="448" dirty="0">
                <a:solidFill>
                  <a:srgbClr val="262626"/>
                </a:solidFill>
                <a:latin typeface="Montserrat Bold"/>
                <a:cs typeface="B Nazanin" panose="00000400000000000000" pitchFamily="2" charset="-78"/>
              </a:endParaRPr>
            </a:p>
          </p:txBody>
        </p:sp>
      </p:grpSp>
      <p:grpSp>
        <p:nvGrpSpPr>
          <p:cNvPr id="14" name="Group 14"/>
          <p:cNvGrpSpPr/>
          <p:nvPr/>
        </p:nvGrpSpPr>
        <p:grpSpPr>
          <a:xfrm>
            <a:off x="990600" y="4811400"/>
            <a:ext cx="4223640" cy="4435740"/>
            <a:chOff x="0" y="0"/>
            <a:chExt cx="3807360" cy="5464800"/>
          </a:xfrm>
        </p:grpSpPr>
        <p:sp>
          <p:nvSpPr>
            <p:cNvPr id="15" name="Freeform 15"/>
            <p:cNvSpPr/>
            <p:nvPr/>
          </p:nvSpPr>
          <p:spPr>
            <a:xfrm>
              <a:off x="0" y="0"/>
              <a:ext cx="3807333" cy="5464810"/>
            </a:xfrm>
            <a:custGeom>
              <a:avLst/>
              <a:gdLst/>
              <a:ahLst/>
              <a:cxnLst/>
              <a:rect l="l" t="t" r="r" b="b"/>
              <a:pathLst>
                <a:path w="3807333" h="5464810">
                  <a:moveTo>
                    <a:pt x="0" y="0"/>
                  </a:moveTo>
                  <a:lnTo>
                    <a:pt x="3807333" y="0"/>
                  </a:lnTo>
                  <a:lnTo>
                    <a:pt x="3807333" y="5464810"/>
                  </a:lnTo>
                  <a:lnTo>
                    <a:pt x="0" y="5464810"/>
                  </a:lnTo>
                  <a:close/>
                </a:path>
              </a:pathLst>
            </a:custGeom>
            <a:solidFill>
              <a:srgbClr val="FFFFFF"/>
            </a:solidFill>
          </p:spPr>
        </p:sp>
        <p:sp>
          <p:nvSpPr>
            <p:cNvPr id="16" name="TextBox 16"/>
            <p:cNvSpPr txBox="1"/>
            <p:nvPr/>
          </p:nvSpPr>
          <p:spPr>
            <a:xfrm>
              <a:off x="0" y="-85725"/>
              <a:ext cx="3807360" cy="5550525"/>
            </a:xfrm>
            <a:prstGeom prst="rect">
              <a:avLst/>
            </a:prstGeom>
          </p:spPr>
          <p:txBody>
            <a:bodyPr lIns="50800" tIns="50800" rIns="50800" bIns="50800" rtlCol="0" anchor="t"/>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 و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grpSp>
      <p:grpSp>
        <p:nvGrpSpPr>
          <p:cNvPr id="17" name="Group 17"/>
          <p:cNvGrpSpPr/>
          <p:nvPr/>
        </p:nvGrpSpPr>
        <p:grpSpPr>
          <a:xfrm>
            <a:off x="13694400" y="3790260"/>
            <a:ext cx="1756620" cy="484920"/>
            <a:chOff x="0" y="0"/>
            <a:chExt cx="2342160" cy="646560"/>
          </a:xfrm>
        </p:grpSpPr>
        <p:sp>
          <p:nvSpPr>
            <p:cNvPr id="18" name="Freeform 18"/>
            <p:cNvSpPr/>
            <p:nvPr/>
          </p:nvSpPr>
          <p:spPr>
            <a:xfrm>
              <a:off x="0" y="0"/>
              <a:ext cx="2342134" cy="646557"/>
            </a:xfrm>
            <a:custGeom>
              <a:avLst/>
              <a:gdLst/>
              <a:ahLst/>
              <a:cxnLst/>
              <a:rect l="l" t="t" r="r" b="b"/>
              <a:pathLst>
                <a:path w="2342134" h="646557">
                  <a:moveTo>
                    <a:pt x="0" y="0"/>
                  </a:moveTo>
                  <a:lnTo>
                    <a:pt x="2342134" y="0"/>
                  </a:lnTo>
                  <a:lnTo>
                    <a:pt x="2342134" y="646557"/>
                  </a:lnTo>
                  <a:lnTo>
                    <a:pt x="0" y="646557"/>
                  </a:lnTo>
                  <a:close/>
                </a:path>
              </a:pathLst>
            </a:custGeom>
            <a:solidFill>
              <a:srgbClr val="FFFFFF"/>
            </a:solidFill>
          </p:spPr>
        </p:sp>
        <p:sp>
          <p:nvSpPr>
            <p:cNvPr id="19" name="TextBox 19"/>
            <p:cNvSpPr txBox="1"/>
            <p:nvPr/>
          </p:nvSpPr>
          <p:spPr>
            <a:xfrm>
              <a:off x="0" y="-9525"/>
              <a:ext cx="2342160" cy="656085"/>
            </a:xfrm>
            <a:prstGeom prst="rect">
              <a:avLst/>
            </a:prstGeom>
          </p:spPr>
          <p:txBody>
            <a:bodyPr lIns="50800" tIns="50800" rIns="50800" bIns="50800" rtlCol="0" anchor="t"/>
            <a:lstStyle/>
            <a:p>
              <a:pPr algn="r" rtl="1">
                <a:lnSpc>
                  <a:spcPct val="150000"/>
                </a:lnSpc>
              </a:pPr>
              <a:r>
                <a:rPr lang="fa-IR" spc="448" dirty="0">
                  <a:solidFill>
                    <a:srgbClr val="262626"/>
                  </a:solidFill>
                  <a:latin typeface="Montserrat Bold"/>
                  <a:cs typeface="B Nazanin" panose="00000400000000000000" pitchFamily="2" charset="-78"/>
                </a:rPr>
                <a:t>عنوان</a:t>
              </a:r>
              <a:endParaRPr lang="en-US" spc="448" dirty="0">
                <a:solidFill>
                  <a:srgbClr val="262626"/>
                </a:solidFill>
                <a:latin typeface="Montserrat Bold"/>
                <a:cs typeface="B Nazanin" panose="00000400000000000000" pitchFamily="2" charset="-78"/>
              </a:endParaRPr>
            </a:p>
          </p:txBody>
        </p:sp>
      </p:grpSp>
      <p:grpSp>
        <p:nvGrpSpPr>
          <p:cNvPr id="20" name="Group 20"/>
          <p:cNvGrpSpPr/>
          <p:nvPr/>
        </p:nvGrpSpPr>
        <p:grpSpPr>
          <a:xfrm>
            <a:off x="13676040" y="4285440"/>
            <a:ext cx="2262600" cy="369360"/>
            <a:chOff x="0" y="0"/>
            <a:chExt cx="3016800" cy="492480"/>
          </a:xfrm>
        </p:grpSpPr>
        <p:sp>
          <p:nvSpPr>
            <p:cNvPr id="21" name="Freeform 21"/>
            <p:cNvSpPr/>
            <p:nvPr/>
          </p:nvSpPr>
          <p:spPr>
            <a:xfrm>
              <a:off x="0" y="0"/>
              <a:ext cx="3016758" cy="492506"/>
            </a:xfrm>
            <a:custGeom>
              <a:avLst/>
              <a:gdLst/>
              <a:ahLst/>
              <a:cxnLst/>
              <a:rect l="l" t="t" r="r" b="b"/>
              <a:pathLst>
                <a:path w="3016758" h="492506">
                  <a:moveTo>
                    <a:pt x="0" y="0"/>
                  </a:moveTo>
                  <a:lnTo>
                    <a:pt x="3016758" y="0"/>
                  </a:lnTo>
                  <a:lnTo>
                    <a:pt x="3016758" y="492506"/>
                  </a:lnTo>
                  <a:lnTo>
                    <a:pt x="0" y="492506"/>
                  </a:lnTo>
                  <a:close/>
                </a:path>
              </a:pathLst>
            </a:custGeom>
            <a:solidFill>
              <a:srgbClr val="FFFFFF"/>
            </a:solidFill>
          </p:spPr>
        </p:sp>
        <p:sp>
          <p:nvSpPr>
            <p:cNvPr id="22" name="TextBox 22"/>
            <p:cNvSpPr txBox="1"/>
            <p:nvPr/>
          </p:nvSpPr>
          <p:spPr>
            <a:xfrm>
              <a:off x="0" y="-9525"/>
              <a:ext cx="3016800" cy="502005"/>
            </a:xfrm>
            <a:prstGeom prst="rect">
              <a:avLst/>
            </a:prstGeom>
          </p:spPr>
          <p:txBody>
            <a:bodyPr lIns="50800" tIns="50800" rIns="50800" bIns="50800" rtlCol="0" anchor="t"/>
            <a:lstStyle/>
            <a:p>
              <a:pPr algn="r" rtl="1">
                <a:lnSpc>
                  <a:spcPct val="150000"/>
                </a:lnSpc>
              </a:pPr>
              <a:r>
                <a:rPr lang="fa-IR" sz="1400" spc="448" dirty="0">
                  <a:solidFill>
                    <a:srgbClr val="262626"/>
                  </a:solidFill>
                  <a:latin typeface="Montserrat Bold"/>
                  <a:cs typeface="B Nazanin" panose="00000400000000000000" pitchFamily="2" charset="-78"/>
                </a:rPr>
                <a:t>عنوان اینجا</a:t>
              </a:r>
              <a:endParaRPr lang="en-US" sz="1400" spc="448" dirty="0">
                <a:solidFill>
                  <a:srgbClr val="262626"/>
                </a:solidFill>
                <a:latin typeface="Montserrat Bold"/>
                <a:cs typeface="B Nazanin" panose="00000400000000000000" pitchFamily="2" charset="-78"/>
              </a:endParaRPr>
            </a:p>
          </p:txBody>
        </p:sp>
      </p:grpSp>
      <p:grpSp>
        <p:nvGrpSpPr>
          <p:cNvPr id="23" name="Group 23"/>
          <p:cNvGrpSpPr/>
          <p:nvPr/>
        </p:nvGrpSpPr>
        <p:grpSpPr>
          <a:xfrm>
            <a:off x="11506200" y="4811399"/>
            <a:ext cx="5025360" cy="4294061"/>
            <a:chOff x="0" y="0"/>
            <a:chExt cx="3807360" cy="5464800"/>
          </a:xfrm>
        </p:grpSpPr>
        <p:sp>
          <p:nvSpPr>
            <p:cNvPr id="24" name="Freeform 24"/>
            <p:cNvSpPr/>
            <p:nvPr/>
          </p:nvSpPr>
          <p:spPr>
            <a:xfrm>
              <a:off x="0" y="0"/>
              <a:ext cx="3807333" cy="5464810"/>
            </a:xfrm>
            <a:custGeom>
              <a:avLst/>
              <a:gdLst/>
              <a:ahLst/>
              <a:cxnLst/>
              <a:rect l="l" t="t" r="r" b="b"/>
              <a:pathLst>
                <a:path w="3807333" h="5464810">
                  <a:moveTo>
                    <a:pt x="0" y="0"/>
                  </a:moveTo>
                  <a:lnTo>
                    <a:pt x="3807333" y="0"/>
                  </a:lnTo>
                  <a:lnTo>
                    <a:pt x="3807333" y="5464810"/>
                  </a:lnTo>
                  <a:lnTo>
                    <a:pt x="0" y="5464810"/>
                  </a:lnTo>
                  <a:close/>
                </a:path>
              </a:pathLst>
            </a:custGeom>
            <a:solidFill>
              <a:srgbClr val="FFFFFF"/>
            </a:solidFill>
          </p:spPr>
        </p:sp>
        <p:sp>
          <p:nvSpPr>
            <p:cNvPr id="25" name="TextBox 25"/>
            <p:cNvSpPr txBox="1"/>
            <p:nvPr/>
          </p:nvSpPr>
          <p:spPr>
            <a:xfrm>
              <a:off x="0" y="-85725"/>
              <a:ext cx="3807360" cy="5550525"/>
            </a:xfrm>
            <a:prstGeom prst="rect">
              <a:avLst/>
            </a:prstGeom>
          </p:spPr>
          <p:txBody>
            <a:bodyPr lIns="50800" tIns="50800" rIns="50800" bIns="50800" rtlCol="0" anchor="t"/>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 و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z="2000" spc="-1" dirty="0">
                <a:solidFill>
                  <a:srgbClr val="7F7F7F"/>
                </a:solidFill>
                <a:latin typeface="Montserrat Light Light"/>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258540" y="5170500"/>
            <a:ext cx="6029100" cy="5116500"/>
            <a:chOff x="0" y="0"/>
            <a:chExt cx="8038800" cy="6822000"/>
          </a:xfrm>
        </p:grpSpPr>
        <p:sp>
          <p:nvSpPr>
            <p:cNvPr id="3" name="Freeform 3"/>
            <p:cNvSpPr/>
            <p:nvPr/>
          </p:nvSpPr>
          <p:spPr>
            <a:xfrm>
              <a:off x="0" y="0"/>
              <a:ext cx="8038846" cy="6822059"/>
            </a:xfrm>
            <a:custGeom>
              <a:avLst/>
              <a:gdLst/>
              <a:ahLst/>
              <a:cxnLst/>
              <a:rect l="l" t="t" r="r" b="b"/>
              <a:pathLst>
                <a:path w="8038846" h="6822059">
                  <a:moveTo>
                    <a:pt x="0" y="0"/>
                  </a:moveTo>
                  <a:lnTo>
                    <a:pt x="8038846" y="0"/>
                  </a:lnTo>
                  <a:lnTo>
                    <a:pt x="8038846" y="6822059"/>
                  </a:lnTo>
                  <a:lnTo>
                    <a:pt x="0" y="6822059"/>
                  </a:lnTo>
                  <a:close/>
                </a:path>
              </a:pathLst>
            </a:custGeom>
            <a:solidFill>
              <a:srgbClr val="00B050"/>
            </a:solidFill>
          </p:spPr>
        </p:sp>
      </p:grpSp>
      <p:grpSp>
        <p:nvGrpSpPr>
          <p:cNvPr id="4" name="Group 4"/>
          <p:cNvGrpSpPr/>
          <p:nvPr/>
        </p:nvGrpSpPr>
        <p:grpSpPr>
          <a:xfrm>
            <a:off x="0" y="5170500"/>
            <a:ext cx="6029100" cy="5116500"/>
            <a:chOff x="0" y="0"/>
            <a:chExt cx="8038800" cy="6822000"/>
          </a:xfrm>
        </p:grpSpPr>
        <p:sp>
          <p:nvSpPr>
            <p:cNvPr id="5" name="Freeform 5"/>
            <p:cNvSpPr/>
            <p:nvPr/>
          </p:nvSpPr>
          <p:spPr>
            <a:xfrm>
              <a:off x="0" y="0"/>
              <a:ext cx="8038846" cy="6822059"/>
            </a:xfrm>
            <a:custGeom>
              <a:avLst/>
              <a:gdLst/>
              <a:ahLst/>
              <a:cxnLst/>
              <a:rect l="l" t="t" r="r" b="b"/>
              <a:pathLst>
                <a:path w="8038846" h="6822059">
                  <a:moveTo>
                    <a:pt x="0" y="0"/>
                  </a:moveTo>
                  <a:lnTo>
                    <a:pt x="8038846" y="0"/>
                  </a:lnTo>
                  <a:lnTo>
                    <a:pt x="8038846" y="6822059"/>
                  </a:lnTo>
                  <a:lnTo>
                    <a:pt x="0" y="6822059"/>
                  </a:lnTo>
                  <a:close/>
                </a:path>
              </a:pathLst>
            </a:custGeom>
            <a:solidFill>
              <a:srgbClr val="00B050"/>
            </a:solidFill>
          </p:spPr>
        </p:sp>
      </p:grpSp>
      <p:grpSp>
        <p:nvGrpSpPr>
          <p:cNvPr id="6" name="Group 6"/>
          <p:cNvGrpSpPr/>
          <p:nvPr/>
        </p:nvGrpSpPr>
        <p:grpSpPr>
          <a:xfrm>
            <a:off x="14988780" y="5940540"/>
            <a:ext cx="564300" cy="565380"/>
            <a:chOff x="0" y="0"/>
            <a:chExt cx="752400" cy="753840"/>
          </a:xfrm>
        </p:grpSpPr>
        <p:sp>
          <p:nvSpPr>
            <p:cNvPr id="7" name="Freeform 7"/>
            <p:cNvSpPr/>
            <p:nvPr/>
          </p:nvSpPr>
          <p:spPr>
            <a:xfrm>
              <a:off x="0" y="0"/>
              <a:ext cx="752348" cy="753745"/>
            </a:xfrm>
            <a:custGeom>
              <a:avLst/>
              <a:gdLst/>
              <a:ahLst/>
              <a:cxnLst/>
              <a:rect l="l" t="t" r="r" b="b"/>
              <a:pathLst>
                <a:path w="752348" h="753745">
                  <a:moveTo>
                    <a:pt x="748411" y="161671"/>
                  </a:moveTo>
                  <a:cubicBezTo>
                    <a:pt x="648335" y="10668"/>
                    <a:pt x="648335" y="10668"/>
                    <a:pt x="648335" y="10668"/>
                  </a:cubicBezTo>
                  <a:cubicBezTo>
                    <a:pt x="643001" y="4064"/>
                    <a:pt x="635000" y="0"/>
                    <a:pt x="626999" y="0"/>
                  </a:cubicBezTo>
                  <a:cubicBezTo>
                    <a:pt x="125349" y="0"/>
                    <a:pt x="125349" y="0"/>
                    <a:pt x="125349" y="0"/>
                  </a:cubicBezTo>
                  <a:cubicBezTo>
                    <a:pt x="116078" y="0"/>
                    <a:pt x="109347" y="4064"/>
                    <a:pt x="104013" y="10668"/>
                  </a:cubicBezTo>
                  <a:cubicBezTo>
                    <a:pt x="4064" y="161671"/>
                    <a:pt x="4064" y="161671"/>
                    <a:pt x="4064" y="161671"/>
                  </a:cubicBezTo>
                  <a:cubicBezTo>
                    <a:pt x="1397" y="165735"/>
                    <a:pt x="0" y="171069"/>
                    <a:pt x="0" y="175006"/>
                  </a:cubicBezTo>
                  <a:cubicBezTo>
                    <a:pt x="0" y="678942"/>
                    <a:pt x="0" y="678942"/>
                    <a:pt x="0" y="678942"/>
                  </a:cubicBezTo>
                  <a:cubicBezTo>
                    <a:pt x="0" y="720344"/>
                    <a:pt x="33401" y="753745"/>
                    <a:pt x="74676" y="753745"/>
                  </a:cubicBezTo>
                  <a:cubicBezTo>
                    <a:pt x="677672" y="753745"/>
                    <a:pt x="677672" y="753745"/>
                    <a:pt x="677672" y="753745"/>
                  </a:cubicBezTo>
                  <a:cubicBezTo>
                    <a:pt x="719074" y="753745"/>
                    <a:pt x="752348" y="720344"/>
                    <a:pt x="752348" y="678942"/>
                  </a:cubicBezTo>
                  <a:cubicBezTo>
                    <a:pt x="752348" y="175006"/>
                    <a:pt x="752348" y="175006"/>
                    <a:pt x="752348" y="175006"/>
                  </a:cubicBezTo>
                  <a:cubicBezTo>
                    <a:pt x="752348" y="170942"/>
                    <a:pt x="750951" y="165608"/>
                    <a:pt x="748284" y="161671"/>
                  </a:cubicBezTo>
                  <a:close/>
                  <a:moveTo>
                    <a:pt x="138684" y="49403"/>
                  </a:moveTo>
                  <a:cubicBezTo>
                    <a:pt x="613664" y="49403"/>
                    <a:pt x="613664" y="49403"/>
                    <a:pt x="613664" y="49403"/>
                  </a:cubicBezTo>
                  <a:cubicBezTo>
                    <a:pt x="680339" y="149606"/>
                    <a:pt x="680339" y="149606"/>
                    <a:pt x="680339" y="149606"/>
                  </a:cubicBezTo>
                  <a:cubicBezTo>
                    <a:pt x="72009" y="149606"/>
                    <a:pt x="72009" y="149606"/>
                    <a:pt x="72009" y="149606"/>
                  </a:cubicBezTo>
                  <a:lnTo>
                    <a:pt x="138684" y="49403"/>
                  </a:lnTo>
                  <a:close/>
                  <a:moveTo>
                    <a:pt x="425577" y="200533"/>
                  </a:moveTo>
                  <a:cubicBezTo>
                    <a:pt x="425577" y="379603"/>
                    <a:pt x="425577" y="379603"/>
                    <a:pt x="425577" y="379603"/>
                  </a:cubicBezTo>
                  <a:cubicBezTo>
                    <a:pt x="389509" y="355600"/>
                    <a:pt x="389509" y="355600"/>
                    <a:pt x="389509" y="355600"/>
                  </a:cubicBezTo>
                  <a:cubicBezTo>
                    <a:pt x="381508" y="350266"/>
                    <a:pt x="370840" y="350266"/>
                    <a:pt x="361442" y="355600"/>
                  </a:cubicBezTo>
                  <a:cubicBezTo>
                    <a:pt x="325374" y="379603"/>
                    <a:pt x="325374" y="379603"/>
                    <a:pt x="325374" y="379603"/>
                  </a:cubicBezTo>
                  <a:cubicBezTo>
                    <a:pt x="325374" y="200533"/>
                    <a:pt x="325374" y="200533"/>
                    <a:pt x="325374" y="200533"/>
                  </a:cubicBezTo>
                  <a:lnTo>
                    <a:pt x="425450" y="200533"/>
                  </a:lnTo>
                  <a:close/>
                  <a:moveTo>
                    <a:pt x="49276" y="200533"/>
                  </a:moveTo>
                  <a:cubicBezTo>
                    <a:pt x="276098" y="200533"/>
                    <a:pt x="276098" y="200533"/>
                    <a:pt x="276098" y="200533"/>
                  </a:cubicBezTo>
                  <a:cubicBezTo>
                    <a:pt x="276098" y="300736"/>
                    <a:pt x="276098" y="300736"/>
                    <a:pt x="276098" y="300736"/>
                  </a:cubicBezTo>
                  <a:cubicBezTo>
                    <a:pt x="49276" y="300736"/>
                    <a:pt x="49276" y="300736"/>
                    <a:pt x="49276" y="300736"/>
                  </a:cubicBezTo>
                  <a:lnTo>
                    <a:pt x="49276" y="200533"/>
                  </a:lnTo>
                  <a:close/>
                  <a:moveTo>
                    <a:pt x="701675" y="678942"/>
                  </a:moveTo>
                  <a:cubicBezTo>
                    <a:pt x="701675" y="692277"/>
                    <a:pt x="691007" y="702945"/>
                    <a:pt x="677672" y="702945"/>
                  </a:cubicBezTo>
                  <a:cubicBezTo>
                    <a:pt x="74676" y="702945"/>
                    <a:pt x="74676" y="702945"/>
                    <a:pt x="74676" y="702945"/>
                  </a:cubicBezTo>
                  <a:cubicBezTo>
                    <a:pt x="61341" y="702945"/>
                    <a:pt x="49276" y="692277"/>
                    <a:pt x="49276" y="678942"/>
                  </a:cubicBezTo>
                  <a:cubicBezTo>
                    <a:pt x="49276" y="351536"/>
                    <a:pt x="49276" y="351536"/>
                    <a:pt x="49276" y="351536"/>
                  </a:cubicBezTo>
                  <a:cubicBezTo>
                    <a:pt x="276098" y="351536"/>
                    <a:pt x="276098" y="351536"/>
                    <a:pt x="276098" y="351536"/>
                  </a:cubicBezTo>
                  <a:cubicBezTo>
                    <a:pt x="276098" y="426339"/>
                    <a:pt x="276098" y="426339"/>
                    <a:pt x="276098" y="426339"/>
                  </a:cubicBezTo>
                  <a:cubicBezTo>
                    <a:pt x="276098" y="435737"/>
                    <a:pt x="280162" y="445008"/>
                    <a:pt x="289433" y="449072"/>
                  </a:cubicBezTo>
                  <a:cubicBezTo>
                    <a:pt x="297434" y="453136"/>
                    <a:pt x="306832" y="453136"/>
                    <a:pt x="314833" y="447675"/>
                  </a:cubicBezTo>
                  <a:cubicBezTo>
                    <a:pt x="376174" y="406273"/>
                    <a:pt x="376174" y="406273"/>
                    <a:pt x="376174" y="406273"/>
                  </a:cubicBezTo>
                  <a:cubicBezTo>
                    <a:pt x="437515" y="447675"/>
                    <a:pt x="437515" y="447675"/>
                    <a:pt x="437515" y="447675"/>
                  </a:cubicBezTo>
                  <a:cubicBezTo>
                    <a:pt x="445516" y="453009"/>
                    <a:pt x="454914" y="453009"/>
                    <a:pt x="462915" y="449072"/>
                  </a:cubicBezTo>
                  <a:cubicBezTo>
                    <a:pt x="470916" y="445135"/>
                    <a:pt x="476250" y="435737"/>
                    <a:pt x="476250" y="426339"/>
                  </a:cubicBezTo>
                  <a:cubicBezTo>
                    <a:pt x="476250" y="351536"/>
                    <a:pt x="476250" y="351536"/>
                    <a:pt x="476250" y="351536"/>
                  </a:cubicBezTo>
                  <a:cubicBezTo>
                    <a:pt x="701675" y="351536"/>
                    <a:pt x="701675" y="351536"/>
                    <a:pt x="701675" y="351536"/>
                  </a:cubicBezTo>
                  <a:lnTo>
                    <a:pt x="701675" y="678942"/>
                  </a:lnTo>
                  <a:close/>
                  <a:moveTo>
                    <a:pt x="701675" y="300736"/>
                  </a:moveTo>
                  <a:cubicBezTo>
                    <a:pt x="476250" y="300736"/>
                    <a:pt x="476250" y="300736"/>
                    <a:pt x="476250" y="300736"/>
                  </a:cubicBezTo>
                  <a:cubicBezTo>
                    <a:pt x="476250" y="200533"/>
                    <a:pt x="476250" y="200533"/>
                    <a:pt x="476250" y="200533"/>
                  </a:cubicBezTo>
                  <a:cubicBezTo>
                    <a:pt x="701675" y="200533"/>
                    <a:pt x="701675" y="200533"/>
                    <a:pt x="701675" y="200533"/>
                  </a:cubicBezTo>
                  <a:lnTo>
                    <a:pt x="701675" y="300736"/>
                  </a:lnTo>
                  <a:close/>
                </a:path>
              </a:pathLst>
            </a:custGeom>
            <a:solidFill>
              <a:srgbClr val="404040"/>
            </a:solidFill>
          </p:spPr>
        </p:sp>
      </p:grpSp>
      <p:grpSp>
        <p:nvGrpSpPr>
          <p:cNvPr id="8" name="Group 8"/>
          <p:cNvGrpSpPr/>
          <p:nvPr/>
        </p:nvGrpSpPr>
        <p:grpSpPr>
          <a:xfrm>
            <a:off x="15138360" y="6578820"/>
            <a:ext cx="266760" cy="360720"/>
            <a:chOff x="0" y="0"/>
            <a:chExt cx="355680" cy="480960"/>
          </a:xfrm>
        </p:grpSpPr>
        <p:sp>
          <p:nvSpPr>
            <p:cNvPr id="9" name="Freeform 9"/>
            <p:cNvSpPr/>
            <p:nvPr/>
          </p:nvSpPr>
          <p:spPr>
            <a:xfrm>
              <a:off x="0" y="0"/>
              <a:ext cx="355600" cy="480949"/>
            </a:xfrm>
            <a:custGeom>
              <a:avLst/>
              <a:gdLst/>
              <a:ahLst/>
              <a:cxnLst/>
              <a:rect l="l" t="t" r="r" b="b"/>
              <a:pathLst>
                <a:path w="355600" h="480949">
                  <a:moveTo>
                    <a:pt x="195199" y="10668"/>
                  </a:moveTo>
                  <a:cubicBezTo>
                    <a:pt x="185801" y="0"/>
                    <a:pt x="169799" y="0"/>
                    <a:pt x="160401" y="10668"/>
                  </a:cubicBezTo>
                  <a:cubicBezTo>
                    <a:pt x="9398" y="161671"/>
                    <a:pt x="9398" y="161671"/>
                    <a:pt x="9398" y="161671"/>
                  </a:cubicBezTo>
                  <a:cubicBezTo>
                    <a:pt x="1397" y="168275"/>
                    <a:pt x="0" y="179070"/>
                    <a:pt x="4064" y="188341"/>
                  </a:cubicBezTo>
                  <a:cubicBezTo>
                    <a:pt x="6731" y="197739"/>
                    <a:pt x="16129" y="204343"/>
                    <a:pt x="26797" y="204343"/>
                  </a:cubicBezTo>
                  <a:cubicBezTo>
                    <a:pt x="77597" y="204343"/>
                    <a:pt x="77597" y="204343"/>
                    <a:pt x="77597" y="204343"/>
                  </a:cubicBezTo>
                  <a:cubicBezTo>
                    <a:pt x="77597" y="379349"/>
                    <a:pt x="77597" y="379349"/>
                    <a:pt x="77597" y="379349"/>
                  </a:cubicBezTo>
                  <a:cubicBezTo>
                    <a:pt x="127127" y="379349"/>
                    <a:pt x="127127" y="379349"/>
                    <a:pt x="127127" y="379349"/>
                  </a:cubicBezTo>
                  <a:cubicBezTo>
                    <a:pt x="127000" y="179070"/>
                    <a:pt x="127000" y="179070"/>
                    <a:pt x="127000" y="179070"/>
                  </a:cubicBezTo>
                  <a:cubicBezTo>
                    <a:pt x="127000" y="165735"/>
                    <a:pt x="116332" y="153670"/>
                    <a:pt x="101600" y="153670"/>
                  </a:cubicBezTo>
                  <a:cubicBezTo>
                    <a:pt x="86868" y="153670"/>
                    <a:pt x="86868" y="153670"/>
                    <a:pt x="86868" y="153670"/>
                  </a:cubicBezTo>
                  <a:cubicBezTo>
                    <a:pt x="177800" y="64135"/>
                    <a:pt x="177800" y="64135"/>
                    <a:pt x="177800" y="64135"/>
                  </a:cubicBezTo>
                  <a:cubicBezTo>
                    <a:pt x="267335" y="153670"/>
                    <a:pt x="267335" y="153670"/>
                    <a:pt x="267335" y="153670"/>
                  </a:cubicBezTo>
                  <a:cubicBezTo>
                    <a:pt x="252603" y="153670"/>
                    <a:pt x="252603" y="153670"/>
                    <a:pt x="252603" y="153670"/>
                  </a:cubicBezTo>
                  <a:cubicBezTo>
                    <a:pt x="239268" y="153670"/>
                    <a:pt x="227203" y="165735"/>
                    <a:pt x="227203" y="179070"/>
                  </a:cubicBezTo>
                  <a:cubicBezTo>
                    <a:pt x="227203" y="480949"/>
                    <a:pt x="227203" y="480949"/>
                    <a:pt x="227203" y="480949"/>
                  </a:cubicBezTo>
                  <a:cubicBezTo>
                    <a:pt x="278003" y="480949"/>
                    <a:pt x="278003" y="480949"/>
                    <a:pt x="278003" y="480949"/>
                  </a:cubicBezTo>
                  <a:cubicBezTo>
                    <a:pt x="278003" y="204343"/>
                    <a:pt x="278003" y="204343"/>
                    <a:pt x="278003" y="204343"/>
                  </a:cubicBezTo>
                  <a:cubicBezTo>
                    <a:pt x="328803" y="204343"/>
                    <a:pt x="328803" y="204343"/>
                    <a:pt x="328803" y="204343"/>
                  </a:cubicBezTo>
                  <a:cubicBezTo>
                    <a:pt x="338201" y="204343"/>
                    <a:pt x="347472" y="197612"/>
                    <a:pt x="351536" y="188341"/>
                  </a:cubicBezTo>
                  <a:cubicBezTo>
                    <a:pt x="355600" y="179070"/>
                    <a:pt x="352933" y="168275"/>
                    <a:pt x="346202" y="161671"/>
                  </a:cubicBezTo>
                  <a:lnTo>
                    <a:pt x="195199" y="10668"/>
                  </a:lnTo>
                  <a:close/>
                </a:path>
              </a:pathLst>
            </a:custGeom>
            <a:solidFill>
              <a:srgbClr val="404040"/>
            </a:solidFill>
          </p:spPr>
        </p:sp>
      </p:grpSp>
      <p:grpSp>
        <p:nvGrpSpPr>
          <p:cNvPr id="10" name="Group 10"/>
          <p:cNvGrpSpPr/>
          <p:nvPr/>
        </p:nvGrpSpPr>
        <p:grpSpPr>
          <a:xfrm>
            <a:off x="15628140" y="5977800"/>
            <a:ext cx="37800" cy="112860"/>
            <a:chOff x="0" y="0"/>
            <a:chExt cx="50400" cy="150480"/>
          </a:xfrm>
        </p:grpSpPr>
        <p:sp>
          <p:nvSpPr>
            <p:cNvPr id="11" name="Freeform 11"/>
            <p:cNvSpPr/>
            <p:nvPr/>
          </p:nvSpPr>
          <p:spPr>
            <a:xfrm>
              <a:off x="0" y="0"/>
              <a:ext cx="50419" cy="150495"/>
            </a:xfrm>
            <a:custGeom>
              <a:avLst/>
              <a:gdLst/>
              <a:ahLst/>
              <a:cxnLst/>
              <a:rect l="l" t="t" r="r" b="b"/>
              <a:pathLst>
                <a:path w="50419" h="150495">
                  <a:moveTo>
                    <a:pt x="0" y="0"/>
                  </a:moveTo>
                  <a:lnTo>
                    <a:pt x="50419" y="0"/>
                  </a:lnTo>
                  <a:lnTo>
                    <a:pt x="50419" y="150495"/>
                  </a:lnTo>
                  <a:lnTo>
                    <a:pt x="0" y="150495"/>
                  </a:lnTo>
                  <a:close/>
                </a:path>
              </a:pathLst>
            </a:custGeom>
            <a:solidFill>
              <a:srgbClr val="404040"/>
            </a:solidFill>
          </p:spPr>
        </p:sp>
      </p:grpSp>
      <p:grpSp>
        <p:nvGrpSpPr>
          <p:cNvPr id="12" name="Group 12"/>
          <p:cNvGrpSpPr/>
          <p:nvPr/>
        </p:nvGrpSpPr>
        <p:grpSpPr>
          <a:xfrm>
            <a:off x="15628140" y="6128460"/>
            <a:ext cx="37800" cy="37800"/>
            <a:chOff x="0" y="0"/>
            <a:chExt cx="50400" cy="50400"/>
          </a:xfrm>
        </p:grpSpPr>
        <p:sp>
          <p:nvSpPr>
            <p:cNvPr id="13" name="Freeform 13"/>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14" name="Group 14"/>
          <p:cNvGrpSpPr/>
          <p:nvPr/>
        </p:nvGrpSpPr>
        <p:grpSpPr>
          <a:xfrm>
            <a:off x="15741540" y="6034500"/>
            <a:ext cx="38880" cy="75060"/>
            <a:chOff x="0" y="0"/>
            <a:chExt cx="51840" cy="100080"/>
          </a:xfrm>
        </p:grpSpPr>
        <p:sp>
          <p:nvSpPr>
            <p:cNvPr id="15" name="Freeform 15"/>
            <p:cNvSpPr/>
            <p:nvPr/>
          </p:nvSpPr>
          <p:spPr>
            <a:xfrm>
              <a:off x="0" y="0"/>
              <a:ext cx="51816" cy="100076"/>
            </a:xfrm>
            <a:custGeom>
              <a:avLst/>
              <a:gdLst/>
              <a:ahLst/>
              <a:cxnLst/>
              <a:rect l="l" t="t" r="r" b="b"/>
              <a:pathLst>
                <a:path w="51816" h="100076">
                  <a:moveTo>
                    <a:pt x="0" y="0"/>
                  </a:moveTo>
                  <a:lnTo>
                    <a:pt x="51816" y="0"/>
                  </a:lnTo>
                  <a:lnTo>
                    <a:pt x="51816" y="100076"/>
                  </a:lnTo>
                  <a:lnTo>
                    <a:pt x="0" y="100076"/>
                  </a:lnTo>
                  <a:close/>
                </a:path>
              </a:pathLst>
            </a:custGeom>
            <a:solidFill>
              <a:srgbClr val="404040"/>
            </a:solidFill>
          </p:spPr>
        </p:sp>
      </p:grpSp>
      <p:grpSp>
        <p:nvGrpSpPr>
          <p:cNvPr id="16" name="Group 16"/>
          <p:cNvGrpSpPr/>
          <p:nvPr/>
        </p:nvGrpSpPr>
        <p:grpSpPr>
          <a:xfrm>
            <a:off x="15741540" y="6148440"/>
            <a:ext cx="38880" cy="36720"/>
            <a:chOff x="0" y="0"/>
            <a:chExt cx="51840" cy="48960"/>
          </a:xfrm>
        </p:grpSpPr>
        <p:sp>
          <p:nvSpPr>
            <p:cNvPr id="17" name="Freeform 17"/>
            <p:cNvSpPr/>
            <p:nvPr/>
          </p:nvSpPr>
          <p:spPr>
            <a:xfrm>
              <a:off x="0" y="0"/>
              <a:ext cx="51816" cy="49022"/>
            </a:xfrm>
            <a:custGeom>
              <a:avLst/>
              <a:gdLst/>
              <a:ahLst/>
              <a:cxnLst/>
              <a:rect l="l" t="t" r="r" b="b"/>
              <a:pathLst>
                <a:path w="51816" h="49022">
                  <a:moveTo>
                    <a:pt x="0" y="0"/>
                  </a:moveTo>
                  <a:lnTo>
                    <a:pt x="51816" y="0"/>
                  </a:lnTo>
                  <a:lnTo>
                    <a:pt x="51816" y="49022"/>
                  </a:lnTo>
                  <a:lnTo>
                    <a:pt x="0" y="49022"/>
                  </a:lnTo>
                  <a:close/>
                </a:path>
              </a:pathLst>
            </a:custGeom>
            <a:solidFill>
              <a:srgbClr val="404040"/>
            </a:solidFill>
          </p:spPr>
        </p:sp>
      </p:grpSp>
      <p:grpSp>
        <p:nvGrpSpPr>
          <p:cNvPr id="18" name="Group 18"/>
          <p:cNvGrpSpPr/>
          <p:nvPr/>
        </p:nvGrpSpPr>
        <p:grpSpPr>
          <a:xfrm>
            <a:off x="14875920" y="5977800"/>
            <a:ext cx="37800" cy="112860"/>
            <a:chOff x="0" y="0"/>
            <a:chExt cx="50400" cy="150480"/>
          </a:xfrm>
        </p:grpSpPr>
        <p:sp>
          <p:nvSpPr>
            <p:cNvPr id="19" name="Freeform 19"/>
            <p:cNvSpPr/>
            <p:nvPr/>
          </p:nvSpPr>
          <p:spPr>
            <a:xfrm>
              <a:off x="0" y="0"/>
              <a:ext cx="50419" cy="150495"/>
            </a:xfrm>
            <a:custGeom>
              <a:avLst/>
              <a:gdLst/>
              <a:ahLst/>
              <a:cxnLst/>
              <a:rect l="l" t="t" r="r" b="b"/>
              <a:pathLst>
                <a:path w="50419" h="150495">
                  <a:moveTo>
                    <a:pt x="0" y="0"/>
                  </a:moveTo>
                  <a:lnTo>
                    <a:pt x="50419" y="0"/>
                  </a:lnTo>
                  <a:lnTo>
                    <a:pt x="50419" y="150495"/>
                  </a:lnTo>
                  <a:lnTo>
                    <a:pt x="0" y="150495"/>
                  </a:lnTo>
                  <a:close/>
                </a:path>
              </a:pathLst>
            </a:custGeom>
            <a:solidFill>
              <a:srgbClr val="404040"/>
            </a:solidFill>
          </p:spPr>
        </p:sp>
      </p:grpSp>
      <p:grpSp>
        <p:nvGrpSpPr>
          <p:cNvPr id="20" name="Group 20"/>
          <p:cNvGrpSpPr/>
          <p:nvPr/>
        </p:nvGrpSpPr>
        <p:grpSpPr>
          <a:xfrm>
            <a:off x="14875920" y="6128460"/>
            <a:ext cx="37800" cy="37800"/>
            <a:chOff x="0" y="0"/>
            <a:chExt cx="50400" cy="50400"/>
          </a:xfrm>
        </p:grpSpPr>
        <p:sp>
          <p:nvSpPr>
            <p:cNvPr id="21" name="Freeform 21"/>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22" name="Group 22"/>
          <p:cNvGrpSpPr/>
          <p:nvPr/>
        </p:nvGrpSpPr>
        <p:grpSpPr>
          <a:xfrm>
            <a:off x="14763060" y="6034500"/>
            <a:ext cx="37800" cy="75060"/>
            <a:chOff x="0" y="0"/>
            <a:chExt cx="50400" cy="100080"/>
          </a:xfrm>
        </p:grpSpPr>
        <p:sp>
          <p:nvSpPr>
            <p:cNvPr id="23" name="Freeform 23"/>
            <p:cNvSpPr/>
            <p:nvPr/>
          </p:nvSpPr>
          <p:spPr>
            <a:xfrm>
              <a:off x="0" y="0"/>
              <a:ext cx="50419" cy="100076"/>
            </a:xfrm>
            <a:custGeom>
              <a:avLst/>
              <a:gdLst/>
              <a:ahLst/>
              <a:cxnLst/>
              <a:rect l="l" t="t" r="r" b="b"/>
              <a:pathLst>
                <a:path w="50419" h="100076">
                  <a:moveTo>
                    <a:pt x="0" y="0"/>
                  </a:moveTo>
                  <a:lnTo>
                    <a:pt x="50419" y="0"/>
                  </a:lnTo>
                  <a:lnTo>
                    <a:pt x="50419" y="100076"/>
                  </a:lnTo>
                  <a:lnTo>
                    <a:pt x="0" y="100076"/>
                  </a:lnTo>
                  <a:close/>
                </a:path>
              </a:pathLst>
            </a:custGeom>
            <a:solidFill>
              <a:srgbClr val="404040"/>
            </a:solidFill>
          </p:spPr>
        </p:sp>
      </p:grpSp>
      <p:grpSp>
        <p:nvGrpSpPr>
          <p:cNvPr id="24" name="Group 24"/>
          <p:cNvGrpSpPr/>
          <p:nvPr/>
        </p:nvGrpSpPr>
        <p:grpSpPr>
          <a:xfrm>
            <a:off x="14763060" y="6148440"/>
            <a:ext cx="37800" cy="36720"/>
            <a:chOff x="0" y="0"/>
            <a:chExt cx="50400" cy="48960"/>
          </a:xfrm>
        </p:grpSpPr>
        <p:sp>
          <p:nvSpPr>
            <p:cNvPr id="25" name="Freeform 25"/>
            <p:cNvSpPr/>
            <p:nvPr/>
          </p:nvSpPr>
          <p:spPr>
            <a:xfrm>
              <a:off x="0" y="0"/>
              <a:ext cx="50419" cy="49022"/>
            </a:xfrm>
            <a:custGeom>
              <a:avLst/>
              <a:gdLst/>
              <a:ahLst/>
              <a:cxnLst/>
              <a:rect l="l" t="t" r="r" b="b"/>
              <a:pathLst>
                <a:path w="50419" h="49022">
                  <a:moveTo>
                    <a:pt x="0" y="0"/>
                  </a:moveTo>
                  <a:lnTo>
                    <a:pt x="50419" y="0"/>
                  </a:lnTo>
                  <a:lnTo>
                    <a:pt x="50419" y="49022"/>
                  </a:lnTo>
                  <a:lnTo>
                    <a:pt x="0" y="49022"/>
                  </a:lnTo>
                  <a:close/>
                </a:path>
              </a:pathLst>
            </a:custGeom>
            <a:solidFill>
              <a:srgbClr val="404040"/>
            </a:solidFill>
          </p:spPr>
        </p:sp>
      </p:grpSp>
      <p:grpSp>
        <p:nvGrpSpPr>
          <p:cNvPr id="26" name="Group 26"/>
          <p:cNvGrpSpPr/>
          <p:nvPr/>
        </p:nvGrpSpPr>
        <p:grpSpPr>
          <a:xfrm>
            <a:off x="15498000" y="6958440"/>
            <a:ext cx="36720" cy="37800"/>
            <a:chOff x="0" y="0"/>
            <a:chExt cx="48960" cy="50400"/>
          </a:xfrm>
        </p:grpSpPr>
        <p:sp>
          <p:nvSpPr>
            <p:cNvPr id="27" name="Freeform 27"/>
            <p:cNvSpPr/>
            <p:nvPr/>
          </p:nvSpPr>
          <p:spPr>
            <a:xfrm>
              <a:off x="0" y="0"/>
              <a:ext cx="49022" cy="50419"/>
            </a:xfrm>
            <a:custGeom>
              <a:avLst/>
              <a:gdLst/>
              <a:ahLst/>
              <a:cxnLst/>
              <a:rect l="l" t="t" r="r" b="b"/>
              <a:pathLst>
                <a:path w="49022" h="50419">
                  <a:moveTo>
                    <a:pt x="0" y="0"/>
                  </a:moveTo>
                  <a:lnTo>
                    <a:pt x="49022" y="0"/>
                  </a:lnTo>
                  <a:lnTo>
                    <a:pt x="49022" y="50419"/>
                  </a:lnTo>
                  <a:lnTo>
                    <a:pt x="0" y="50419"/>
                  </a:lnTo>
                  <a:close/>
                </a:path>
              </a:pathLst>
            </a:custGeom>
            <a:solidFill>
              <a:srgbClr val="404040"/>
            </a:solidFill>
          </p:spPr>
        </p:sp>
      </p:grpSp>
      <p:grpSp>
        <p:nvGrpSpPr>
          <p:cNvPr id="28" name="Group 28"/>
          <p:cNvGrpSpPr/>
          <p:nvPr/>
        </p:nvGrpSpPr>
        <p:grpSpPr>
          <a:xfrm>
            <a:off x="15421320" y="6242400"/>
            <a:ext cx="377460" cy="828900"/>
            <a:chOff x="0" y="0"/>
            <a:chExt cx="503280" cy="1105200"/>
          </a:xfrm>
        </p:grpSpPr>
        <p:sp>
          <p:nvSpPr>
            <p:cNvPr id="29" name="Freeform 29"/>
            <p:cNvSpPr/>
            <p:nvPr/>
          </p:nvSpPr>
          <p:spPr>
            <a:xfrm>
              <a:off x="-127" y="0"/>
              <a:ext cx="503428" cy="1106551"/>
            </a:xfrm>
            <a:custGeom>
              <a:avLst/>
              <a:gdLst/>
              <a:ahLst/>
              <a:cxnLst/>
              <a:rect l="l" t="t" r="r" b="b"/>
              <a:pathLst>
                <a:path w="503428" h="1106551">
                  <a:moveTo>
                    <a:pt x="401955" y="0"/>
                  </a:moveTo>
                  <a:cubicBezTo>
                    <a:pt x="347218" y="0"/>
                    <a:pt x="301879" y="44196"/>
                    <a:pt x="301879" y="100330"/>
                  </a:cubicBezTo>
                  <a:cubicBezTo>
                    <a:pt x="301879" y="313055"/>
                    <a:pt x="301879" y="313055"/>
                    <a:pt x="301879" y="313055"/>
                  </a:cubicBezTo>
                  <a:cubicBezTo>
                    <a:pt x="297815" y="313055"/>
                    <a:pt x="295148" y="313055"/>
                    <a:pt x="291211" y="314452"/>
                  </a:cubicBezTo>
                  <a:cubicBezTo>
                    <a:pt x="264541" y="321183"/>
                    <a:pt x="243205" y="338582"/>
                    <a:pt x="229743" y="361315"/>
                  </a:cubicBezTo>
                  <a:cubicBezTo>
                    <a:pt x="53467" y="666369"/>
                    <a:pt x="53467" y="666369"/>
                    <a:pt x="53467" y="666369"/>
                  </a:cubicBezTo>
                  <a:cubicBezTo>
                    <a:pt x="52070" y="670433"/>
                    <a:pt x="50800" y="674370"/>
                    <a:pt x="50800" y="678434"/>
                  </a:cubicBezTo>
                  <a:cubicBezTo>
                    <a:pt x="50800" y="855091"/>
                    <a:pt x="50800" y="855091"/>
                    <a:pt x="50800" y="855091"/>
                  </a:cubicBezTo>
                  <a:cubicBezTo>
                    <a:pt x="25400" y="855091"/>
                    <a:pt x="25400" y="855091"/>
                    <a:pt x="25400" y="855091"/>
                  </a:cubicBezTo>
                  <a:cubicBezTo>
                    <a:pt x="12065" y="855091"/>
                    <a:pt x="0" y="867156"/>
                    <a:pt x="0" y="880491"/>
                  </a:cubicBezTo>
                  <a:cubicBezTo>
                    <a:pt x="127" y="1082421"/>
                    <a:pt x="127" y="1082421"/>
                    <a:pt x="127" y="1082421"/>
                  </a:cubicBezTo>
                  <a:cubicBezTo>
                    <a:pt x="127" y="1095756"/>
                    <a:pt x="12192" y="1106551"/>
                    <a:pt x="25527" y="1106551"/>
                  </a:cubicBezTo>
                  <a:cubicBezTo>
                    <a:pt x="427355" y="1106551"/>
                    <a:pt x="427355" y="1106551"/>
                    <a:pt x="427355" y="1106551"/>
                  </a:cubicBezTo>
                  <a:cubicBezTo>
                    <a:pt x="440690" y="1106551"/>
                    <a:pt x="452755" y="1095883"/>
                    <a:pt x="452755" y="1082421"/>
                  </a:cubicBezTo>
                  <a:cubicBezTo>
                    <a:pt x="452755" y="880364"/>
                    <a:pt x="452755" y="880364"/>
                    <a:pt x="452755" y="880364"/>
                  </a:cubicBezTo>
                  <a:cubicBezTo>
                    <a:pt x="452755" y="867029"/>
                    <a:pt x="440690" y="854964"/>
                    <a:pt x="427355" y="854964"/>
                  </a:cubicBezTo>
                  <a:cubicBezTo>
                    <a:pt x="401955" y="854964"/>
                    <a:pt x="401955" y="854964"/>
                    <a:pt x="401955" y="854964"/>
                  </a:cubicBezTo>
                  <a:cubicBezTo>
                    <a:pt x="401955" y="838962"/>
                    <a:pt x="401955" y="838962"/>
                    <a:pt x="401955" y="838962"/>
                  </a:cubicBezTo>
                  <a:cubicBezTo>
                    <a:pt x="496697" y="719836"/>
                    <a:pt x="496697" y="719836"/>
                    <a:pt x="496697" y="719836"/>
                  </a:cubicBezTo>
                  <a:cubicBezTo>
                    <a:pt x="500761" y="715772"/>
                    <a:pt x="503428" y="710438"/>
                    <a:pt x="503428" y="703834"/>
                  </a:cubicBezTo>
                  <a:cubicBezTo>
                    <a:pt x="503428" y="100330"/>
                    <a:pt x="503428" y="100330"/>
                    <a:pt x="503428" y="100330"/>
                  </a:cubicBezTo>
                  <a:cubicBezTo>
                    <a:pt x="503428" y="44196"/>
                    <a:pt x="458089" y="0"/>
                    <a:pt x="401955" y="0"/>
                  </a:cubicBezTo>
                  <a:close/>
                  <a:moveTo>
                    <a:pt x="401955" y="1057021"/>
                  </a:moveTo>
                  <a:cubicBezTo>
                    <a:pt x="50800" y="1057021"/>
                    <a:pt x="50800" y="1057021"/>
                    <a:pt x="50800" y="1057021"/>
                  </a:cubicBezTo>
                  <a:cubicBezTo>
                    <a:pt x="50800" y="905764"/>
                    <a:pt x="50800" y="905764"/>
                    <a:pt x="50800" y="905764"/>
                  </a:cubicBezTo>
                  <a:cubicBezTo>
                    <a:pt x="401955" y="905764"/>
                    <a:pt x="401955" y="905764"/>
                    <a:pt x="401955" y="905764"/>
                  </a:cubicBezTo>
                  <a:lnTo>
                    <a:pt x="401955" y="1057021"/>
                  </a:lnTo>
                  <a:close/>
                  <a:moveTo>
                    <a:pt x="452628" y="695706"/>
                  </a:moveTo>
                  <a:cubicBezTo>
                    <a:pt x="357886" y="814832"/>
                    <a:pt x="357886" y="814832"/>
                    <a:pt x="357886" y="814832"/>
                  </a:cubicBezTo>
                  <a:cubicBezTo>
                    <a:pt x="353822" y="818896"/>
                    <a:pt x="352552" y="824230"/>
                    <a:pt x="352552" y="829564"/>
                  </a:cubicBezTo>
                  <a:cubicBezTo>
                    <a:pt x="352552" y="854964"/>
                    <a:pt x="352552" y="854964"/>
                    <a:pt x="352552" y="854964"/>
                  </a:cubicBezTo>
                  <a:cubicBezTo>
                    <a:pt x="101600" y="854964"/>
                    <a:pt x="101600" y="854964"/>
                    <a:pt x="101600" y="854964"/>
                  </a:cubicBezTo>
                  <a:cubicBezTo>
                    <a:pt x="101600" y="686435"/>
                    <a:pt x="101600" y="686435"/>
                    <a:pt x="101600" y="686435"/>
                  </a:cubicBezTo>
                  <a:cubicBezTo>
                    <a:pt x="273812" y="386715"/>
                    <a:pt x="273812" y="386715"/>
                    <a:pt x="273812" y="386715"/>
                  </a:cubicBezTo>
                  <a:cubicBezTo>
                    <a:pt x="280543" y="374650"/>
                    <a:pt x="291211" y="365252"/>
                    <a:pt x="304546" y="361315"/>
                  </a:cubicBezTo>
                  <a:cubicBezTo>
                    <a:pt x="316611" y="357251"/>
                    <a:pt x="331216" y="359918"/>
                    <a:pt x="343281" y="366649"/>
                  </a:cubicBezTo>
                  <a:cubicBezTo>
                    <a:pt x="355346" y="373380"/>
                    <a:pt x="363347" y="384048"/>
                    <a:pt x="367284" y="397383"/>
                  </a:cubicBezTo>
                  <a:cubicBezTo>
                    <a:pt x="369951" y="410718"/>
                    <a:pt x="367284" y="425450"/>
                    <a:pt x="360553" y="437515"/>
                  </a:cubicBezTo>
                  <a:cubicBezTo>
                    <a:pt x="235077" y="654304"/>
                    <a:pt x="235077" y="654304"/>
                    <a:pt x="235077" y="654304"/>
                  </a:cubicBezTo>
                  <a:cubicBezTo>
                    <a:pt x="277749" y="679704"/>
                    <a:pt x="277749" y="679704"/>
                    <a:pt x="277749" y="679704"/>
                  </a:cubicBezTo>
                  <a:cubicBezTo>
                    <a:pt x="403225" y="461645"/>
                    <a:pt x="403225" y="461645"/>
                    <a:pt x="403225" y="461645"/>
                  </a:cubicBezTo>
                  <a:cubicBezTo>
                    <a:pt x="431292" y="413512"/>
                    <a:pt x="415290" y="351917"/>
                    <a:pt x="367157" y="323850"/>
                  </a:cubicBezTo>
                  <a:cubicBezTo>
                    <a:pt x="361823" y="321183"/>
                    <a:pt x="357759" y="319786"/>
                    <a:pt x="352425" y="317119"/>
                  </a:cubicBezTo>
                  <a:cubicBezTo>
                    <a:pt x="352425" y="100330"/>
                    <a:pt x="352425" y="100330"/>
                    <a:pt x="352425" y="100330"/>
                  </a:cubicBezTo>
                  <a:cubicBezTo>
                    <a:pt x="352425" y="72263"/>
                    <a:pt x="375158" y="49530"/>
                    <a:pt x="401828" y="49530"/>
                  </a:cubicBezTo>
                  <a:cubicBezTo>
                    <a:pt x="429895" y="49530"/>
                    <a:pt x="452501" y="72263"/>
                    <a:pt x="452501" y="100330"/>
                  </a:cubicBezTo>
                  <a:lnTo>
                    <a:pt x="452501" y="695706"/>
                  </a:lnTo>
                  <a:close/>
                </a:path>
              </a:pathLst>
            </a:custGeom>
            <a:solidFill>
              <a:srgbClr val="404040"/>
            </a:solidFill>
          </p:spPr>
        </p:sp>
      </p:grpSp>
      <p:grpSp>
        <p:nvGrpSpPr>
          <p:cNvPr id="30" name="Group 30"/>
          <p:cNvGrpSpPr/>
          <p:nvPr/>
        </p:nvGrpSpPr>
        <p:grpSpPr>
          <a:xfrm>
            <a:off x="14763060" y="6242400"/>
            <a:ext cx="376380" cy="828900"/>
            <a:chOff x="0" y="0"/>
            <a:chExt cx="501840" cy="1105200"/>
          </a:xfrm>
        </p:grpSpPr>
        <p:sp>
          <p:nvSpPr>
            <p:cNvPr id="31" name="Freeform 31"/>
            <p:cNvSpPr/>
            <p:nvPr/>
          </p:nvSpPr>
          <p:spPr>
            <a:xfrm>
              <a:off x="0" y="0"/>
              <a:ext cx="501777" cy="1106551"/>
            </a:xfrm>
            <a:custGeom>
              <a:avLst/>
              <a:gdLst/>
              <a:ahLst/>
              <a:cxnLst/>
              <a:rect l="l" t="t" r="r" b="b"/>
              <a:pathLst>
                <a:path w="501777" h="1106551">
                  <a:moveTo>
                    <a:pt x="476504" y="854964"/>
                  </a:moveTo>
                  <a:cubicBezTo>
                    <a:pt x="452501" y="854964"/>
                    <a:pt x="452501" y="854964"/>
                    <a:pt x="452501" y="854964"/>
                  </a:cubicBezTo>
                  <a:cubicBezTo>
                    <a:pt x="452501" y="678307"/>
                    <a:pt x="452501" y="678307"/>
                    <a:pt x="452501" y="678307"/>
                  </a:cubicBezTo>
                  <a:cubicBezTo>
                    <a:pt x="451104" y="674243"/>
                    <a:pt x="451104" y="670306"/>
                    <a:pt x="448437" y="666242"/>
                  </a:cubicBezTo>
                  <a:cubicBezTo>
                    <a:pt x="272288" y="361315"/>
                    <a:pt x="272288" y="361315"/>
                    <a:pt x="272288" y="361315"/>
                  </a:cubicBezTo>
                  <a:cubicBezTo>
                    <a:pt x="257556" y="334518"/>
                    <a:pt x="230886" y="317119"/>
                    <a:pt x="200152" y="313182"/>
                  </a:cubicBezTo>
                  <a:cubicBezTo>
                    <a:pt x="200152" y="100457"/>
                    <a:pt x="200152" y="100457"/>
                    <a:pt x="200152" y="100457"/>
                  </a:cubicBezTo>
                  <a:cubicBezTo>
                    <a:pt x="200152" y="44196"/>
                    <a:pt x="156210" y="0"/>
                    <a:pt x="100076" y="0"/>
                  </a:cubicBezTo>
                  <a:cubicBezTo>
                    <a:pt x="45339" y="0"/>
                    <a:pt x="0" y="44196"/>
                    <a:pt x="0" y="100330"/>
                  </a:cubicBezTo>
                  <a:cubicBezTo>
                    <a:pt x="0" y="703834"/>
                    <a:pt x="0" y="703834"/>
                    <a:pt x="0" y="703834"/>
                  </a:cubicBezTo>
                  <a:cubicBezTo>
                    <a:pt x="0" y="710565"/>
                    <a:pt x="1397" y="715899"/>
                    <a:pt x="5334" y="719836"/>
                  </a:cubicBezTo>
                  <a:cubicBezTo>
                    <a:pt x="100076" y="838962"/>
                    <a:pt x="100076" y="838962"/>
                    <a:pt x="100076" y="838962"/>
                  </a:cubicBezTo>
                  <a:cubicBezTo>
                    <a:pt x="100076" y="854964"/>
                    <a:pt x="100076" y="854964"/>
                    <a:pt x="100076" y="854964"/>
                  </a:cubicBezTo>
                  <a:cubicBezTo>
                    <a:pt x="74676" y="854964"/>
                    <a:pt x="74676" y="854964"/>
                    <a:pt x="74676" y="854964"/>
                  </a:cubicBezTo>
                  <a:cubicBezTo>
                    <a:pt x="61341" y="854964"/>
                    <a:pt x="50673" y="867029"/>
                    <a:pt x="50673" y="880364"/>
                  </a:cubicBezTo>
                  <a:cubicBezTo>
                    <a:pt x="50673" y="1082421"/>
                    <a:pt x="50673" y="1082421"/>
                    <a:pt x="50673" y="1082421"/>
                  </a:cubicBezTo>
                  <a:cubicBezTo>
                    <a:pt x="50673" y="1095756"/>
                    <a:pt x="61341" y="1106551"/>
                    <a:pt x="74676" y="1106551"/>
                  </a:cubicBezTo>
                  <a:cubicBezTo>
                    <a:pt x="476377" y="1106551"/>
                    <a:pt x="476377" y="1106551"/>
                    <a:pt x="476377" y="1106551"/>
                  </a:cubicBezTo>
                  <a:cubicBezTo>
                    <a:pt x="491109" y="1106551"/>
                    <a:pt x="501777" y="1095883"/>
                    <a:pt x="501777" y="1082421"/>
                  </a:cubicBezTo>
                  <a:cubicBezTo>
                    <a:pt x="501777" y="880364"/>
                    <a:pt x="501777" y="880364"/>
                    <a:pt x="501777" y="880364"/>
                  </a:cubicBezTo>
                  <a:cubicBezTo>
                    <a:pt x="501777" y="867029"/>
                    <a:pt x="491109" y="854964"/>
                    <a:pt x="476377" y="854964"/>
                  </a:cubicBezTo>
                  <a:close/>
                  <a:moveTo>
                    <a:pt x="50673" y="695706"/>
                  </a:moveTo>
                  <a:cubicBezTo>
                    <a:pt x="50673" y="100330"/>
                    <a:pt x="50673" y="100330"/>
                    <a:pt x="50673" y="100330"/>
                  </a:cubicBezTo>
                  <a:cubicBezTo>
                    <a:pt x="50673" y="72263"/>
                    <a:pt x="72009" y="49530"/>
                    <a:pt x="100076" y="49530"/>
                  </a:cubicBezTo>
                  <a:cubicBezTo>
                    <a:pt x="128143" y="49530"/>
                    <a:pt x="150749" y="72263"/>
                    <a:pt x="150749" y="100330"/>
                  </a:cubicBezTo>
                  <a:cubicBezTo>
                    <a:pt x="150749" y="317119"/>
                    <a:pt x="150749" y="317119"/>
                    <a:pt x="150749" y="317119"/>
                  </a:cubicBezTo>
                  <a:cubicBezTo>
                    <a:pt x="145415" y="319786"/>
                    <a:pt x="140081" y="322453"/>
                    <a:pt x="134747" y="323850"/>
                  </a:cubicBezTo>
                  <a:cubicBezTo>
                    <a:pt x="112014" y="337185"/>
                    <a:pt x="96012" y="359918"/>
                    <a:pt x="88011" y="385445"/>
                  </a:cubicBezTo>
                  <a:cubicBezTo>
                    <a:pt x="81280" y="410845"/>
                    <a:pt x="85344" y="438912"/>
                    <a:pt x="98679" y="461772"/>
                  </a:cubicBezTo>
                  <a:cubicBezTo>
                    <a:pt x="224155" y="679831"/>
                    <a:pt x="224155" y="679831"/>
                    <a:pt x="224155" y="679831"/>
                  </a:cubicBezTo>
                  <a:cubicBezTo>
                    <a:pt x="268224" y="654431"/>
                    <a:pt x="268224" y="654431"/>
                    <a:pt x="268224" y="654431"/>
                  </a:cubicBezTo>
                  <a:cubicBezTo>
                    <a:pt x="142748" y="437642"/>
                    <a:pt x="142748" y="437642"/>
                    <a:pt x="142748" y="437642"/>
                  </a:cubicBezTo>
                  <a:cubicBezTo>
                    <a:pt x="134747" y="425577"/>
                    <a:pt x="132080" y="410845"/>
                    <a:pt x="136017" y="397510"/>
                  </a:cubicBezTo>
                  <a:cubicBezTo>
                    <a:pt x="138684" y="384175"/>
                    <a:pt x="148082" y="373380"/>
                    <a:pt x="160020" y="366776"/>
                  </a:cubicBezTo>
                  <a:cubicBezTo>
                    <a:pt x="170688" y="360045"/>
                    <a:pt x="185420" y="357378"/>
                    <a:pt x="198755" y="361442"/>
                  </a:cubicBezTo>
                  <a:cubicBezTo>
                    <a:pt x="212090" y="365506"/>
                    <a:pt x="222758" y="374777"/>
                    <a:pt x="229489" y="386842"/>
                  </a:cubicBezTo>
                  <a:cubicBezTo>
                    <a:pt x="401701" y="686562"/>
                    <a:pt x="401701" y="686562"/>
                    <a:pt x="401701" y="686562"/>
                  </a:cubicBezTo>
                  <a:cubicBezTo>
                    <a:pt x="401701" y="855091"/>
                    <a:pt x="401701" y="855091"/>
                    <a:pt x="401701" y="855091"/>
                  </a:cubicBezTo>
                  <a:cubicBezTo>
                    <a:pt x="150749" y="855091"/>
                    <a:pt x="150749" y="855091"/>
                    <a:pt x="150749" y="855091"/>
                  </a:cubicBezTo>
                  <a:cubicBezTo>
                    <a:pt x="150749" y="829691"/>
                    <a:pt x="150749" y="829691"/>
                    <a:pt x="150749" y="829691"/>
                  </a:cubicBezTo>
                  <a:cubicBezTo>
                    <a:pt x="150749" y="824357"/>
                    <a:pt x="148082" y="819023"/>
                    <a:pt x="145415" y="814959"/>
                  </a:cubicBezTo>
                  <a:lnTo>
                    <a:pt x="50673" y="695706"/>
                  </a:lnTo>
                  <a:close/>
                  <a:moveTo>
                    <a:pt x="452501" y="1057021"/>
                  </a:moveTo>
                  <a:cubicBezTo>
                    <a:pt x="100203" y="1057021"/>
                    <a:pt x="100203" y="1057021"/>
                    <a:pt x="100203" y="1057021"/>
                  </a:cubicBezTo>
                  <a:cubicBezTo>
                    <a:pt x="100203" y="905764"/>
                    <a:pt x="100203" y="905764"/>
                    <a:pt x="100203" y="905764"/>
                  </a:cubicBezTo>
                  <a:cubicBezTo>
                    <a:pt x="452501" y="905764"/>
                    <a:pt x="452501" y="905764"/>
                    <a:pt x="452501" y="905764"/>
                  </a:cubicBezTo>
                  <a:lnTo>
                    <a:pt x="452501" y="1057021"/>
                  </a:lnTo>
                  <a:close/>
                </a:path>
              </a:pathLst>
            </a:custGeom>
            <a:solidFill>
              <a:srgbClr val="404040"/>
            </a:solidFill>
          </p:spPr>
        </p:sp>
      </p:grpSp>
      <p:grpSp>
        <p:nvGrpSpPr>
          <p:cNvPr id="32" name="Group 32"/>
          <p:cNvGrpSpPr/>
          <p:nvPr/>
        </p:nvGrpSpPr>
        <p:grpSpPr>
          <a:xfrm>
            <a:off x="15026580" y="6958440"/>
            <a:ext cx="37800" cy="37800"/>
            <a:chOff x="0" y="0"/>
            <a:chExt cx="50400" cy="50400"/>
          </a:xfrm>
        </p:grpSpPr>
        <p:sp>
          <p:nvSpPr>
            <p:cNvPr id="33" name="Freeform 33"/>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34" name="Group 34"/>
          <p:cNvGrpSpPr/>
          <p:nvPr/>
        </p:nvGrpSpPr>
        <p:grpSpPr>
          <a:xfrm>
            <a:off x="15308460" y="6977340"/>
            <a:ext cx="37800" cy="37800"/>
            <a:chOff x="0" y="0"/>
            <a:chExt cx="50400" cy="50400"/>
          </a:xfrm>
        </p:grpSpPr>
        <p:sp>
          <p:nvSpPr>
            <p:cNvPr id="35" name="Freeform 35"/>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36" name="Group 36"/>
          <p:cNvGrpSpPr/>
          <p:nvPr/>
        </p:nvGrpSpPr>
        <p:grpSpPr>
          <a:xfrm>
            <a:off x="15195600" y="6901740"/>
            <a:ext cx="37800" cy="37800"/>
            <a:chOff x="0" y="0"/>
            <a:chExt cx="50400" cy="50400"/>
          </a:xfrm>
        </p:grpSpPr>
        <p:sp>
          <p:nvSpPr>
            <p:cNvPr id="37" name="Freeform 37"/>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38" name="Group 38"/>
          <p:cNvGrpSpPr/>
          <p:nvPr/>
        </p:nvGrpSpPr>
        <p:grpSpPr>
          <a:xfrm>
            <a:off x="3084480" y="6811560"/>
            <a:ext cx="35640" cy="35640"/>
            <a:chOff x="0" y="0"/>
            <a:chExt cx="47520" cy="47520"/>
          </a:xfrm>
        </p:grpSpPr>
        <p:sp>
          <p:nvSpPr>
            <p:cNvPr id="39" name="Freeform 39"/>
            <p:cNvSpPr/>
            <p:nvPr/>
          </p:nvSpPr>
          <p:spPr>
            <a:xfrm>
              <a:off x="0" y="0"/>
              <a:ext cx="47498" cy="47498"/>
            </a:xfrm>
            <a:custGeom>
              <a:avLst/>
              <a:gdLst/>
              <a:ahLst/>
              <a:cxnLst/>
              <a:rect l="l" t="t" r="r" b="b"/>
              <a:pathLst>
                <a:path w="47498" h="47498">
                  <a:moveTo>
                    <a:pt x="0" y="0"/>
                  </a:moveTo>
                  <a:lnTo>
                    <a:pt x="47498" y="0"/>
                  </a:lnTo>
                  <a:lnTo>
                    <a:pt x="47498" y="47498"/>
                  </a:lnTo>
                  <a:lnTo>
                    <a:pt x="0" y="47498"/>
                  </a:lnTo>
                  <a:close/>
                </a:path>
              </a:pathLst>
            </a:custGeom>
            <a:solidFill>
              <a:srgbClr val="404040"/>
            </a:solidFill>
          </p:spPr>
        </p:sp>
      </p:grpSp>
      <p:grpSp>
        <p:nvGrpSpPr>
          <p:cNvPr id="40" name="Group 40"/>
          <p:cNvGrpSpPr/>
          <p:nvPr/>
        </p:nvGrpSpPr>
        <p:grpSpPr>
          <a:xfrm>
            <a:off x="2943000" y="6811560"/>
            <a:ext cx="35640" cy="35640"/>
            <a:chOff x="0" y="0"/>
            <a:chExt cx="47520" cy="47520"/>
          </a:xfrm>
        </p:grpSpPr>
        <p:sp>
          <p:nvSpPr>
            <p:cNvPr id="41" name="Freeform 41"/>
            <p:cNvSpPr/>
            <p:nvPr/>
          </p:nvSpPr>
          <p:spPr>
            <a:xfrm>
              <a:off x="0" y="0"/>
              <a:ext cx="47498" cy="47498"/>
            </a:xfrm>
            <a:custGeom>
              <a:avLst/>
              <a:gdLst/>
              <a:ahLst/>
              <a:cxnLst/>
              <a:rect l="l" t="t" r="r" b="b"/>
              <a:pathLst>
                <a:path w="47498" h="47498">
                  <a:moveTo>
                    <a:pt x="0" y="0"/>
                  </a:moveTo>
                  <a:lnTo>
                    <a:pt x="47498" y="0"/>
                  </a:lnTo>
                  <a:lnTo>
                    <a:pt x="47498" y="47498"/>
                  </a:lnTo>
                  <a:lnTo>
                    <a:pt x="0" y="47498"/>
                  </a:lnTo>
                  <a:close/>
                </a:path>
              </a:pathLst>
            </a:custGeom>
            <a:solidFill>
              <a:srgbClr val="404040"/>
            </a:solidFill>
          </p:spPr>
        </p:sp>
      </p:grpSp>
      <p:grpSp>
        <p:nvGrpSpPr>
          <p:cNvPr id="42" name="Group 42"/>
          <p:cNvGrpSpPr/>
          <p:nvPr/>
        </p:nvGrpSpPr>
        <p:grpSpPr>
          <a:xfrm>
            <a:off x="3013200" y="6811560"/>
            <a:ext cx="36720" cy="35640"/>
            <a:chOff x="0" y="0"/>
            <a:chExt cx="48960" cy="47520"/>
          </a:xfrm>
        </p:grpSpPr>
        <p:sp>
          <p:nvSpPr>
            <p:cNvPr id="43" name="Freeform 43"/>
            <p:cNvSpPr/>
            <p:nvPr/>
          </p:nvSpPr>
          <p:spPr>
            <a:xfrm>
              <a:off x="0" y="0"/>
              <a:ext cx="49022" cy="47498"/>
            </a:xfrm>
            <a:custGeom>
              <a:avLst/>
              <a:gdLst/>
              <a:ahLst/>
              <a:cxnLst/>
              <a:rect l="l" t="t" r="r" b="b"/>
              <a:pathLst>
                <a:path w="49022" h="47498">
                  <a:moveTo>
                    <a:pt x="0" y="0"/>
                  </a:moveTo>
                  <a:lnTo>
                    <a:pt x="49022" y="0"/>
                  </a:lnTo>
                  <a:lnTo>
                    <a:pt x="49022" y="47498"/>
                  </a:lnTo>
                  <a:lnTo>
                    <a:pt x="0" y="47498"/>
                  </a:lnTo>
                  <a:close/>
                </a:path>
              </a:pathLst>
            </a:custGeom>
            <a:solidFill>
              <a:srgbClr val="404040"/>
            </a:solidFill>
          </p:spPr>
        </p:sp>
      </p:grpSp>
      <p:grpSp>
        <p:nvGrpSpPr>
          <p:cNvPr id="44" name="Group 44"/>
          <p:cNvGrpSpPr/>
          <p:nvPr/>
        </p:nvGrpSpPr>
        <p:grpSpPr>
          <a:xfrm>
            <a:off x="2855520" y="6353640"/>
            <a:ext cx="352080" cy="353160"/>
            <a:chOff x="0" y="0"/>
            <a:chExt cx="469440" cy="470880"/>
          </a:xfrm>
        </p:grpSpPr>
        <p:sp>
          <p:nvSpPr>
            <p:cNvPr id="45" name="Freeform 45"/>
            <p:cNvSpPr/>
            <p:nvPr/>
          </p:nvSpPr>
          <p:spPr>
            <a:xfrm>
              <a:off x="0" y="0"/>
              <a:ext cx="469392" cy="470916"/>
            </a:xfrm>
            <a:custGeom>
              <a:avLst/>
              <a:gdLst/>
              <a:ahLst/>
              <a:cxnLst/>
              <a:rect l="l" t="t" r="r" b="b"/>
              <a:pathLst>
                <a:path w="469392" h="470916">
                  <a:moveTo>
                    <a:pt x="234696" y="0"/>
                  </a:moveTo>
                  <a:cubicBezTo>
                    <a:pt x="105410" y="0"/>
                    <a:pt x="0" y="105664"/>
                    <a:pt x="0" y="235458"/>
                  </a:cubicBezTo>
                  <a:cubicBezTo>
                    <a:pt x="0" y="365252"/>
                    <a:pt x="105410" y="470916"/>
                    <a:pt x="234696" y="470916"/>
                  </a:cubicBezTo>
                  <a:cubicBezTo>
                    <a:pt x="363982" y="470916"/>
                    <a:pt x="469392" y="365252"/>
                    <a:pt x="469392" y="235458"/>
                  </a:cubicBezTo>
                  <a:cubicBezTo>
                    <a:pt x="469392" y="105664"/>
                    <a:pt x="364109" y="0"/>
                    <a:pt x="234696" y="0"/>
                  </a:cubicBezTo>
                  <a:close/>
                  <a:moveTo>
                    <a:pt x="234696" y="424053"/>
                  </a:moveTo>
                  <a:cubicBezTo>
                    <a:pt x="226695" y="424053"/>
                    <a:pt x="211963" y="399923"/>
                    <a:pt x="200025" y="353187"/>
                  </a:cubicBezTo>
                  <a:cubicBezTo>
                    <a:pt x="269367" y="353187"/>
                    <a:pt x="269367" y="353187"/>
                    <a:pt x="269367" y="353187"/>
                  </a:cubicBezTo>
                  <a:cubicBezTo>
                    <a:pt x="257302" y="400050"/>
                    <a:pt x="241300" y="424053"/>
                    <a:pt x="234696" y="424053"/>
                  </a:cubicBezTo>
                  <a:close/>
                  <a:moveTo>
                    <a:pt x="192024" y="306324"/>
                  </a:moveTo>
                  <a:cubicBezTo>
                    <a:pt x="190627" y="291592"/>
                    <a:pt x="189357" y="275590"/>
                    <a:pt x="187960" y="259461"/>
                  </a:cubicBezTo>
                  <a:cubicBezTo>
                    <a:pt x="281305" y="259461"/>
                    <a:pt x="281305" y="259461"/>
                    <a:pt x="281305" y="259461"/>
                  </a:cubicBezTo>
                  <a:cubicBezTo>
                    <a:pt x="279908" y="275463"/>
                    <a:pt x="278638" y="291592"/>
                    <a:pt x="277241" y="306324"/>
                  </a:cubicBezTo>
                  <a:lnTo>
                    <a:pt x="192024" y="306324"/>
                  </a:lnTo>
                  <a:close/>
                  <a:moveTo>
                    <a:pt x="234696" y="46863"/>
                  </a:moveTo>
                  <a:cubicBezTo>
                    <a:pt x="241427" y="46863"/>
                    <a:pt x="257429" y="70993"/>
                    <a:pt x="269367" y="117729"/>
                  </a:cubicBezTo>
                  <a:cubicBezTo>
                    <a:pt x="200025" y="117729"/>
                    <a:pt x="200025" y="117729"/>
                    <a:pt x="200025" y="117729"/>
                  </a:cubicBezTo>
                  <a:cubicBezTo>
                    <a:pt x="212090" y="70866"/>
                    <a:pt x="226695" y="46863"/>
                    <a:pt x="234696" y="46863"/>
                  </a:cubicBezTo>
                  <a:close/>
                  <a:moveTo>
                    <a:pt x="277368" y="164592"/>
                  </a:moveTo>
                  <a:cubicBezTo>
                    <a:pt x="278765" y="179324"/>
                    <a:pt x="280035" y="195326"/>
                    <a:pt x="281432" y="211455"/>
                  </a:cubicBezTo>
                  <a:cubicBezTo>
                    <a:pt x="188087" y="211455"/>
                    <a:pt x="188087" y="211455"/>
                    <a:pt x="188087" y="211455"/>
                  </a:cubicBezTo>
                  <a:cubicBezTo>
                    <a:pt x="189484" y="195453"/>
                    <a:pt x="190754" y="179324"/>
                    <a:pt x="192151" y="164592"/>
                  </a:cubicBezTo>
                  <a:lnTo>
                    <a:pt x="277495" y="164592"/>
                  </a:lnTo>
                  <a:close/>
                  <a:moveTo>
                    <a:pt x="141351" y="211328"/>
                  </a:moveTo>
                  <a:cubicBezTo>
                    <a:pt x="49276" y="211328"/>
                    <a:pt x="49276" y="211328"/>
                    <a:pt x="49276" y="211328"/>
                  </a:cubicBezTo>
                  <a:cubicBezTo>
                    <a:pt x="50673" y="195326"/>
                    <a:pt x="54610" y="179197"/>
                    <a:pt x="61341" y="164465"/>
                  </a:cubicBezTo>
                  <a:cubicBezTo>
                    <a:pt x="145415" y="164465"/>
                    <a:pt x="145415" y="164465"/>
                    <a:pt x="145415" y="164465"/>
                  </a:cubicBezTo>
                  <a:cubicBezTo>
                    <a:pt x="142748" y="180467"/>
                    <a:pt x="141351" y="196596"/>
                    <a:pt x="141351" y="211328"/>
                  </a:cubicBezTo>
                  <a:close/>
                  <a:moveTo>
                    <a:pt x="49403" y="259461"/>
                  </a:moveTo>
                  <a:cubicBezTo>
                    <a:pt x="141478" y="259461"/>
                    <a:pt x="141478" y="259461"/>
                    <a:pt x="141478" y="259461"/>
                  </a:cubicBezTo>
                  <a:cubicBezTo>
                    <a:pt x="141478" y="274193"/>
                    <a:pt x="142875" y="290195"/>
                    <a:pt x="145542" y="306324"/>
                  </a:cubicBezTo>
                  <a:cubicBezTo>
                    <a:pt x="61468" y="306324"/>
                    <a:pt x="61468" y="306324"/>
                    <a:pt x="61468" y="306324"/>
                  </a:cubicBezTo>
                  <a:cubicBezTo>
                    <a:pt x="54737" y="291592"/>
                    <a:pt x="50800" y="275590"/>
                    <a:pt x="49403" y="259461"/>
                  </a:cubicBezTo>
                  <a:close/>
                  <a:moveTo>
                    <a:pt x="328168" y="259461"/>
                  </a:moveTo>
                  <a:cubicBezTo>
                    <a:pt x="420243" y="259461"/>
                    <a:pt x="420243" y="259461"/>
                    <a:pt x="420243" y="259461"/>
                  </a:cubicBezTo>
                  <a:cubicBezTo>
                    <a:pt x="418846" y="275463"/>
                    <a:pt x="414909" y="291592"/>
                    <a:pt x="408178" y="306324"/>
                  </a:cubicBezTo>
                  <a:cubicBezTo>
                    <a:pt x="324104" y="306324"/>
                    <a:pt x="324104" y="306324"/>
                    <a:pt x="324104" y="306324"/>
                  </a:cubicBezTo>
                  <a:cubicBezTo>
                    <a:pt x="326771" y="290322"/>
                    <a:pt x="328168" y="274193"/>
                    <a:pt x="328168" y="259461"/>
                  </a:cubicBezTo>
                  <a:close/>
                  <a:moveTo>
                    <a:pt x="328168" y="211328"/>
                  </a:moveTo>
                  <a:cubicBezTo>
                    <a:pt x="328168" y="196596"/>
                    <a:pt x="326771" y="180594"/>
                    <a:pt x="324104" y="164465"/>
                  </a:cubicBezTo>
                  <a:cubicBezTo>
                    <a:pt x="408178" y="164465"/>
                    <a:pt x="408178" y="164465"/>
                    <a:pt x="408178" y="164465"/>
                  </a:cubicBezTo>
                  <a:cubicBezTo>
                    <a:pt x="414909" y="179197"/>
                    <a:pt x="418846" y="195199"/>
                    <a:pt x="420243" y="211328"/>
                  </a:cubicBezTo>
                  <a:lnTo>
                    <a:pt x="328041" y="211328"/>
                  </a:lnTo>
                  <a:close/>
                  <a:moveTo>
                    <a:pt x="381381" y="117729"/>
                  </a:moveTo>
                  <a:cubicBezTo>
                    <a:pt x="317373" y="117729"/>
                    <a:pt x="317373" y="117729"/>
                    <a:pt x="317373" y="117729"/>
                  </a:cubicBezTo>
                  <a:cubicBezTo>
                    <a:pt x="312039" y="96266"/>
                    <a:pt x="306705" y="76200"/>
                    <a:pt x="299974" y="58928"/>
                  </a:cubicBezTo>
                  <a:cubicBezTo>
                    <a:pt x="331978" y="70993"/>
                    <a:pt x="360045" y="91059"/>
                    <a:pt x="381381" y="117729"/>
                  </a:cubicBezTo>
                  <a:close/>
                  <a:moveTo>
                    <a:pt x="169418" y="58801"/>
                  </a:moveTo>
                  <a:cubicBezTo>
                    <a:pt x="162687" y="76200"/>
                    <a:pt x="157353" y="96266"/>
                    <a:pt x="152019" y="117602"/>
                  </a:cubicBezTo>
                  <a:cubicBezTo>
                    <a:pt x="88011" y="117602"/>
                    <a:pt x="88011" y="117602"/>
                    <a:pt x="88011" y="117602"/>
                  </a:cubicBezTo>
                  <a:cubicBezTo>
                    <a:pt x="109347" y="90805"/>
                    <a:pt x="137414" y="70739"/>
                    <a:pt x="169418" y="58801"/>
                  </a:cubicBezTo>
                  <a:close/>
                  <a:moveTo>
                    <a:pt x="88011" y="353187"/>
                  </a:moveTo>
                  <a:cubicBezTo>
                    <a:pt x="152019" y="353187"/>
                    <a:pt x="152019" y="353187"/>
                    <a:pt x="152019" y="353187"/>
                  </a:cubicBezTo>
                  <a:cubicBezTo>
                    <a:pt x="157353" y="374650"/>
                    <a:pt x="162687" y="394716"/>
                    <a:pt x="169418" y="411988"/>
                  </a:cubicBezTo>
                  <a:cubicBezTo>
                    <a:pt x="137414" y="399923"/>
                    <a:pt x="109347" y="379857"/>
                    <a:pt x="88011" y="353187"/>
                  </a:cubicBezTo>
                  <a:close/>
                  <a:moveTo>
                    <a:pt x="300101" y="411988"/>
                  </a:moveTo>
                  <a:cubicBezTo>
                    <a:pt x="306832" y="394589"/>
                    <a:pt x="312166" y="374523"/>
                    <a:pt x="317500" y="353187"/>
                  </a:cubicBezTo>
                  <a:cubicBezTo>
                    <a:pt x="381508" y="353187"/>
                    <a:pt x="381508" y="353187"/>
                    <a:pt x="381508" y="353187"/>
                  </a:cubicBezTo>
                  <a:cubicBezTo>
                    <a:pt x="360172" y="379984"/>
                    <a:pt x="332105" y="400050"/>
                    <a:pt x="300101" y="411988"/>
                  </a:cubicBezTo>
                  <a:close/>
                </a:path>
              </a:pathLst>
            </a:custGeom>
            <a:solidFill>
              <a:srgbClr val="404040"/>
            </a:solidFill>
          </p:spPr>
        </p:sp>
      </p:grpSp>
      <p:grpSp>
        <p:nvGrpSpPr>
          <p:cNvPr id="46" name="Group 46"/>
          <p:cNvGrpSpPr/>
          <p:nvPr/>
        </p:nvGrpSpPr>
        <p:grpSpPr>
          <a:xfrm>
            <a:off x="2486700" y="6036660"/>
            <a:ext cx="1090260" cy="1092420"/>
            <a:chOff x="0" y="0"/>
            <a:chExt cx="1453680" cy="1456560"/>
          </a:xfrm>
        </p:grpSpPr>
        <p:sp>
          <p:nvSpPr>
            <p:cNvPr id="47" name="Freeform 47"/>
            <p:cNvSpPr/>
            <p:nvPr/>
          </p:nvSpPr>
          <p:spPr>
            <a:xfrm>
              <a:off x="0" y="0"/>
              <a:ext cx="1454023" cy="1456436"/>
            </a:xfrm>
            <a:custGeom>
              <a:avLst/>
              <a:gdLst/>
              <a:ahLst/>
              <a:cxnLst/>
              <a:rect l="l" t="t" r="r" b="b"/>
              <a:pathLst>
                <a:path w="1454023" h="1456436">
                  <a:moveTo>
                    <a:pt x="1453642" y="346456"/>
                  </a:moveTo>
                  <a:cubicBezTo>
                    <a:pt x="1453642" y="216662"/>
                    <a:pt x="1453642" y="216662"/>
                    <a:pt x="1453642" y="216662"/>
                  </a:cubicBezTo>
                  <a:cubicBezTo>
                    <a:pt x="1390904" y="200660"/>
                    <a:pt x="1390904" y="200660"/>
                    <a:pt x="1390904" y="200660"/>
                  </a:cubicBezTo>
                  <a:cubicBezTo>
                    <a:pt x="1389507" y="195326"/>
                    <a:pt x="1386840" y="189992"/>
                    <a:pt x="1384173" y="184658"/>
                  </a:cubicBezTo>
                  <a:cubicBezTo>
                    <a:pt x="1416177" y="128524"/>
                    <a:pt x="1416177" y="128524"/>
                    <a:pt x="1416177" y="128524"/>
                  </a:cubicBezTo>
                  <a:cubicBezTo>
                    <a:pt x="1325499" y="37592"/>
                    <a:pt x="1325499" y="37592"/>
                    <a:pt x="1325499" y="37592"/>
                  </a:cubicBezTo>
                  <a:cubicBezTo>
                    <a:pt x="1269492" y="68326"/>
                    <a:pt x="1269492" y="68326"/>
                    <a:pt x="1269492" y="68326"/>
                  </a:cubicBezTo>
                  <a:cubicBezTo>
                    <a:pt x="1264158" y="65659"/>
                    <a:pt x="1258824" y="64262"/>
                    <a:pt x="1253490" y="61595"/>
                  </a:cubicBezTo>
                  <a:cubicBezTo>
                    <a:pt x="1236345" y="0"/>
                    <a:pt x="1236345" y="0"/>
                    <a:pt x="1236345" y="0"/>
                  </a:cubicBezTo>
                  <a:cubicBezTo>
                    <a:pt x="1106932" y="0"/>
                    <a:pt x="1106932" y="0"/>
                    <a:pt x="1106932" y="0"/>
                  </a:cubicBezTo>
                  <a:cubicBezTo>
                    <a:pt x="1090930" y="61468"/>
                    <a:pt x="1090930" y="61468"/>
                    <a:pt x="1090930" y="61468"/>
                  </a:cubicBezTo>
                  <a:cubicBezTo>
                    <a:pt x="1085596" y="64135"/>
                    <a:pt x="1080262" y="65532"/>
                    <a:pt x="1074928" y="68199"/>
                  </a:cubicBezTo>
                  <a:cubicBezTo>
                    <a:pt x="1018921" y="37465"/>
                    <a:pt x="1018921" y="37465"/>
                    <a:pt x="1018921" y="37465"/>
                  </a:cubicBezTo>
                  <a:cubicBezTo>
                    <a:pt x="926846" y="128397"/>
                    <a:pt x="926846" y="128397"/>
                    <a:pt x="926846" y="128397"/>
                  </a:cubicBezTo>
                  <a:cubicBezTo>
                    <a:pt x="958850" y="184531"/>
                    <a:pt x="958850" y="184531"/>
                    <a:pt x="958850" y="184531"/>
                  </a:cubicBezTo>
                  <a:cubicBezTo>
                    <a:pt x="956183" y="189865"/>
                    <a:pt x="954786" y="195199"/>
                    <a:pt x="952119" y="200533"/>
                  </a:cubicBezTo>
                  <a:cubicBezTo>
                    <a:pt x="890778" y="216535"/>
                    <a:pt x="890778" y="216535"/>
                    <a:pt x="890778" y="216535"/>
                  </a:cubicBezTo>
                  <a:cubicBezTo>
                    <a:pt x="890778" y="235204"/>
                    <a:pt x="890778" y="235204"/>
                    <a:pt x="890778" y="235204"/>
                  </a:cubicBezTo>
                  <a:cubicBezTo>
                    <a:pt x="562737" y="235204"/>
                    <a:pt x="562737" y="235204"/>
                    <a:pt x="562737" y="235204"/>
                  </a:cubicBezTo>
                  <a:cubicBezTo>
                    <a:pt x="562864" y="0"/>
                    <a:pt x="562864" y="0"/>
                    <a:pt x="562864" y="0"/>
                  </a:cubicBezTo>
                  <a:cubicBezTo>
                    <a:pt x="0" y="0"/>
                    <a:pt x="0" y="0"/>
                    <a:pt x="0" y="0"/>
                  </a:cubicBezTo>
                  <a:cubicBezTo>
                    <a:pt x="0" y="469519"/>
                    <a:pt x="0" y="469519"/>
                    <a:pt x="0" y="469519"/>
                  </a:cubicBezTo>
                  <a:cubicBezTo>
                    <a:pt x="94742" y="469519"/>
                    <a:pt x="94742" y="469519"/>
                    <a:pt x="94742" y="469519"/>
                  </a:cubicBezTo>
                  <a:cubicBezTo>
                    <a:pt x="94742" y="741045"/>
                    <a:pt x="94742" y="741045"/>
                    <a:pt x="94742" y="741045"/>
                  </a:cubicBezTo>
                  <a:cubicBezTo>
                    <a:pt x="37338" y="778383"/>
                    <a:pt x="0" y="843915"/>
                    <a:pt x="0" y="916178"/>
                  </a:cubicBezTo>
                  <a:cubicBezTo>
                    <a:pt x="0" y="921512"/>
                    <a:pt x="0" y="921512"/>
                    <a:pt x="0" y="921512"/>
                  </a:cubicBezTo>
                  <a:cubicBezTo>
                    <a:pt x="0" y="968375"/>
                    <a:pt x="17399" y="1015111"/>
                    <a:pt x="46736" y="1052576"/>
                  </a:cubicBezTo>
                  <a:cubicBezTo>
                    <a:pt x="94742" y="1112774"/>
                    <a:pt x="94742" y="1112774"/>
                    <a:pt x="94742" y="1112774"/>
                  </a:cubicBezTo>
                  <a:cubicBezTo>
                    <a:pt x="94742" y="1151509"/>
                    <a:pt x="94742" y="1151509"/>
                    <a:pt x="94742" y="1151509"/>
                  </a:cubicBezTo>
                  <a:cubicBezTo>
                    <a:pt x="94742" y="1215771"/>
                    <a:pt x="146812" y="1269238"/>
                    <a:pt x="210820" y="1269238"/>
                  </a:cubicBezTo>
                  <a:cubicBezTo>
                    <a:pt x="268224" y="1269238"/>
                    <a:pt x="314833" y="1229106"/>
                    <a:pt x="326898" y="1174242"/>
                  </a:cubicBezTo>
                  <a:cubicBezTo>
                    <a:pt x="485648" y="1174242"/>
                    <a:pt x="485648" y="1174242"/>
                    <a:pt x="485648" y="1174242"/>
                  </a:cubicBezTo>
                  <a:cubicBezTo>
                    <a:pt x="450977" y="1315974"/>
                    <a:pt x="450977" y="1315974"/>
                    <a:pt x="450977" y="1315974"/>
                  </a:cubicBezTo>
                  <a:cubicBezTo>
                    <a:pt x="374904" y="1315974"/>
                    <a:pt x="374904" y="1315974"/>
                    <a:pt x="374904" y="1315974"/>
                  </a:cubicBezTo>
                  <a:cubicBezTo>
                    <a:pt x="336169" y="1315974"/>
                    <a:pt x="305562" y="1348105"/>
                    <a:pt x="305562" y="1386840"/>
                  </a:cubicBezTo>
                  <a:cubicBezTo>
                    <a:pt x="305562" y="1456436"/>
                    <a:pt x="305562" y="1456436"/>
                    <a:pt x="305562" y="1456436"/>
                  </a:cubicBezTo>
                  <a:cubicBezTo>
                    <a:pt x="1148461" y="1456436"/>
                    <a:pt x="1148461" y="1456436"/>
                    <a:pt x="1148461" y="1456436"/>
                  </a:cubicBezTo>
                  <a:cubicBezTo>
                    <a:pt x="1148461" y="1386840"/>
                    <a:pt x="1148461" y="1386840"/>
                    <a:pt x="1148461" y="1386840"/>
                  </a:cubicBezTo>
                  <a:cubicBezTo>
                    <a:pt x="1148461" y="1348105"/>
                    <a:pt x="1117727" y="1315974"/>
                    <a:pt x="1079119" y="1315974"/>
                  </a:cubicBezTo>
                  <a:cubicBezTo>
                    <a:pt x="1003046" y="1315974"/>
                    <a:pt x="1003046" y="1315974"/>
                    <a:pt x="1003046" y="1315974"/>
                  </a:cubicBezTo>
                  <a:cubicBezTo>
                    <a:pt x="968375" y="1174242"/>
                    <a:pt x="968375" y="1174242"/>
                    <a:pt x="968375" y="1174242"/>
                  </a:cubicBezTo>
                  <a:cubicBezTo>
                    <a:pt x="1241806" y="1174242"/>
                    <a:pt x="1241806" y="1174242"/>
                    <a:pt x="1241806" y="1174242"/>
                  </a:cubicBezTo>
                  <a:cubicBezTo>
                    <a:pt x="1299210" y="1174242"/>
                    <a:pt x="1345819" y="1134110"/>
                    <a:pt x="1357884" y="1080643"/>
                  </a:cubicBezTo>
                  <a:cubicBezTo>
                    <a:pt x="1383284" y="1080643"/>
                    <a:pt x="1383284" y="1080643"/>
                    <a:pt x="1383284" y="1080643"/>
                  </a:cubicBezTo>
                  <a:cubicBezTo>
                    <a:pt x="1422019" y="1080643"/>
                    <a:pt x="1454023" y="1049909"/>
                    <a:pt x="1454023" y="1011047"/>
                  </a:cubicBezTo>
                  <a:cubicBezTo>
                    <a:pt x="1454023" y="822452"/>
                    <a:pt x="1454023" y="822452"/>
                    <a:pt x="1454023" y="822452"/>
                  </a:cubicBezTo>
                  <a:cubicBezTo>
                    <a:pt x="1454023" y="783717"/>
                    <a:pt x="1422019" y="751586"/>
                    <a:pt x="1383284" y="751586"/>
                  </a:cubicBezTo>
                  <a:cubicBezTo>
                    <a:pt x="1359281" y="751586"/>
                    <a:pt x="1359281" y="751586"/>
                    <a:pt x="1359281" y="751586"/>
                  </a:cubicBezTo>
                  <a:cubicBezTo>
                    <a:pt x="1359281" y="493395"/>
                    <a:pt x="1359281" y="493395"/>
                    <a:pt x="1359281" y="493395"/>
                  </a:cubicBezTo>
                  <a:cubicBezTo>
                    <a:pt x="1416685" y="435864"/>
                    <a:pt x="1416685" y="435864"/>
                    <a:pt x="1416685" y="435864"/>
                  </a:cubicBezTo>
                  <a:cubicBezTo>
                    <a:pt x="1384300" y="379857"/>
                    <a:pt x="1384300" y="379857"/>
                    <a:pt x="1384300" y="379857"/>
                  </a:cubicBezTo>
                  <a:cubicBezTo>
                    <a:pt x="1386967" y="374523"/>
                    <a:pt x="1389634" y="369189"/>
                    <a:pt x="1391031" y="363855"/>
                  </a:cubicBezTo>
                  <a:lnTo>
                    <a:pt x="1453769" y="346456"/>
                  </a:lnTo>
                  <a:close/>
                  <a:moveTo>
                    <a:pt x="1218946" y="718312"/>
                  </a:moveTo>
                  <a:cubicBezTo>
                    <a:pt x="1174877" y="674116"/>
                    <a:pt x="1174877" y="674116"/>
                    <a:pt x="1174877" y="674116"/>
                  </a:cubicBezTo>
                  <a:cubicBezTo>
                    <a:pt x="1164209" y="664718"/>
                    <a:pt x="1149477" y="658114"/>
                    <a:pt x="1134872" y="658114"/>
                  </a:cubicBezTo>
                  <a:cubicBezTo>
                    <a:pt x="1104138" y="658114"/>
                    <a:pt x="1078865" y="683514"/>
                    <a:pt x="1078865" y="714248"/>
                  </a:cubicBezTo>
                  <a:cubicBezTo>
                    <a:pt x="1078865" y="751713"/>
                    <a:pt x="1078865" y="751713"/>
                    <a:pt x="1078865" y="751713"/>
                  </a:cubicBezTo>
                  <a:cubicBezTo>
                    <a:pt x="1054862" y="751713"/>
                    <a:pt x="1054862" y="751713"/>
                    <a:pt x="1054862" y="751713"/>
                  </a:cubicBezTo>
                  <a:cubicBezTo>
                    <a:pt x="1016127" y="751713"/>
                    <a:pt x="984123" y="783844"/>
                    <a:pt x="984123" y="822579"/>
                  </a:cubicBezTo>
                  <a:cubicBezTo>
                    <a:pt x="984123" y="940308"/>
                    <a:pt x="984123" y="940308"/>
                    <a:pt x="984123" y="940308"/>
                  </a:cubicBezTo>
                  <a:cubicBezTo>
                    <a:pt x="421259" y="940308"/>
                    <a:pt x="421259" y="940308"/>
                    <a:pt x="421259" y="940308"/>
                  </a:cubicBezTo>
                  <a:cubicBezTo>
                    <a:pt x="421259" y="933577"/>
                    <a:pt x="422656" y="926973"/>
                    <a:pt x="422656" y="921639"/>
                  </a:cubicBezTo>
                  <a:cubicBezTo>
                    <a:pt x="422656" y="916305"/>
                    <a:pt x="422656" y="916305"/>
                    <a:pt x="422656" y="916305"/>
                  </a:cubicBezTo>
                  <a:cubicBezTo>
                    <a:pt x="422656" y="807974"/>
                    <a:pt x="339979" y="718312"/>
                    <a:pt x="234569" y="706374"/>
                  </a:cubicBezTo>
                  <a:cubicBezTo>
                    <a:pt x="234569" y="469646"/>
                    <a:pt x="234569" y="469646"/>
                    <a:pt x="234569" y="469646"/>
                  </a:cubicBezTo>
                  <a:cubicBezTo>
                    <a:pt x="562610" y="469646"/>
                    <a:pt x="562610" y="469646"/>
                    <a:pt x="562610" y="469646"/>
                  </a:cubicBezTo>
                  <a:cubicBezTo>
                    <a:pt x="562610" y="376047"/>
                    <a:pt x="562610" y="376047"/>
                    <a:pt x="562610" y="376047"/>
                  </a:cubicBezTo>
                  <a:cubicBezTo>
                    <a:pt x="957326" y="376047"/>
                    <a:pt x="957326" y="376047"/>
                    <a:pt x="957326" y="376047"/>
                  </a:cubicBezTo>
                  <a:cubicBezTo>
                    <a:pt x="957326" y="377444"/>
                    <a:pt x="958723" y="378714"/>
                    <a:pt x="958723" y="380111"/>
                  </a:cubicBezTo>
                  <a:cubicBezTo>
                    <a:pt x="926719" y="436245"/>
                    <a:pt x="926719" y="436245"/>
                    <a:pt x="926719" y="436245"/>
                  </a:cubicBezTo>
                  <a:cubicBezTo>
                    <a:pt x="1018794" y="527177"/>
                    <a:pt x="1018794" y="527177"/>
                    <a:pt x="1018794" y="527177"/>
                  </a:cubicBezTo>
                  <a:cubicBezTo>
                    <a:pt x="1074801" y="496443"/>
                    <a:pt x="1074801" y="496443"/>
                    <a:pt x="1074801" y="496443"/>
                  </a:cubicBezTo>
                  <a:cubicBezTo>
                    <a:pt x="1080135" y="497840"/>
                    <a:pt x="1085469" y="500507"/>
                    <a:pt x="1090803" y="503174"/>
                  </a:cubicBezTo>
                  <a:cubicBezTo>
                    <a:pt x="1106805" y="564642"/>
                    <a:pt x="1106805" y="564642"/>
                    <a:pt x="1106805" y="564642"/>
                  </a:cubicBezTo>
                  <a:cubicBezTo>
                    <a:pt x="1218819" y="564642"/>
                    <a:pt x="1218819" y="564642"/>
                    <a:pt x="1218819" y="564642"/>
                  </a:cubicBezTo>
                  <a:lnTo>
                    <a:pt x="1218819" y="718312"/>
                  </a:lnTo>
                  <a:close/>
                  <a:moveTo>
                    <a:pt x="516128" y="399923"/>
                  </a:moveTo>
                  <a:cubicBezTo>
                    <a:pt x="366776" y="291592"/>
                    <a:pt x="366776" y="291592"/>
                    <a:pt x="366776" y="291592"/>
                  </a:cubicBezTo>
                  <a:cubicBezTo>
                    <a:pt x="369443" y="288925"/>
                    <a:pt x="373507" y="284861"/>
                    <a:pt x="374777" y="282194"/>
                  </a:cubicBezTo>
                  <a:cubicBezTo>
                    <a:pt x="516128" y="93599"/>
                    <a:pt x="516128" y="93599"/>
                    <a:pt x="516128" y="93599"/>
                  </a:cubicBezTo>
                  <a:lnTo>
                    <a:pt x="516128" y="399923"/>
                  </a:lnTo>
                  <a:close/>
                  <a:moveTo>
                    <a:pt x="337439" y="254127"/>
                  </a:moveTo>
                  <a:cubicBezTo>
                    <a:pt x="324104" y="271526"/>
                    <a:pt x="304038" y="282194"/>
                    <a:pt x="281432" y="282194"/>
                  </a:cubicBezTo>
                  <a:cubicBezTo>
                    <a:pt x="260096" y="282194"/>
                    <a:pt x="238760" y="271526"/>
                    <a:pt x="225425" y="254127"/>
                  </a:cubicBezTo>
                  <a:cubicBezTo>
                    <a:pt x="70739" y="46863"/>
                    <a:pt x="70739" y="46863"/>
                    <a:pt x="70739" y="46863"/>
                  </a:cubicBezTo>
                  <a:cubicBezTo>
                    <a:pt x="492125" y="46863"/>
                    <a:pt x="492125" y="46863"/>
                    <a:pt x="492125" y="46863"/>
                  </a:cubicBezTo>
                  <a:lnTo>
                    <a:pt x="337439" y="254127"/>
                  </a:lnTo>
                  <a:close/>
                  <a:moveTo>
                    <a:pt x="188087" y="282194"/>
                  </a:moveTo>
                  <a:cubicBezTo>
                    <a:pt x="190754" y="286258"/>
                    <a:pt x="193421" y="288925"/>
                    <a:pt x="196088" y="291592"/>
                  </a:cubicBezTo>
                  <a:cubicBezTo>
                    <a:pt x="48006" y="399923"/>
                    <a:pt x="48006" y="399923"/>
                    <a:pt x="48006" y="399923"/>
                  </a:cubicBezTo>
                  <a:cubicBezTo>
                    <a:pt x="48006" y="93599"/>
                    <a:pt x="48006" y="93599"/>
                    <a:pt x="48006" y="93599"/>
                  </a:cubicBezTo>
                  <a:lnTo>
                    <a:pt x="188087" y="282194"/>
                  </a:lnTo>
                  <a:close/>
                  <a:moveTo>
                    <a:pt x="237490" y="319659"/>
                  </a:moveTo>
                  <a:cubicBezTo>
                    <a:pt x="250825" y="326390"/>
                    <a:pt x="266827" y="329057"/>
                    <a:pt x="281559" y="329057"/>
                  </a:cubicBezTo>
                  <a:cubicBezTo>
                    <a:pt x="297561" y="329057"/>
                    <a:pt x="312293" y="326390"/>
                    <a:pt x="326898" y="319659"/>
                  </a:cubicBezTo>
                  <a:cubicBezTo>
                    <a:pt x="466979" y="422656"/>
                    <a:pt x="466979" y="422656"/>
                    <a:pt x="466979" y="422656"/>
                  </a:cubicBezTo>
                  <a:cubicBezTo>
                    <a:pt x="96266" y="422656"/>
                    <a:pt x="96266" y="422656"/>
                    <a:pt x="96266" y="422656"/>
                  </a:cubicBezTo>
                  <a:lnTo>
                    <a:pt x="237617" y="319659"/>
                  </a:lnTo>
                  <a:close/>
                  <a:moveTo>
                    <a:pt x="891159" y="282194"/>
                  </a:moveTo>
                  <a:cubicBezTo>
                    <a:pt x="891159" y="329057"/>
                    <a:pt x="891159" y="329057"/>
                    <a:pt x="891159" y="329057"/>
                  </a:cubicBezTo>
                  <a:cubicBezTo>
                    <a:pt x="563118" y="329057"/>
                    <a:pt x="563118" y="329057"/>
                    <a:pt x="563118" y="329057"/>
                  </a:cubicBezTo>
                  <a:cubicBezTo>
                    <a:pt x="563118" y="282194"/>
                    <a:pt x="563118" y="282194"/>
                    <a:pt x="563118" y="282194"/>
                  </a:cubicBezTo>
                  <a:lnTo>
                    <a:pt x="890905" y="282194"/>
                  </a:lnTo>
                  <a:close/>
                  <a:moveTo>
                    <a:pt x="141351" y="469519"/>
                  </a:moveTo>
                  <a:cubicBezTo>
                    <a:pt x="188087" y="469519"/>
                    <a:pt x="188087" y="469519"/>
                    <a:pt x="188087" y="469519"/>
                  </a:cubicBezTo>
                  <a:cubicBezTo>
                    <a:pt x="188087" y="706247"/>
                    <a:pt x="188087" y="706247"/>
                    <a:pt x="188087" y="706247"/>
                  </a:cubicBezTo>
                  <a:cubicBezTo>
                    <a:pt x="172085" y="708914"/>
                    <a:pt x="156083" y="711581"/>
                    <a:pt x="141351" y="716915"/>
                  </a:cubicBezTo>
                  <a:lnTo>
                    <a:pt x="141351" y="469519"/>
                  </a:lnTo>
                  <a:close/>
                  <a:moveTo>
                    <a:pt x="82677" y="1023239"/>
                  </a:moveTo>
                  <a:cubicBezTo>
                    <a:pt x="59944" y="995172"/>
                    <a:pt x="48006" y="957707"/>
                    <a:pt x="48006" y="921639"/>
                  </a:cubicBezTo>
                  <a:cubicBezTo>
                    <a:pt x="48006" y="916305"/>
                    <a:pt x="48006" y="916305"/>
                    <a:pt x="48006" y="916305"/>
                  </a:cubicBezTo>
                  <a:cubicBezTo>
                    <a:pt x="48006" y="825373"/>
                    <a:pt x="121412" y="751840"/>
                    <a:pt x="210693" y="751840"/>
                  </a:cubicBezTo>
                  <a:cubicBezTo>
                    <a:pt x="301371" y="751840"/>
                    <a:pt x="374777" y="825373"/>
                    <a:pt x="374777" y="916305"/>
                  </a:cubicBezTo>
                  <a:cubicBezTo>
                    <a:pt x="374777" y="921639"/>
                    <a:pt x="374777" y="921639"/>
                    <a:pt x="374777" y="921639"/>
                  </a:cubicBezTo>
                  <a:cubicBezTo>
                    <a:pt x="374777" y="957707"/>
                    <a:pt x="362712" y="995172"/>
                    <a:pt x="340106" y="1023239"/>
                  </a:cubicBezTo>
                  <a:cubicBezTo>
                    <a:pt x="293370" y="1080770"/>
                    <a:pt x="293370" y="1080770"/>
                    <a:pt x="293370" y="1080770"/>
                  </a:cubicBezTo>
                  <a:cubicBezTo>
                    <a:pt x="234696" y="1080770"/>
                    <a:pt x="234696" y="1080770"/>
                    <a:pt x="234696" y="1080770"/>
                  </a:cubicBezTo>
                  <a:cubicBezTo>
                    <a:pt x="234696" y="983107"/>
                    <a:pt x="234696" y="983107"/>
                    <a:pt x="234696" y="983107"/>
                  </a:cubicBezTo>
                  <a:cubicBezTo>
                    <a:pt x="261366" y="972439"/>
                    <a:pt x="281432" y="947039"/>
                    <a:pt x="281432" y="916178"/>
                  </a:cubicBezTo>
                  <a:cubicBezTo>
                    <a:pt x="281432" y="877443"/>
                    <a:pt x="250698" y="846582"/>
                    <a:pt x="210693" y="846582"/>
                  </a:cubicBezTo>
                  <a:cubicBezTo>
                    <a:pt x="171958" y="846582"/>
                    <a:pt x="141351" y="877316"/>
                    <a:pt x="141351" y="916178"/>
                  </a:cubicBezTo>
                  <a:cubicBezTo>
                    <a:pt x="141351" y="946912"/>
                    <a:pt x="161417" y="972312"/>
                    <a:pt x="188087" y="983107"/>
                  </a:cubicBezTo>
                  <a:cubicBezTo>
                    <a:pt x="188087" y="1080770"/>
                    <a:pt x="188087" y="1080770"/>
                    <a:pt x="188087" y="1080770"/>
                  </a:cubicBezTo>
                  <a:cubicBezTo>
                    <a:pt x="129413" y="1080770"/>
                    <a:pt x="129413" y="1080770"/>
                    <a:pt x="129413" y="1080770"/>
                  </a:cubicBezTo>
                  <a:lnTo>
                    <a:pt x="82677" y="1023239"/>
                  </a:lnTo>
                  <a:close/>
                  <a:moveTo>
                    <a:pt x="188087" y="916178"/>
                  </a:moveTo>
                  <a:cubicBezTo>
                    <a:pt x="188087" y="904113"/>
                    <a:pt x="198755" y="893445"/>
                    <a:pt x="210820" y="893445"/>
                  </a:cubicBezTo>
                  <a:cubicBezTo>
                    <a:pt x="224155" y="893445"/>
                    <a:pt x="234823" y="904113"/>
                    <a:pt x="234823" y="916178"/>
                  </a:cubicBezTo>
                  <a:cubicBezTo>
                    <a:pt x="234823" y="929513"/>
                    <a:pt x="224155" y="940308"/>
                    <a:pt x="210820" y="940308"/>
                  </a:cubicBezTo>
                  <a:cubicBezTo>
                    <a:pt x="198755" y="940308"/>
                    <a:pt x="188087" y="929640"/>
                    <a:pt x="188087" y="916178"/>
                  </a:cubicBezTo>
                  <a:close/>
                  <a:moveTo>
                    <a:pt x="210820" y="1222502"/>
                  </a:moveTo>
                  <a:cubicBezTo>
                    <a:pt x="172085" y="1222502"/>
                    <a:pt x="141478" y="1190371"/>
                    <a:pt x="141478" y="1151636"/>
                  </a:cubicBezTo>
                  <a:cubicBezTo>
                    <a:pt x="141478" y="1127506"/>
                    <a:pt x="141478" y="1127506"/>
                    <a:pt x="141478" y="1127506"/>
                  </a:cubicBezTo>
                  <a:cubicBezTo>
                    <a:pt x="281559" y="1127506"/>
                    <a:pt x="281559" y="1127506"/>
                    <a:pt x="281559" y="1127506"/>
                  </a:cubicBezTo>
                  <a:cubicBezTo>
                    <a:pt x="281559" y="1151636"/>
                    <a:pt x="281559" y="1151636"/>
                    <a:pt x="281559" y="1151636"/>
                  </a:cubicBezTo>
                  <a:cubicBezTo>
                    <a:pt x="281559" y="1190371"/>
                    <a:pt x="250825" y="1222502"/>
                    <a:pt x="210820" y="1222502"/>
                  </a:cubicBezTo>
                  <a:close/>
                  <a:moveTo>
                    <a:pt x="1101725" y="1386967"/>
                  </a:moveTo>
                  <a:cubicBezTo>
                    <a:pt x="1101725" y="1409700"/>
                    <a:pt x="1101725" y="1409700"/>
                    <a:pt x="1101725" y="1409700"/>
                  </a:cubicBezTo>
                  <a:cubicBezTo>
                    <a:pt x="352171" y="1409700"/>
                    <a:pt x="352171" y="1409700"/>
                    <a:pt x="352171" y="1409700"/>
                  </a:cubicBezTo>
                  <a:cubicBezTo>
                    <a:pt x="352171" y="1386967"/>
                    <a:pt x="352171" y="1386967"/>
                    <a:pt x="352171" y="1386967"/>
                  </a:cubicBezTo>
                  <a:cubicBezTo>
                    <a:pt x="352171" y="1373632"/>
                    <a:pt x="362839" y="1362837"/>
                    <a:pt x="374904" y="1362837"/>
                  </a:cubicBezTo>
                  <a:cubicBezTo>
                    <a:pt x="1079119" y="1362837"/>
                    <a:pt x="1079119" y="1362837"/>
                    <a:pt x="1079119" y="1362837"/>
                  </a:cubicBezTo>
                  <a:cubicBezTo>
                    <a:pt x="1091184" y="1362837"/>
                    <a:pt x="1101852" y="1373505"/>
                    <a:pt x="1101852" y="1386967"/>
                  </a:cubicBezTo>
                  <a:close/>
                  <a:moveTo>
                    <a:pt x="955167" y="1316101"/>
                  </a:moveTo>
                  <a:cubicBezTo>
                    <a:pt x="499110" y="1316101"/>
                    <a:pt x="499110" y="1316101"/>
                    <a:pt x="499110" y="1316101"/>
                  </a:cubicBezTo>
                  <a:cubicBezTo>
                    <a:pt x="535178" y="1174369"/>
                    <a:pt x="535178" y="1174369"/>
                    <a:pt x="535178" y="1174369"/>
                  </a:cubicBezTo>
                  <a:cubicBezTo>
                    <a:pt x="919226" y="1174369"/>
                    <a:pt x="919226" y="1174369"/>
                    <a:pt x="919226" y="1174369"/>
                  </a:cubicBezTo>
                  <a:lnTo>
                    <a:pt x="955294" y="1316101"/>
                  </a:lnTo>
                  <a:close/>
                  <a:moveTo>
                    <a:pt x="1241679" y="1127506"/>
                  </a:moveTo>
                  <a:cubicBezTo>
                    <a:pt x="328168" y="1127506"/>
                    <a:pt x="328168" y="1127506"/>
                    <a:pt x="328168" y="1127506"/>
                  </a:cubicBezTo>
                  <a:cubicBezTo>
                    <a:pt x="328168" y="1112774"/>
                    <a:pt x="328168" y="1112774"/>
                    <a:pt x="328168" y="1112774"/>
                  </a:cubicBezTo>
                  <a:cubicBezTo>
                    <a:pt x="376174" y="1052576"/>
                    <a:pt x="376174" y="1052576"/>
                    <a:pt x="376174" y="1052576"/>
                  </a:cubicBezTo>
                  <a:cubicBezTo>
                    <a:pt x="392176" y="1033907"/>
                    <a:pt x="404241" y="1011174"/>
                    <a:pt x="412242" y="987044"/>
                  </a:cubicBezTo>
                  <a:cubicBezTo>
                    <a:pt x="984377" y="987044"/>
                    <a:pt x="984377" y="987044"/>
                    <a:pt x="984377" y="987044"/>
                  </a:cubicBezTo>
                  <a:cubicBezTo>
                    <a:pt x="984377" y="1011174"/>
                    <a:pt x="984377" y="1011174"/>
                    <a:pt x="984377" y="1011174"/>
                  </a:cubicBezTo>
                  <a:cubicBezTo>
                    <a:pt x="984377" y="1049909"/>
                    <a:pt x="1016381" y="1080770"/>
                    <a:pt x="1055116" y="1080770"/>
                  </a:cubicBezTo>
                  <a:cubicBezTo>
                    <a:pt x="1308481" y="1080770"/>
                    <a:pt x="1308481" y="1080770"/>
                    <a:pt x="1308481" y="1080770"/>
                  </a:cubicBezTo>
                  <a:cubicBezTo>
                    <a:pt x="1299083" y="1108837"/>
                    <a:pt x="1272413" y="1127633"/>
                    <a:pt x="1241806" y="1127633"/>
                  </a:cubicBezTo>
                  <a:close/>
                  <a:moveTo>
                    <a:pt x="1405890" y="822706"/>
                  </a:moveTo>
                  <a:cubicBezTo>
                    <a:pt x="1405890" y="1011301"/>
                    <a:pt x="1405890" y="1011301"/>
                    <a:pt x="1405890" y="1011301"/>
                  </a:cubicBezTo>
                  <a:cubicBezTo>
                    <a:pt x="1405890" y="1023366"/>
                    <a:pt x="1396492" y="1034034"/>
                    <a:pt x="1383157" y="1034034"/>
                  </a:cubicBezTo>
                  <a:cubicBezTo>
                    <a:pt x="1055116" y="1034034"/>
                    <a:pt x="1055116" y="1034034"/>
                    <a:pt x="1055116" y="1034034"/>
                  </a:cubicBezTo>
                  <a:cubicBezTo>
                    <a:pt x="1041781" y="1034034"/>
                    <a:pt x="1031113" y="1023366"/>
                    <a:pt x="1031113" y="1011301"/>
                  </a:cubicBezTo>
                  <a:cubicBezTo>
                    <a:pt x="1031113" y="822706"/>
                    <a:pt x="1031113" y="822706"/>
                    <a:pt x="1031113" y="822706"/>
                  </a:cubicBezTo>
                  <a:cubicBezTo>
                    <a:pt x="1031113" y="809371"/>
                    <a:pt x="1041781" y="798576"/>
                    <a:pt x="1055116" y="798576"/>
                  </a:cubicBezTo>
                  <a:cubicBezTo>
                    <a:pt x="1125855" y="798576"/>
                    <a:pt x="1125855" y="798576"/>
                    <a:pt x="1125855" y="798576"/>
                  </a:cubicBezTo>
                  <a:cubicBezTo>
                    <a:pt x="1125855" y="714375"/>
                    <a:pt x="1125855" y="714375"/>
                    <a:pt x="1125855" y="714375"/>
                  </a:cubicBezTo>
                  <a:cubicBezTo>
                    <a:pt x="1125855" y="707644"/>
                    <a:pt x="1136523" y="702310"/>
                    <a:pt x="1141857" y="707644"/>
                  </a:cubicBezTo>
                  <a:cubicBezTo>
                    <a:pt x="1232535" y="798576"/>
                    <a:pt x="1232535" y="798576"/>
                    <a:pt x="1232535" y="798576"/>
                  </a:cubicBezTo>
                  <a:cubicBezTo>
                    <a:pt x="1383284" y="798576"/>
                    <a:pt x="1383284" y="798576"/>
                    <a:pt x="1383284" y="798576"/>
                  </a:cubicBezTo>
                  <a:cubicBezTo>
                    <a:pt x="1396619" y="798576"/>
                    <a:pt x="1406017" y="809244"/>
                    <a:pt x="1406017" y="822706"/>
                  </a:cubicBezTo>
                  <a:close/>
                  <a:moveTo>
                    <a:pt x="1265682" y="751713"/>
                  </a:moveTo>
                  <a:cubicBezTo>
                    <a:pt x="1265682" y="497586"/>
                    <a:pt x="1265682" y="497586"/>
                    <a:pt x="1265682" y="497586"/>
                  </a:cubicBezTo>
                  <a:cubicBezTo>
                    <a:pt x="1267079" y="496189"/>
                    <a:pt x="1268349" y="496189"/>
                    <a:pt x="1269746" y="496189"/>
                  </a:cubicBezTo>
                  <a:cubicBezTo>
                    <a:pt x="1312418" y="520319"/>
                    <a:pt x="1312418" y="520319"/>
                    <a:pt x="1312418" y="520319"/>
                  </a:cubicBezTo>
                  <a:cubicBezTo>
                    <a:pt x="1312418" y="751713"/>
                    <a:pt x="1312418" y="751713"/>
                    <a:pt x="1312418" y="751713"/>
                  </a:cubicBezTo>
                  <a:lnTo>
                    <a:pt x="1265682" y="751713"/>
                  </a:lnTo>
                  <a:close/>
                  <a:moveTo>
                    <a:pt x="1355090" y="324993"/>
                  </a:moveTo>
                  <a:cubicBezTo>
                    <a:pt x="1351026" y="337058"/>
                    <a:pt x="1351026" y="337058"/>
                    <a:pt x="1351026" y="337058"/>
                  </a:cubicBezTo>
                  <a:cubicBezTo>
                    <a:pt x="1348359" y="347726"/>
                    <a:pt x="1343025" y="359791"/>
                    <a:pt x="1337691" y="369189"/>
                  </a:cubicBezTo>
                  <a:cubicBezTo>
                    <a:pt x="1332357" y="381254"/>
                    <a:pt x="1332357" y="381254"/>
                    <a:pt x="1332357" y="381254"/>
                  </a:cubicBezTo>
                  <a:cubicBezTo>
                    <a:pt x="1357757" y="428117"/>
                    <a:pt x="1357757" y="428117"/>
                    <a:pt x="1357757" y="428117"/>
                  </a:cubicBezTo>
                  <a:cubicBezTo>
                    <a:pt x="1317752" y="469519"/>
                    <a:pt x="1317752" y="469519"/>
                    <a:pt x="1317752" y="469519"/>
                  </a:cubicBezTo>
                  <a:cubicBezTo>
                    <a:pt x="1271016" y="442722"/>
                    <a:pt x="1271016" y="442722"/>
                    <a:pt x="1271016" y="442722"/>
                  </a:cubicBezTo>
                  <a:cubicBezTo>
                    <a:pt x="1258951" y="448056"/>
                    <a:pt x="1258951" y="448056"/>
                    <a:pt x="1258951" y="448056"/>
                  </a:cubicBezTo>
                  <a:cubicBezTo>
                    <a:pt x="1249553" y="453390"/>
                    <a:pt x="1237615" y="458724"/>
                    <a:pt x="1226947" y="461391"/>
                  </a:cubicBezTo>
                  <a:cubicBezTo>
                    <a:pt x="1214882" y="465455"/>
                    <a:pt x="1214882" y="465455"/>
                    <a:pt x="1214882" y="465455"/>
                  </a:cubicBezTo>
                  <a:cubicBezTo>
                    <a:pt x="1201547" y="517652"/>
                    <a:pt x="1201547" y="517652"/>
                    <a:pt x="1201547" y="517652"/>
                  </a:cubicBezTo>
                  <a:cubicBezTo>
                    <a:pt x="1142873" y="517652"/>
                    <a:pt x="1142873" y="517652"/>
                    <a:pt x="1142873" y="517652"/>
                  </a:cubicBezTo>
                  <a:cubicBezTo>
                    <a:pt x="1128141" y="465455"/>
                    <a:pt x="1128141" y="465455"/>
                    <a:pt x="1128141" y="465455"/>
                  </a:cubicBezTo>
                  <a:cubicBezTo>
                    <a:pt x="1116076" y="461391"/>
                    <a:pt x="1116076" y="461391"/>
                    <a:pt x="1116076" y="461391"/>
                  </a:cubicBezTo>
                  <a:cubicBezTo>
                    <a:pt x="1105408" y="458724"/>
                    <a:pt x="1094740" y="453390"/>
                    <a:pt x="1084072" y="448056"/>
                  </a:cubicBezTo>
                  <a:cubicBezTo>
                    <a:pt x="1073404" y="442722"/>
                    <a:pt x="1073404" y="442722"/>
                    <a:pt x="1073404" y="442722"/>
                  </a:cubicBezTo>
                  <a:cubicBezTo>
                    <a:pt x="1026668" y="469519"/>
                    <a:pt x="1026668" y="469519"/>
                    <a:pt x="1026668" y="469519"/>
                  </a:cubicBezTo>
                  <a:cubicBezTo>
                    <a:pt x="985520" y="427990"/>
                    <a:pt x="985520" y="427990"/>
                    <a:pt x="985520" y="427990"/>
                  </a:cubicBezTo>
                  <a:cubicBezTo>
                    <a:pt x="1012190" y="381127"/>
                    <a:pt x="1012190" y="381127"/>
                    <a:pt x="1012190" y="381127"/>
                  </a:cubicBezTo>
                  <a:cubicBezTo>
                    <a:pt x="1006856" y="370459"/>
                    <a:pt x="1006856" y="370459"/>
                    <a:pt x="1006856" y="370459"/>
                  </a:cubicBezTo>
                  <a:cubicBezTo>
                    <a:pt x="1000125" y="359791"/>
                    <a:pt x="996188" y="347726"/>
                    <a:pt x="992124" y="337058"/>
                  </a:cubicBezTo>
                  <a:cubicBezTo>
                    <a:pt x="989457" y="324993"/>
                    <a:pt x="989457" y="324993"/>
                    <a:pt x="989457" y="324993"/>
                  </a:cubicBezTo>
                  <a:cubicBezTo>
                    <a:pt x="937387" y="311658"/>
                    <a:pt x="937387" y="311658"/>
                    <a:pt x="937387" y="311658"/>
                  </a:cubicBezTo>
                  <a:cubicBezTo>
                    <a:pt x="937387" y="252857"/>
                    <a:pt x="937387" y="252857"/>
                    <a:pt x="937387" y="252857"/>
                  </a:cubicBezTo>
                  <a:cubicBezTo>
                    <a:pt x="989457" y="239522"/>
                    <a:pt x="989457" y="239522"/>
                    <a:pt x="989457" y="239522"/>
                  </a:cubicBezTo>
                  <a:cubicBezTo>
                    <a:pt x="992124" y="226187"/>
                    <a:pt x="992124" y="226187"/>
                    <a:pt x="992124" y="226187"/>
                  </a:cubicBezTo>
                  <a:cubicBezTo>
                    <a:pt x="996188" y="215519"/>
                    <a:pt x="1000125" y="204724"/>
                    <a:pt x="1006856" y="194056"/>
                  </a:cubicBezTo>
                  <a:cubicBezTo>
                    <a:pt x="1012190" y="183388"/>
                    <a:pt x="1012190" y="183388"/>
                    <a:pt x="1012190" y="183388"/>
                  </a:cubicBezTo>
                  <a:cubicBezTo>
                    <a:pt x="985520" y="136525"/>
                    <a:pt x="985520" y="136525"/>
                    <a:pt x="985520" y="136525"/>
                  </a:cubicBezTo>
                  <a:cubicBezTo>
                    <a:pt x="1026922" y="95123"/>
                    <a:pt x="1026922" y="95123"/>
                    <a:pt x="1026922" y="95123"/>
                  </a:cubicBezTo>
                  <a:cubicBezTo>
                    <a:pt x="1073658" y="121920"/>
                    <a:pt x="1073658" y="121920"/>
                    <a:pt x="1073658" y="121920"/>
                  </a:cubicBezTo>
                  <a:cubicBezTo>
                    <a:pt x="1084326" y="116586"/>
                    <a:pt x="1084326" y="116586"/>
                    <a:pt x="1084326" y="116586"/>
                  </a:cubicBezTo>
                  <a:cubicBezTo>
                    <a:pt x="1094994" y="111252"/>
                    <a:pt x="1105662" y="105918"/>
                    <a:pt x="1116330" y="103251"/>
                  </a:cubicBezTo>
                  <a:cubicBezTo>
                    <a:pt x="1128395" y="99187"/>
                    <a:pt x="1128395" y="99187"/>
                    <a:pt x="1128395" y="99187"/>
                  </a:cubicBezTo>
                  <a:cubicBezTo>
                    <a:pt x="1143000" y="46863"/>
                    <a:pt x="1143000" y="46863"/>
                    <a:pt x="1143000" y="46863"/>
                  </a:cubicBezTo>
                  <a:cubicBezTo>
                    <a:pt x="1201674" y="46863"/>
                    <a:pt x="1201674" y="46863"/>
                    <a:pt x="1201674" y="46863"/>
                  </a:cubicBezTo>
                  <a:cubicBezTo>
                    <a:pt x="1215009" y="99060"/>
                    <a:pt x="1215009" y="99060"/>
                    <a:pt x="1215009" y="99060"/>
                  </a:cubicBezTo>
                  <a:cubicBezTo>
                    <a:pt x="1227074" y="103124"/>
                    <a:pt x="1227074" y="103124"/>
                    <a:pt x="1227074" y="103124"/>
                  </a:cubicBezTo>
                  <a:cubicBezTo>
                    <a:pt x="1237742" y="105791"/>
                    <a:pt x="1249807" y="111125"/>
                    <a:pt x="1259078" y="116459"/>
                  </a:cubicBezTo>
                  <a:cubicBezTo>
                    <a:pt x="1271143" y="121793"/>
                    <a:pt x="1271143" y="121793"/>
                    <a:pt x="1271143" y="121793"/>
                  </a:cubicBezTo>
                  <a:cubicBezTo>
                    <a:pt x="1317879" y="94996"/>
                    <a:pt x="1317879" y="94996"/>
                    <a:pt x="1317879" y="94996"/>
                  </a:cubicBezTo>
                  <a:cubicBezTo>
                    <a:pt x="1357884" y="136398"/>
                    <a:pt x="1357884" y="136398"/>
                    <a:pt x="1357884" y="136398"/>
                  </a:cubicBezTo>
                  <a:cubicBezTo>
                    <a:pt x="1332484" y="183261"/>
                    <a:pt x="1332484" y="183261"/>
                    <a:pt x="1332484" y="183261"/>
                  </a:cubicBezTo>
                  <a:cubicBezTo>
                    <a:pt x="1337818" y="193929"/>
                    <a:pt x="1337818" y="193929"/>
                    <a:pt x="1337818" y="193929"/>
                  </a:cubicBezTo>
                  <a:cubicBezTo>
                    <a:pt x="1343152" y="204597"/>
                    <a:pt x="1348486" y="215392"/>
                    <a:pt x="1351153" y="226060"/>
                  </a:cubicBezTo>
                  <a:cubicBezTo>
                    <a:pt x="1355217" y="239395"/>
                    <a:pt x="1355217" y="239395"/>
                    <a:pt x="1355217" y="239395"/>
                  </a:cubicBezTo>
                  <a:cubicBezTo>
                    <a:pt x="1405890" y="252730"/>
                    <a:pt x="1405890" y="252730"/>
                    <a:pt x="1405890" y="252730"/>
                  </a:cubicBezTo>
                  <a:cubicBezTo>
                    <a:pt x="1405890" y="311531"/>
                    <a:pt x="1405890" y="311531"/>
                    <a:pt x="1405890" y="311531"/>
                  </a:cubicBezTo>
                  <a:lnTo>
                    <a:pt x="1355217" y="324866"/>
                  </a:lnTo>
                  <a:close/>
                </a:path>
              </a:pathLst>
            </a:custGeom>
            <a:solidFill>
              <a:srgbClr val="404040"/>
            </a:solidFill>
          </p:spPr>
        </p:sp>
      </p:grpSp>
      <p:grpSp>
        <p:nvGrpSpPr>
          <p:cNvPr id="48" name="Group 48"/>
          <p:cNvGrpSpPr/>
          <p:nvPr/>
        </p:nvGrpSpPr>
        <p:grpSpPr>
          <a:xfrm>
            <a:off x="3259980" y="6143580"/>
            <a:ext cx="211140" cy="210060"/>
            <a:chOff x="0" y="0"/>
            <a:chExt cx="281520" cy="280080"/>
          </a:xfrm>
        </p:grpSpPr>
        <p:sp>
          <p:nvSpPr>
            <p:cNvPr id="49" name="Freeform 49"/>
            <p:cNvSpPr/>
            <p:nvPr/>
          </p:nvSpPr>
          <p:spPr>
            <a:xfrm>
              <a:off x="0" y="0"/>
              <a:ext cx="281559" cy="280035"/>
            </a:xfrm>
            <a:custGeom>
              <a:avLst/>
              <a:gdLst/>
              <a:ahLst/>
              <a:cxnLst/>
              <a:rect l="l" t="t" r="r" b="b"/>
              <a:pathLst>
                <a:path w="281559" h="280035">
                  <a:moveTo>
                    <a:pt x="141478" y="0"/>
                  </a:moveTo>
                  <a:cubicBezTo>
                    <a:pt x="64008" y="0"/>
                    <a:pt x="0" y="62738"/>
                    <a:pt x="0" y="140081"/>
                  </a:cubicBezTo>
                  <a:cubicBezTo>
                    <a:pt x="0" y="217424"/>
                    <a:pt x="64008" y="280035"/>
                    <a:pt x="141478" y="280035"/>
                  </a:cubicBezTo>
                  <a:cubicBezTo>
                    <a:pt x="218948" y="280035"/>
                    <a:pt x="281559" y="217297"/>
                    <a:pt x="281559" y="139954"/>
                  </a:cubicBezTo>
                  <a:cubicBezTo>
                    <a:pt x="281559" y="62611"/>
                    <a:pt x="218821" y="0"/>
                    <a:pt x="141478" y="0"/>
                  </a:cubicBezTo>
                  <a:close/>
                  <a:moveTo>
                    <a:pt x="141478" y="233426"/>
                  </a:moveTo>
                  <a:cubicBezTo>
                    <a:pt x="89408" y="233426"/>
                    <a:pt x="48133" y="192024"/>
                    <a:pt x="48133" y="140081"/>
                  </a:cubicBezTo>
                  <a:cubicBezTo>
                    <a:pt x="48133" y="88138"/>
                    <a:pt x="89535" y="46736"/>
                    <a:pt x="141478" y="46736"/>
                  </a:cubicBezTo>
                  <a:cubicBezTo>
                    <a:pt x="193421" y="46736"/>
                    <a:pt x="234823" y="88138"/>
                    <a:pt x="234823" y="140081"/>
                  </a:cubicBezTo>
                  <a:cubicBezTo>
                    <a:pt x="234823" y="192024"/>
                    <a:pt x="193421" y="233426"/>
                    <a:pt x="141478" y="233426"/>
                  </a:cubicBezTo>
                  <a:close/>
                </a:path>
              </a:pathLst>
            </a:custGeom>
            <a:solidFill>
              <a:srgbClr val="404040"/>
            </a:solidFill>
          </p:spPr>
        </p:sp>
      </p:grpSp>
      <p:grpSp>
        <p:nvGrpSpPr>
          <p:cNvPr id="50" name="Group 50"/>
          <p:cNvGrpSpPr/>
          <p:nvPr/>
        </p:nvGrpSpPr>
        <p:grpSpPr>
          <a:xfrm>
            <a:off x="3295620" y="6741360"/>
            <a:ext cx="139860" cy="35640"/>
            <a:chOff x="0" y="0"/>
            <a:chExt cx="186480" cy="47520"/>
          </a:xfrm>
        </p:grpSpPr>
        <p:sp>
          <p:nvSpPr>
            <p:cNvPr id="51" name="Freeform 51"/>
            <p:cNvSpPr/>
            <p:nvPr/>
          </p:nvSpPr>
          <p:spPr>
            <a:xfrm>
              <a:off x="0" y="0"/>
              <a:ext cx="186436" cy="47498"/>
            </a:xfrm>
            <a:custGeom>
              <a:avLst/>
              <a:gdLst/>
              <a:ahLst/>
              <a:cxnLst/>
              <a:rect l="l" t="t" r="r" b="b"/>
              <a:pathLst>
                <a:path w="186436" h="47498">
                  <a:moveTo>
                    <a:pt x="0" y="0"/>
                  </a:moveTo>
                  <a:lnTo>
                    <a:pt x="186436" y="0"/>
                  </a:lnTo>
                  <a:lnTo>
                    <a:pt x="186436" y="47498"/>
                  </a:lnTo>
                  <a:lnTo>
                    <a:pt x="0" y="47498"/>
                  </a:lnTo>
                  <a:close/>
                </a:path>
              </a:pathLst>
            </a:custGeom>
            <a:solidFill>
              <a:srgbClr val="404040"/>
            </a:solidFill>
          </p:spPr>
        </p:sp>
      </p:grpSp>
      <p:grpSp>
        <p:nvGrpSpPr>
          <p:cNvPr id="52" name="Group 52"/>
          <p:cNvGrpSpPr/>
          <p:nvPr/>
        </p:nvGrpSpPr>
        <p:grpSpPr>
          <a:xfrm>
            <a:off x="3471120" y="6741360"/>
            <a:ext cx="34560" cy="35640"/>
            <a:chOff x="0" y="0"/>
            <a:chExt cx="46080" cy="47520"/>
          </a:xfrm>
        </p:grpSpPr>
        <p:sp>
          <p:nvSpPr>
            <p:cNvPr id="53" name="Freeform 53"/>
            <p:cNvSpPr/>
            <p:nvPr/>
          </p:nvSpPr>
          <p:spPr>
            <a:xfrm>
              <a:off x="0" y="0"/>
              <a:ext cx="46101" cy="47498"/>
            </a:xfrm>
            <a:custGeom>
              <a:avLst/>
              <a:gdLst/>
              <a:ahLst/>
              <a:cxnLst/>
              <a:rect l="l" t="t" r="r" b="b"/>
              <a:pathLst>
                <a:path w="46101" h="47498">
                  <a:moveTo>
                    <a:pt x="0" y="0"/>
                  </a:moveTo>
                  <a:lnTo>
                    <a:pt x="46101" y="0"/>
                  </a:lnTo>
                  <a:lnTo>
                    <a:pt x="46101" y="47498"/>
                  </a:lnTo>
                  <a:lnTo>
                    <a:pt x="0" y="47498"/>
                  </a:lnTo>
                  <a:close/>
                </a:path>
              </a:pathLst>
            </a:custGeom>
            <a:solidFill>
              <a:srgbClr val="404040"/>
            </a:solidFill>
          </p:spPr>
        </p:sp>
      </p:grpSp>
      <p:grpSp>
        <p:nvGrpSpPr>
          <p:cNvPr id="54" name="Group 54"/>
          <p:cNvGrpSpPr/>
          <p:nvPr/>
        </p:nvGrpSpPr>
        <p:grpSpPr>
          <a:xfrm>
            <a:off x="3295620" y="6671160"/>
            <a:ext cx="210060" cy="35640"/>
            <a:chOff x="0" y="0"/>
            <a:chExt cx="280080" cy="47520"/>
          </a:xfrm>
        </p:grpSpPr>
        <p:sp>
          <p:nvSpPr>
            <p:cNvPr id="55" name="Freeform 55"/>
            <p:cNvSpPr/>
            <p:nvPr/>
          </p:nvSpPr>
          <p:spPr>
            <a:xfrm>
              <a:off x="0" y="0"/>
              <a:ext cx="280035" cy="47498"/>
            </a:xfrm>
            <a:custGeom>
              <a:avLst/>
              <a:gdLst/>
              <a:ahLst/>
              <a:cxnLst/>
              <a:rect l="l" t="t" r="r" b="b"/>
              <a:pathLst>
                <a:path w="280035" h="47498">
                  <a:moveTo>
                    <a:pt x="0" y="0"/>
                  </a:moveTo>
                  <a:lnTo>
                    <a:pt x="280035" y="0"/>
                  </a:lnTo>
                  <a:lnTo>
                    <a:pt x="280035" y="47498"/>
                  </a:lnTo>
                  <a:lnTo>
                    <a:pt x="0" y="47498"/>
                  </a:lnTo>
                  <a:close/>
                </a:path>
              </a:pathLst>
            </a:custGeom>
            <a:solidFill>
              <a:srgbClr val="404040"/>
            </a:solidFill>
          </p:spPr>
        </p:sp>
      </p:grpSp>
      <p:grpSp>
        <p:nvGrpSpPr>
          <p:cNvPr id="56" name="Group 56"/>
          <p:cNvGrpSpPr/>
          <p:nvPr/>
        </p:nvGrpSpPr>
        <p:grpSpPr>
          <a:xfrm>
            <a:off x="6388740" y="5170500"/>
            <a:ext cx="5510700" cy="5116500"/>
            <a:chOff x="0" y="0"/>
            <a:chExt cx="7347600" cy="6822000"/>
          </a:xfrm>
        </p:grpSpPr>
        <p:sp>
          <p:nvSpPr>
            <p:cNvPr id="57" name="Freeform 57"/>
            <p:cNvSpPr/>
            <p:nvPr/>
          </p:nvSpPr>
          <p:spPr>
            <a:xfrm>
              <a:off x="0" y="0"/>
              <a:ext cx="7347585" cy="6822059"/>
            </a:xfrm>
            <a:custGeom>
              <a:avLst/>
              <a:gdLst/>
              <a:ahLst/>
              <a:cxnLst/>
              <a:rect l="l" t="t" r="r" b="b"/>
              <a:pathLst>
                <a:path w="7347585" h="6822059">
                  <a:moveTo>
                    <a:pt x="0" y="0"/>
                  </a:moveTo>
                  <a:lnTo>
                    <a:pt x="7347585" y="0"/>
                  </a:lnTo>
                  <a:lnTo>
                    <a:pt x="7347585" y="6822059"/>
                  </a:lnTo>
                  <a:lnTo>
                    <a:pt x="0" y="6822059"/>
                  </a:lnTo>
                  <a:close/>
                </a:path>
              </a:pathLst>
            </a:custGeom>
            <a:solidFill>
              <a:srgbClr val="92D050"/>
            </a:solidFill>
          </p:spPr>
        </p:sp>
      </p:grpSp>
      <p:sp>
        <p:nvSpPr>
          <p:cNvPr id="58" name="TextBox 58"/>
          <p:cNvSpPr txBox="1"/>
          <p:nvPr/>
        </p:nvSpPr>
        <p:spPr>
          <a:xfrm>
            <a:off x="4806180" y="2252700"/>
            <a:ext cx="8675280" cy="507831"/>
          </a:xfrm>
          <a:prstGeom prst="rect">
            <a:avLst/>
          </a:prstGeom>
        </p:spPr>
        <p:txBody>
          <a:bodyPr lIns="0" tIns="0" rIns="0" bIns="0" rtlCol="0" anchor="t">
            <a:spAutoFit/>
          </a:bodyPr>
          <a:lstStyle/>
          <a:p>
            <a:pPr algn="ctr" rtl="1">
              <a:lnSpc>
                <a:spcPct val="150000"/>
              </a:lnSpc>
            </a:pPr>
            <a:r>
              <a:rPr lang="fa-IR" sz="2400" spc="745" dirty="0">
                <a:solidFill>
                  <a:srgbClr val="262626"/>
                </a:solidFill>
                <a:latin typeface="Montserrat Bold"/>
                <a:cs typeface="B Nazanin" panose="00000400000000000000" pitchFamily="2" charset="-78"/>
              </a:rPr>
              <a:t>خدمات عالی ما</a:t>
            </a:r>
            <a:endParaRPr lang="en-US" sz="2400" spc="745" dirty="0">
              <a:solidFill>
                <a:srgbClr val="262626"/>
              </a:solidFill>
              <a:latin typeface="Montserrat Bold"/>
              <a:cs typeface="B Nazanin" panose="00000400000000000000" pitchFamily="2" charset="-78"/>
            </a:endParaRPr>
          </a:p>
        </p:txBody>
      </p:sp>
      <p:sp>
        <p:nvSpPr>
          <p:cNvPr id="59" name="TextBox 59"/>
          <p:cNvSpPr txBox="1"/>
          <p:nvPr/>
        </p:nvSpPr>
        <p:spPr>
          <a:xfrm>
            <a:off x="6382440" y="3112575"/>
            <a:ext cx="5513580" cy="380873"/>
          </a:xfrm>
          <a:prstGeom prst="rect">
            <a:avLst/>
          </a:prstGeom>
        </p:spPr>
        <p:txBody>
          <a:bodyPr lIns="0" tIns="0" rIns="0" bIns="0" rtlCol="0" anchor="t">
            <a:spAutoFit/>
          </a:bodyPr>
          <a:lstStyle/>
          <a:p>
            <a:pPr algn="ctr" rtl="1">
              <a:lnSpc>
                <a:spcPct val="150000"/>
              </a:lnSpc>
            </a:pPr>
            <a:r>
              <a:rPr lang="fa-IR" spc="448" dirty="0">
                <a:solidFill>
                  <a:srgbClr val="7F7F7F"/>
                </a:solidFill>
                <a:latin typeface="Montserrat"/>
                <a:cs typeface="B Nazanin" panose="00000400000000000000" pitchFamily="2" charset="-78"/>
              </a:rPr>
              <a:t>قالب خلاقانه</a:t>
            </a:r>
            <a:endParaRPr lang="en-US" spc="448" dirty="0">
              <a:solidFill>
                <a:srgbClr val="7F7F7F"/>
              </a:solidFill>
              <a:latin typeface="Montserrat"/>
              <a:cs typeface="B Nazanin" panose="00000400000000000000" pitchFamily="2" charset="-78"/>
            </a:endParaRPr>
          </a:p>
        </p:txBody>
      </p:sp>
      <p:sp>
        <p:nvSpPr>
          <p:cNvPr id="60" name="TextBox 60"/>
          <p:cNvSpPr txBox="1"/>
          <p:nvPr/>
        </p:nvSpPr>
        <p:spPr>
          <a:xfrm>
            <a:off x="7173540" y="7865055"/>
            <a:ext cx="3936240" cy="2458365"/>
          </a:xfrm>
          <a:prstGeom prst="rect">
            <a:avLst/>
          </a:prstGeom>
        </p:spPr>
        <p:txBody>
          <a:bodyPr lIns="0" tIns="0" rIns="0" bIns="0" rtlCol="0" anchor="t">
            <a:spAutoFit/>
          </a:bodyPr>
          <a:lstStyle/>
          <a:p>
            <a:pPr algn="ctr" rtl="1">
              <a:lnSpc>
                <a:spcPct val="150000"/>
              </a:lnSpc>
            </a:pPr>
            <a:r>
              <a:rPr lang="fa-IR" spc="-1" dirty="0">
                <a:solidFill>
                  <a:srgbClr val="FFFFFF"/>
                </a:solidFill>
                <a:latin typeface="Montserrat Light Light"/>
                <a:cs typeface="B Nazanin" panose="00000400000000000000" pitchFamily="2" charset="-78"/>
              </a:rPr>
              <a:t>آنها را برای یکی داشته باشید. علف های زنده نمی توانند برای آب های جمع شده بال داشته باشند. وحشتناک ترین را تحت الشعاع قرار ندهید که من دو مجموعه آنها را برای یکی داشته باشید. علف های زنده نمی توانند برای آب های جمع شده مثال لورم داشتند.</a:t>
            </a:r>
            <a:endParaRPr lang="en-US" spc="-1" dirty="0">
              <a:solidFill>
                <a:srgbClr val="FFFFFF"/>
              </a:solidFill>
              <a:latin typeface="Montserrat Light Light"/>
              <a:cs typeface="B Nazanin" panose="00000400000000000000" pitchFamily="2" charset="-78"/>
            </a:endParaRPr>
          </a:p>
        </p:txBody>
      </p:sp>
      <p:sp>
        <p:nvSpPr>
          <p:cNvPr id="61" name="TextBox 61"/>
          <p:cNvSpPr txBox="1"/>
          <p:nvPr/>
        </p:nvSpPr>
        <p:spPr>
          <a:xfrm>
            <a:off x="7170840" y="7451475"/>
            <a:ext cx="3936240" cy="380873"/>
          </a:xfrm>
          <a:prstGeom prst="rect">
            <a:avLst/>
          </a:prstGeom>
        </p:spPr>
        <p:txBody>
          <a:bodyPr lIns="0" tIns="0" rIns="0" bIns="0" rtlCol="0" anchor="t">
            <a:spAutoFit/>
          </a:bodyPr>
          <a:lstStyle/>
          <a:p>
            <a:pPr algn="ctr" rtl="1">
              <a:lnSpc>
                <a:spcPct val="150000"/>
              </a:lnSpc>
            </a:pPr>
            <a:r>
              <a:rPr lang="fa-IR" spc="448" dirty="0">
                <a:solidFill>
                  <a:srgbClr val="FFFFFF"/>
                </a:solidFill>
                <a:latin typeface="Montserrat Bold"/>
                <a:cs typeface="B Nazanin" panose="00000400000000000000" pitchFamily="2" charset="-78"/>
              </a:rPr>
              <a:t>عنوان مثال</a:t>
            </a:r>
            <a:endParaRPr lang="en-US" spc="448" dirty="0">
              <a:solidFill>
                <a:srgbClr val="FFFFFF"/>
              </a:solidFill>
              <a:latin typeface="Montserrat Bold"/>
              <a:cs typeface="B Nazanin" panose="00000400000000000000" pitchFamily="2" charset="-78"/>
            </a:endParaRPr>
          </a:p>
        </p:txBody>
      </p:sp>
      <p:grpSp>
        <p:nvGrpSpPr>
          <p:cNvPr id="62" name="Group 62"/>
          <p:cNvGrpSpPr/>
          <p:nvPr/>
        </p:nvGrpSpPr>
        <p:grpSpPr>
          <a:xfrm>
            <a:off x="8918640" y="5925420"/>
            <a:ext cx="747360" cy="749520"/>
            <a:chOff x="0" y="0"/>
            <a:chExt cx="996480" cy="999360"/>
          </a:xfrm>
        </p:grpSpPr>
        <p:sp>
          <p:nvSpPr>
            <p:cNvPr id="63" name="Freeform 63"/>
            <p:cNvSpPr/>
            <p:nvPr/>
          </p:nvSpPr>
          <p:spPr>
            <a:xfrm>
              <a:off x="0" y="0"/>
              <a:ext cx="996569" cy="999490"/>
            </a:xfrm>
            <a:custGeom>
              <a:avLst/>
              <a:gdLst/>
              <a:ahLst/>
              <a:cxnLst/>
              <a:rect l="l" t="t" r="r" b="b"/>
              <a:pathLst>
                <a:path w="996569" h="999490">
                  <a:moveTo>
                    <a:pt x="929767" y="381254"/>
                  </a:moveTo>
                  <a:cubicBezTo>
                    <a:pt x="915035" y="381254"/>
                    <a:pt x="915035" y="381254"/>
                    <a:pt x="915035" y="381254"/>
                  </a:cubicBezTo>
                  <a:cubicBezTo>
                    <a:pt x="905637" y="349123"/>
                    <a:pt x="892302" y="316992"/>
                    <a:pt x="876300" y="288925"/>
                  </a:cubicBezTo>
                  <a:cubicBezTo>
                    <a:pt x="886968" y="276860"/>
                    <a:pt x="886968" y="276860"/>
                    <a:pt x="886968" y="276860"/>
                  </a:cubicBezTo>
                  <a:cubicBezTo>
                    <a:pt x="900303" y="264795"/>
                    <a:pt x="907034" y="247396"/>
                    <a:pt x="907034" y="229997"/>
                  </a:cubicBezTo>
                  <a:cubicBezTo>
                    <a:pt x="907034" y="212598"/>
                    <a:pt x="900303" y="195199"/>
                    <a:pt x="886968" y="183134"/>
                  </a:cubicBezTo>
                  <a:cubicBezTo>
                    <a:pt x="814959" y="109601"/>
                    <a:pt x="814959" y="109601"/>
                    <a:pt x="814959" y="109601"/>
                  </a:cubicBezTo>
                  <a:cubicBezTo>
                    <a:pt x="801624" y="96266"/>
                    <a:pt x="785622" y="89535"/>
                    <a:pt x="766953" y="89535"/>
                  </a:cubicBezTo>
                  <a:cubicBezTo>
                    <a:pt x="749554" y="89535"/>
                    <a:pt x="732282" y="96266"/>
                    <a:pt x="720217" y="109601"/>
                  </a:cubicBezTo>
                  <a:cubicBezTo>
                    <a:pt x="709549" y="120269"/>
                    <a:pt x="709549" y="120269"/>
                    <a:pt x="709549" y="120269"/>
                  </a:cubicBezTo>
                  <a:cubicBezTo>
                    <a:pt x="680212" y="104267"/>
                    <a:pt x="649478" y="90805"/>
                    <a:pt x="617474" y="81534"/>
                  </a:cubicBezTo>
                  <a:cubicBezTo>
                    <a:pt x="617474" y="66802"/>
                    <a:pt x="617474" y="66802"/>
                    <a:pt x="617474" y="66802"/>
                  </a:cubicBezTo>
                  <a:cubicBezTo>
                    <a:pt x="617601" y="29464"/>
                    <a:pt x="586994" y="0"/>
                    <a:pt x="550926" y="0"/>
                  </a:cubicBezTo>
                  <a:cubicBezTo>
                    <a:pt x="446913" y="0"/>
                    <a:pt x="446913" y="0"/>
                    <a:pt x="446913" y="0"/>
                  </a:cubicBezTo>
                  <a:cubicBezTo>
                    <a:pt x="409575" y="0"/>
                    <a:pt x="380238" y="29464"/>
                    <a:pt x="380238" y="66929"/>
                  </a:cubicBezTo>
                  <a:cubicBezTo>
                    <a:pt x="380238" y="81661"/>
                    <a:pt x="380238" y="81661"/>
                    <a:pt x="380238" y="81661"/>
                  </a:cubicBezTo>
                  <a:cubicBezTo>
                    <a:pt x="348234" y="91059"/>
                    <a:pt x="317500" y="104394"/>
                    <a:pt x="288163" y="120396"/>
                  </a:cubicBezTo>
                  <a:cubicBezTo>
                    <a:pt x="277495" y="109728"/>
                    <a:pt x="277495" y="109728"/>
                    <a:pt x="277495" y="109728"/>
                  </a:cubicBezTo>
                  <a:cubicBezTo>
                    <a:pt x="264160" y="96393"/>
                    <a:pt x="248158" y="89662"/>
                    <a:pt x="229489" y="89662"/>
                  </a:cubicBezTo>
                  <a:cubicBezTo>
                    <a:pt x="212090" y="89662"/>
                    <a:pt x="194818" y="96393"/>
                    <a:pt x="182753" y="109728"/>
                  </a:cubicBezTo>
                  <a:cubicBezTo>
                    <a:pt x="109347" y="183261"/>
                    <a:pt x="109347" y="183261"/>
                    <a:pt x="109347" y="183261"/>
                  </a:cubicBezTo>
                  <a:cubicBezTo>
                    <a:pt x="97282" y="195326"/>
                    <a:pt x="89281" y="212725"/>
                    <a:pt x="89281" y="230124"/>
                  </a:cubicBezTo>
                  <a:cubicBezTo>
                    <a:pt x="89281" y="247523"/>
                    <a:pt x="97282" y="264922"/>
                    <a:pt x="109347" y="276987"/>
                  </a:cubicBezTo>
                  <a:cubicBezTo>
                    <a:pt x="120015" y="289052"/>
                    <a:pt x="120015" y="289052"/>
                    <a:pt x="120015" y="289052"/>
                  </a:cubicBezTo>
                  <a:cubicBezTo>
                    <a:pt x="104013" y="318516"/>
                    <a:pt x="90678" y="349250"/>
                    <a:pt x="82677" y="381381"/>
                  </a:cubicBezTo>
                  <a:cubicBezTo>
                    <a:pt x="66675" y="381381"/>
                    <a:pt x="66675" y="381381"/>
                    <a:pt x="66675" y="381381"/>
                  </a:cubicBezTo>
                  <a:cubicBezTo>
                    <a:pt x="29337" y="381254"/>
                    <a:pt x="0" y="410718"/>
                    <a:pt x="0" y="448183"/>
                  </a:cubicBezTo>
                  <a:cubicBezTo>
                    <a:pt x="0" y="551180"/>
                    <a:pt x="0" y="551180"/>
                    <a:pt x="0" y="551180"/>
                  </a:cubicBezTo>
                  <a:cubicBezTo>
                    <a:pt x="0" y="588645"/>
                    <a:pt x="29337" y="618109"/>
                    <a:pt x="66675" y="618109"/>
                  </a:cubicBezTo>
                  <a:cubicBezTo>
                    <a:pt x="82677" y="618109"/>
                    <a:pt x="82677" y="618109"/>
                    <a:pt x="82677" y="618109"/>
                  </a:cubicBezTo>
                  <a:cubicBezTo>
                    <a:pt x="90678" y="650240"/>
                    <a:pt x="104013" y="680974"/>
                    <a:pt x="120015" y="710438"/>
                  </a:cubicBezTo>
                  <a:cubicBezTo>
                    <a:pt x="109347" y="722503"/>
                    <a:pt x="109347" y="722503"/>
                    <a:pt x="109347" y="722503"/>
                  </a:cubicBezTo>
                  <a:cubicBezTo>
                    <a:pt x="97282" y="734568"/>
                    <a:pt x="89281" y="751967"/>
                    <a:pt x="89281" y="769366"/>
                  </a:cubicBezTo>
                  <a:cubicBezTo>
                    <a:pt x="89281" y="786765"/>
                    <a:pt x="97282" y="804164"/>
                    <a:pt x="109347" y="816229"/>
                  </a:cubicBezTo>
                  <a:cubicBezTo>
                    <a:pt x="182753" y="889762"/>
                    <a:pt x="182753" y="889762"/>
                    <a:pt x="182753" y="889762"/>
                  </a:cubicBezTo>
                  <a:cubicBezTo>
                    <a:pt x="194818" y="903097"/>
                    <a:pt x="212090" y="909828"/>
                    <a:pt x="229489" y="909828"/>
                  </a:cubicBezTo>
                  <a:cubicBezTo>
                    <a:pt x="248158" y="909828"/>
                    <a:pt x="264160" y="903097"/>
                    <a:pt x="277495" y="889762"/>
                  </a:cubicBezTo>
                  <a:cubicBezTo>
                    <a:pt x="288163" y="879094"/>
                    <a:pt x="288163" y="879094"/>
                    <a:pt x="288163" y="879094"/>
                  </a:cubicBezTo>
                  <a:cubicBezTo>
                    <a:pt x="317500" y="895096"/>
                    <a:pt x="348234" y="908558"/>
                    <a:pt x="380238" y="917829"/>
                  </a:cubicBezTo>
                  <a:cubicBezTo>
                    <a:pt x="380238" y="932561"/>
                    <a:pt x="380238" y="932561"/>
                    <a:pt x="380238" y="932561"/>
                  </a:cubicBezTo>
                  <a:cubicBezTo>
                    <a:pt x="380238" y="970026"/>
                    <a:pt x="409575" y="999490"/>
                    <a:pt x="446913" y="999490"/>
                  </a:cubicBezTo>
                  <a:cubicBezTo>
                    <a:pt x="550926" y="999490"/>
                    <a:pt x="550926" y="999490"/>
                    <a:pt x="550926" y="999490"/>
                  </a:cubicBezTo>
                  <a:cubicBezTo>
                    <a:pt x="586994" y="999490"/>
                    <a:pt x="617601" y="970026"/>
                    <a:pt x="617601" y="932561"/>
                  </a:cubicBezTo>
                  <a:cubicBezTo>
                    <a:pt x="617601" y="917829"/>
                    <a:pt x="617601" y="917829"/>
                    <a:pt x="617601" y="917829"/>
                  </a:cubicBezTo>
                  <a:cubicBezTo>
                    <a:pt x="649605" y="908431"/>
                    <a:pt x="680339" y="895096"/>
                    <a:pt x="709676" y="879094"/>
                  </a:cubicBezTo>
                  <a:cubicBezTo>
                    <a:pt x="720344" y="889762"/>
                    <a:pt x="720344" y="889762"/>
                    <a:pt x="720344" y="889762"/>
                  </a:cubicBezTo>
                  <a:cubicBezTo>
                    <a:pt x="732409" y="903097"/>
                    <a:pt x="749681" y="909828"/>
                    <a:pt x="767080" y="909828"/>
                  </a:cubicBezTo>
                  <a:cubicBezTo>
                    <a:pt x="785749" y="909828"/>
                    <a:pt x="801751" y="903097"/>
                    <a:pt x="815086" y="889762"/>
                  </a:cubicBezTo>
                  <a:cubicBezTo>
                    <a:pt x="887095" y="816229"/>
                    <a:pt x="887095" y="816229"/>
                    <a:pt x="887095" y="816229"/>
                  </a:cubicBezTo>
                  <a:cubicBezTo>
                    <a:pt x="900430" y="804164"/>
                    <a:pt x="907161" y="786765"/>
                    <a:pt x="907161" y="769366"/>
                  </a:cubicBezTo>
                  <a:cubicBezTo>
                    <a:pt x="907161" y="751967"/>
                    <a:pt x="900430" y="734568"/>
                    <a:pt x="887095" y="722503"/>
                  </a:cubicBezTo>
                  <a:cubicBezTo>
                    <a:pt x="876427" y="710438"/>
                    <a:pt x="876427" y="710438"/>
                    <a:pt x="876427" y="710438"/>
                  </a:cubicBezTo>
                  <a:cubicBezTo>
                    <a:pt x="892429" y="680974"/>
                    <a:pt x="905764" y="650240"/>
                    <a:pt x="915162" y="618109"/>
                  </a:cubicBezTo>
                  <a:cubicBezTo>
                    <a:pt x="929894" y="618109"/>
                    <a:pt x="929894" y="618109"/>
                    <a:pt x="929894" y="618109"/>
                  </a:cubicBezTo>
                  <a:cubicBezTo>
                    <a:pt x="967232" y="618109"/>
                    <a:pt x="996569" y="588645"/>
                    <a:pt x="996569" y="551180"/>
                  </a:cubicBezTo>
                  <a:cubicBezTo>
                    <a:pt x="996569" y="448183"/>
                    <a:pt x="996569" y="448183"/>
                    <a:pt x="996569" y="448183"/>
                  </a:cubicBezTo>
                  <a:cubicBezTo>
                    <a:pt x="996569" y="410718"/>
                    <a:pt x="967232" y="381254"/>
                    <a:pt x="929894" y="381254"/>
                  </a:cubicBezTo>
                  <a:close/>
                  <a:moveTo>
                    <a:pt x="557657" y="932434"/>
                  </a:moveTo>
                  <a:cubicBezTo>
                    <a:pt x="557657" y="936498"/>
                    <a:pt x="553593" y="940435"/>
                    <a:pt x="550926" y="940435"/>
                  </a:cubicBezTo>
                  <a:cubicBezTo>
                    <a:pt x="446913" y="940435"/>
                    <a:pt x="446913" y="940435"/>
                    <a:pt x="446913" y="940435"/>
                  </a:cubicBezTo>
                  <a:cubicBezTo>
                    <a:pt x="442849" y="940435"/>
                    <a:pt x="440182" y="936371"/>
                    <a:pt x="440182" y="932434"/>
                  </a:cubicBezTo>
                  <a:cubicBezTo>
                    <a:pt x="440182" y="704977"/>
                    <a:pt x="440182" y="704977"/>
                    <a:pt x="440182" y="704977"/>
                  </a:cubicBezTo>
                  <a:cubicBezTo>
                    <a:pt x="440182" y="692912"/>
                    <a:pt x="432181" y="682244"/>
                    <a:pt x="420116" y="676910"/>
                  </a:cubicBezTo>
                  <a:cubicBezTo>
                    <a:pt x="340106" y="647446"/>
                    <a:pt x="286766" y="569849"/>
                    <a:pt x="286766" y="485648"/>
                  </a:cubicBezTo>
                  <a:cubicBezTo>
                    <a:pt x="286766" y="417449"/>
                    <a:pt x="320167" y="354584"/>
                    <a:pt x="376174" y="315722"/>
                  </a:cubicBezTo>
                  <a:cubicBezTo>
                    <a:pt x="378841" y="314325"/>
                    <a:pt x="380238" y="313055"/>
                    <a:pt x="382905" y="311658"/>
                  </a:cubicBezTo>
                  <a:cubicBezTo>
                    <a:pt x="382905" y="315722"/>
                    <a:pt x="382905" y="319659"/>
                    <a:pt x="382905" y="321056"/>
                  </a:cubicBezTo>
                  <a:cubicBezTo>
                    <a:pt x="381508" y="323723"/>
                    <a:pt x="381508" y="326390"/>
                    <a:pt x="381508" y="329057"/>
                  </a:cubicBezTo>
                  <a:cubicBezTo>
                    <a:pt x="381508" y="469519"/>
                    <a:pt x="381508" y="469519"/>
                    <a:pt x="381508" y="469519"/>
                  </a:cubicBezTo>
                  <a:cubicBezTo>
                    <a:pt x="381508" y="535051"/>
                    <a:pt x="432181" y="588645"/>
                    <a:pt x="496189" y="592582"/>
                  </a:cubicBezTo>
                  <a:cubicBezTo>
                    <a:pt x="497586" y="592582"/>
                    <a:pt x="498856" y="592582"/>
                    <a:pt x="500253" y="592582"/>
                  </a:cubicBezTo>
                  <a:cubicBezTo>
                    <a:pt x="564261" y="588518"/>
                    <a:pt x="614934" y="535051"/>
                    <a:pt x="614934" y="469519"/>
                  </a:cubicBezTo>
                  <a:cubicBezTo>
                    <a:pt x="614934" y="329057"/>
                    <a:pt x="614934" y="329057"/>
                    <a:pt x="614934" y="329057"/>
                  </a:cubicBezTo>
                  <a:cubicBezTo>
                    <a:pt x="614934" y="326390"/>
                    <a:pt x="614934" y="323723"/>
                    <a:pt x="614934" y="321056"/>
                  </a:cubicBezTo>
                  <a:cubicBezTo>
                    <a:pt x="614934" y="319659"/>
                    <a:pt x="614934" y="315722"/>
                    <a:pt x="614934" y="311658"/>
                  </a:cubicBezTo>
                  <a:cubicBezTo>
                    <a:pt x="616331" y="313055"/>
                    <a:pt x="618998" y="314325"/>
                    <a:pt x="621665" y="315722"/>
                  </a:cubicBezTo>
                  <a:cubicBezTo>
                    <a:pt x="677672" y="354457"/>
                    <a:pt x="711073" y="417449"/>
                    <a:pt x="711073" y="485648"/>
                  </a:cubicBezTo>
                  <a:cubicBezTo>
                    <a:pt x="711073" y="569976"/>
                    <a:pt x="656336" y="647573"/>
                    <a:pt x="576326" y="676910"/>
                  </a:cubicBezTo>
                  <a:cubicBezTo>
                    <a:pt x="565658" y="682244"/>
                    <a:pt x="557657" y="692912"/>
                    <a:pt x="557657" y="704977"/>
                  </a:cubicBezTo>
                  <a:lnTo>
                    <a:pt x="557657" y="932434"/>
                  </a:lnTo>
                  <a:close/>
                  <a:moveTo>
                    <a:pt x="937768" y="551180"/>
                  </a:moveTo>
                  <a:cubicBezTo>
                    <a:pt x="937768" y="555244"/>
                    <a:pt x="933704" y="559181"/>
                    <a:pt x="929767" y="559181"/>
                  </a:cubicBezTo>
                  <a:cubicBezTo>
                    <a:pt x="891032" y="559181"/>
                    <a:pt x="891032" y="559181"/>
                    <a:pt x="891032" y="559181"/>
                  </a:cubicBezTo>
                  <a:cubicBezTo>
                    <a:pt x="877697" y="559181"/>
                    <a:pt x="865632" y="568579"/>
                    <a:pt x="862965" y="581914"/>
                  </a:cubicBezTo>
                  <a:cubicBezTo>
                    <a:pt x="853567" y="623443"/>
                    <a:pt x="836295" y="663575"/>
                    <a:pt x="813562" y="699643"/>
                  </a:cubicBezTo>
                  <a:cubicBezTo>
                    <a:pt x="806831" y="711708"/>
                    <a:pt x="808228" y="726440"/>
                    <a:pt x="817626" y="737108"/>
                  </a:cubicBezTo>
                  <a:cubicBezTo>
                    <a:pt x="845693" y="763905"/>
                    <a:pt x="845693" y="763905"/>
                    <a:pt x="845693" y="763905"/>
                  </a:cubicBezTo>
                  <a:cubicBezTo>
                    <a:pt x="847090" y="765302"/>
                    <a:pt x="847090" y="767969"/>
                    <a:pt x="847090" y="769239"/>
                  </a:cubicBezTo>
                  <a:cubicBezTo>
                    <a:pt x="847090" y="770509"/>
                    <a:pt x="847090" y="771906"/>
                    <a:pt x="845693" y="774573"/>
                  </a:cubicBezTo>
                  <a:cubicBezTo>
                    <a:pt x="772287" y="848106"/>
                    <a:pt x="772287" y="848106"/>
                    <a:pt x="772287" y="848106"/>
                  </a:cubicBezTo>
                  <a:cubicBezTo>
                    <a:pt x="770890" y="849503"/>
                    <a:pt x="768223" y="849503"/>
                    <a:pt x="766953" y="849503"/>
                  </a:cubicBezTo>
                  <a:cubicBezTo>
                    <a:pt x="765683" y="849503"/>
                    <a:pt x="764286" y="849503"/>
                    <a:pt x="761619" y="848106"/>
                  </a:cubicBezTo>
                  <a:cubicBezTo>
                    <a:pt x="734949" y="820039"/>
                    <a:pt x="734949" y="820039"/>
                    <a:pt x="734949" y="820039"/>
                  </a:cubicBezTo>
                  <a:cubicBezTo>
                    <a:pt x="724281" y="810641"/>
                    <a:pt x="709549" y="807974"/>
                    <a:pt x="697611" y="815975"/>
                  </a:cubicBezTo>
                  <a:cubicBezTo>
                    <a:pt x="672211" y="831977"/>
                    <a:pt x="645541" y="845439"/>
                    <a:pt x="617601" y="854710"/>
                  </a:cubicBezTo>
                  <a:cubicBezTo>
                    <a:pt x="617601" y="724916"/>
                    <a:pt x="617601" y="724916"/>
                    <a:pt x="617601" y="724916"/>
                  </a:cubicBezTo>
                  <a:cubicBezTo>
                    <a:pt x="709676" y="682117"/>
                    <a:pt x="769620" y="588518"/>
                    <a:pt x="769620" y="485394"/>
                  </a:cubicBezTo>
                  <a:cubicBezTo>
                    <a:pt x="769620" y="398399"/>
                    <a:pt x="726948" y="315468"/>
                    <a:pt x="654939" y="265938"/>
                  </a:cubicBezTo>
                  <a:cubicBezTo>
                    <a:pt x="642874" y="259207"/>
                    <a:pt x="609600" y="235204"/>
                    <a:pt x="580263" y="252603"/>
                  </a:cubicBezTo>
                  <a:cubicBezTo>
                    <a:pt x="550926" y="270002"/>
                    <a:pt x="553593" y="308737"/>
                    <a:pt x="554863" y="324866"/>
                  </a:cubicBezTo>
                  <a:cubicBezTo>
                    <a:pt x="554863" y="327533"/>
                    <a:pt x="556260" y="327533"/>
                    <a:pt x="556260" y="328930"/>
                  </a:cubicBezTo>
                  <a:cubicBezTo>
                    <a:pt x="556260" y="469392"/>
                    <a:pt x="556260" y="469392"/>
                    <a:pt x="556260" y="469392"/>
                  </a:cubicBezTo>
                  <a:cubicBezTo>
                    <a:pt x="556260" y="502793"/>
                    <a:pt x="530860" y="529590"/>
                    <a:pt x="498856" y="533654"/>
                  </a:cubicBezTo>
                  <a:cubicBezTo>
                    <a:pt x="466852" y="529590"/>
                    <a:pt x="441452" y="502920"/>
                    <a:pt x="441452" y="469392"/>
                  </a:cubicBezTo>
                  <a:cubicBezTo>
                    <a:pt x="441452" y="328930"/>
                    <a:pt x="441452" y="328930"/>
                    <a:pt x="441452" y="328930"/>
                  </a:cubicBezTo>
                  <a:cubicBezTo>
                    <a:pt x="441452" y="327533"/>
                    <a:pt x="441452" y="327533"/>
                    <a:pt x="441452" y="324866"/>
                  </a:cubicBezTo>
                  <a:cubicBezTo>
                    <a:pt x="442849" y="308864"/>
                    <a:pt x="445516" y="270002"/>
                    <a:pt x="416052" y="252603"/>
                  </a:cubicBezTo>
                  <a:cubicBezTo>
                    <a:pt x="386588" y="235204"/>
                    <a:pt x="353314" y="259334"/>
                    <a:pt x="342646" y="265938"/>
                  </a:cubicBezTo>
                  <a:cubicBezTo>
                    <a:pt x="269240" y="315468"/>
                    <a:pt x="226568" y="398399"/>
                    <a:pt x="226568" y="485394"/>
                  </a:cubicBezTo>
                  <a:cubicBezTo>
                    <a:pt x="226568" y="588391"/>
                    <a:pt x="287909" y="682117"/>
                    <a:pt x="379984" y="724916"/>
                  </a:cubicBezTo>
                  <a:cubicBezTo>
                    <a:pt x="379984" y="854710"/>
                    <a:pt x="379984" y="854710"/>
                    <a:pt x="379984" y="854710"/>
                  </a:cubicBezTo>
                  <a:cubicBezTo>
                    <a:pt x="351917" y="845312"/>
                    <a:pt x="323977" y="831977"/>
                    <a:pt x="298577" y="815975"/>
                  </a:cubicBezTo>
                  <a:cubicBezTo>
                    <a:pt x="294513" y="813308"/>
                    <a:pt x="287909" y="811911"/>
                    <a:pt x="282575" y="811911"/>
                  </a:cubicBezTo>
                  <a:cubicBezTo>
                    <a:pt x="275844" y="811911"/>
                    <a:pt x="267843" y="814578"/>
                    <a:pt x="262509" y="819912"/>
                  </a:cubicBezTo>
                  <a:cubicBezTo>
                    <a:pt x="234442" y="847979"/>
                    <a:pt x="234442" y="847979"/>
                    <a:pt x="234442" y="847979"/>
                  </a:cubicBezTo>
                  <a:cubicBezTo>
                    <a:pt x="233045" y="849376"/>
                    <a:pt x="230378" y="849376"/>
                    <a:pt x="229108" y="849376"/>
                  </a:cubicBezTo>
                  <a:cubicBezTo>
                    <a:pt x="227838" y="849376"/>
                    <a:pt x="226441" y="849376"/>
                    <a:pt x="223774" y="847979"/>
                  </a:cubicBezTo>
                  <a:cubicBezTo>
                    <a:pt x="151765" y="774446"/>
                    <a:pt x="151765" y="774446"/>
                    <a:pt x="151765" y="774446"/>
                  </a:cubicBezTo>
                  <a:cubicBezTo>
                    <a:pt x="149098" y="771779"/>
                    <a:pt x="149098" y="770382"/>
                    <a:pt x="149098" y="769112"/>
                  </a:cubicBezTo>
                  <a:cubicBezTo>
                    <a:pt x="149098" y="767842"/>
                    <a:pt x="149098" y="765048"/>
                    <a:pt x="151765" y="763778"/>
                  </a:cubicBezTo>
                  <a:cubicBezTo>
                    <a:pt x="178435" y="736981"/>
                    <a:pt x="178435" y="736981"/>
                    <a:pt x="178435" y="736981"/>
                  </a:cubicBezTo>
                  <a:cubicBezTo>
                    <a:pt x="187833" y="726313"/>
                    <a:pt x="190500" y="711581"/>
                    <a:pt x="182499" y="699516"/>
                  </a:cubicBezTo>
                  <a:cubicBezTo>
                    <a:pt x="159766" y="663448"/>
                    <a:pt x="143764" y="623316"/>
                    <a:pt x="134493" y="581787"/>
                  </a:cubicBezTo>
                  <a:cubicBezTo>
                    <a:pt x="131826" y="568452"/>
                    <a:pt x="118491" y="559054"/>
                    <a:pt x="105156" y="559054"/>
                  </a:cubicBezTo>
                  <a:cubicBezTo>
                    <a:pt x="66421" y="559054"/>
                    <a:pt x="66421" y="559054"/>
                    <a:pt x="66421" y="559054"/>
                  </a:cubicBezTo>
                  <a:cubicBezTo>
                    <a:pt x="62357" y="559054"/>
                    <a:pt x="59690" y="554990"/>
                    <a:pt x="59690" y="551053"/>
                  </a:cubicBezTo>
                  <a:cubicBezTo>
                    <a:pt x="59690" y="448056"/>
                    <a:pt x="59690" y="448056"/>
                    <a:pt x="59690" y="448056"/>
                  </a:cubicBezTo>
                  <a:cubicBezTo>
                    <a:pt x="59690" y="443992"/>
                    <a:pt x="62357" y="440055"/>
                    <a:pt x="66421" y="440055"/>
                  </a:cubicBezTo>
                  <a:cubicBezTo>
                    <a:pt x="105156" y="440055"/>
                    <a:pt x="105156" y="440055"/>
                    <a:pt x="105156" y="440055"/>
                  </a:cubicBezTo>
                  <a:cubicBezTo>
                    <a:pt x="118491" y="440055"/>
                    <a:pt x="131826" y="430657"/>
                    <a:pt x="134493" y="417322"/>
                  </a:cubicBezTo>
                  <a:cubicBezTo>
                    <a:pt x="143891" y="375793"/>
                    <a:pt x="159893" y="335661"/>
                    <a:pt x="182499" y="299593"/>
                  </a:cubicBezTo>
                  <a:cubicBezTo>
                    <a:pt x="190500" y="287528"/>
                    <a:pt x="187833" y="272796"/>
                    <a:pt x="178435" y="262128"/>
                  </a:cubicBezTo>
                  <a:cubicBezTo>
                    <a:pt x="151765" y="235331"/>
                    <a:pt x="151765" y="235331"/>
                    <a:pt x="151765" y="235331"/>
                  </a:cubicBezTo>
                  <a:cubicBezTo>
                    <a:pt x="149098" y="232664"/>
                    <a:pt x="149098" y="231267"/>
                    <a:pt x="149098" y="229997"/>
                  </a:cubicBezTo>
                  <a:cubicBezTo>
                    <a:pt x="149098" y="228727"/>
                    <a:pt x="149098" y="227330"/>
                    <a:pt x="151765" y="224663"/>
                  </a:cubicBezTo>
                  <a:cubicBezTo>
                    <a:pt x="225171" y="151130"/>
                    <a:pt x="225171" y="151130"/>
                    <a:pt x="225171" y="151130"/>
                  </a:cubicBezTo>
                  <a:cubicBezTo>
                    <a:pt x="226568" y="149733"/>
                    <a:pt x="227838" y="149733"/>
                    <a:pt x="229235" y="149733"/>
                  </a:cubicBezTo>
                  <a:cubicBezTo>
                    <a:pt x="230632" y="149733"/>
                    <a:pt x="233299" y="149733"/>
                    <a:pt x="234569" y="151130"/>
                  </a:cubicBezTo>
                  <a:cubicBezTo>
                    <a:pt x="262636" y="179197"/>
                    <a:pt x="262636" y="179197"/>
                    <a:pt x="262636" y="179197"/>
                  </a:cubicBezTo>
                  <a:cubicBezTo>
                    <a:pt x="272034" y="188595"/>
                    <a:pt x="286639" y="189865"/>
                    <a:pt x="298704" y="183261"/>
                  </a:cubicBezTo>
                  <a:cubicBezTo>
                    <a:pt x="334772" y="160528"/>
                    <a:pt x="374777" y="143129"/>
                    <a:pt x="416052" y="133731"/>
                  </a:cubicBezTo>
                  <a:cubicBezTo>
                    <a:pt x="429387" y="131064"/>
                    <a:pt x="440055" y="118999"/>
                    <a:pt x="440055" y="105664"/>
                  </a:cubicBezTo>
                  <a:cubicBezTo>
                    <a:pt x="440055" y="66929"/>
                    <a:pt x="440055" y="66929"/>
                    <a:pt x="440055" y="66929"/>
                  </a:cubicBezTo>
                  <a:cubicBezTo>
                    <a:pt x="440055" y="62865"/>
                    <a:pt x="442722" y="58928"/>
                    <a:pt x="446786" y="58928"/>
                  </a:cubicBezTo>
                  <a:cubicBezTo>
                    <a:pt x="550799" y="58928"/>
                    <a:pt x="550799" y="58928"/>
                    <a:pt x="550799" y="58928"/>
                  </a:cubicBezTo>
                  <a:cubicBezTo>
                    <a:pt x="553466" y="58928"/>
                    <a:pt x="557530" y="62992"/>
                    <a:pt x="557530" y="66929"/>
                  </a:cubicBezTo>
                  <a:cubicBezTo>
                    <a:pt x="557530" y="105664"/>
                    <a:pt x="557530" y="105664"/>
                    <a:pt x="557530" y="105664"/>
                  </a:cubicBezTo>
                  <a:cubicBezTo>
                    <a:pt x="557530" y="118999"/>
                    <a:pt x="566928" y="131064"/>
                    <a:pt x="580263" y="133731"/>
                  </a:cubicBezTo>
                  <a:cubicBezTo>
                    <a:pt x="622935" y="144399"/>
                    <a:pt x="661670" y="160528"/>
                    <a:pt x="697611" y="183261"/>
                  </a:cubicBezTo>
                  <a:cubicBezTo>
                    <a:pt x="709676" y="189992"/>
                    <a:pt x="724281" y="188595"/>
                    <a:pt x="734949" y="179197"/>
                  </a:cubicBezTo>
                  <a:cubicBezTo>
                    <a:pt x="761619" y="151130"/>
                    <a:pt x="761619" y="151130"/>
                    <a:pt x="761619" y="151130"/>
                  </a:cubicBezTo>
                  <a:cubicBezTo>
                    <a:pt x="764286" y="149733"/>
                    <a:pt x="765683" y="149733"/>
                    <a:pt x="766953" y="149733"/>
                  </a:cubicBezTo>
                  <a:cubicBezTo>
                    <a:pt x="768223" y="149733"/>
                    <a:pt x="771017" y="149733"/>
                    <a:pt x="772287" y="151130"/>
                  </a:cubicBezTo>
                  <a:cubicBezTo>
                    <a:pt x="845693" y="224663"/>
                    <a:pt x="845693" y="224663"/>
                    <a:pt x="845693" y="224663"/>
                  </a:cubicBezTo>
                  <a:cubicBezTo>
                    <a:pt x="847090" y="227330"/>
                    <a:pt x="847090" y="228727"/>
                    <a:pt x="847090" y="229997"/>
                  </a:cubicBezTo>
                  <a:cubicBezTo>
                    <a:pt x="847090" y="231267"/>
                    <a:pt x="847090" y="232664"/>
                    <a:pt x="845693" y="235331"/>
                  </a:cubicBezTo>
                  <a:cubicBezTo>
                    <a:pt x="817626" y="262128"/>
                    <a:pt x="817626" y="262128"/>
                    <a:pt x="817626" y="262128"/>
                  </a:cubicBezTo>
                  <a:cubicBezTo>
                    <a:pt x="808228" y="272796"/>
                    <a:pt x="806958" y="287528"/>
                    <a:pt x="813562" y="299593"/>
                  </a:cubicBezTo>
                  <a:cubicBezTo>
                    <a:pt x="836295" y="335661"/>
                    <a:pt x="853567" y="375793"/>
                    <a:pt x="862965" y="417322"/>
                  </a:cubicBezTo>
                  <a:cubicBezTo>
                    <a:pt x="865632" y="430657"/>
                    <a:pt x="877697" y="440055"/>
                    <a:pt x="891032" y="440055"/>
                  </a:cubicBezTo>
                  <a:cubicBezTo>
                    <a:pt x="929767" y="440055"/>
                    <a:pt x="929767" y="440055"/>
                    <a:pt x="929767" y="440055"/>
                  </a:cubicBezTo>
                  <a:cubicBezTo>
                    <a:pt x="933831" y="440055"/>
                    <a:pt x="937768" y="444119"/>
                    <a:pt x="937768" y="448056"/>
                  </a:cubicBezTo>
                  <a:lnTo>
                    <a:pt x="937768" y="551180"/>
                  </a:lnTo>
                  <a:close/>
                </a:path>
              </a:pathLst>
            </a:custGeom>
            <a:solidFill>
              <a:srgbClr val="404040"/>
            </a:solidFill>
          </p:spPr>
        </p:sp>
      </p:grpSp>
      <p:grpSp>
        <p:nvGrpSpPr>
          <p:cNvPr id="64" name="Group 64"/>
          <p:cNvGrpSpPr/>
          <p:nvPr/>
        </p:nvGrpSpPr>
        <p:grpSpPr>
          <a:xfrm>
            <a:off x="9413820" y="6901740"/>
            <a:ext cx="49140" cy="46980"/>
            <a:chOff x="0" y="0"/>
            <a:chExt cx="65520" cy="62640"/>
          </a:xfrm>
        </p:grpSpPr>
        <p:sp>
          <p:nvSpPr>
            <p:cNvPr id="65" name="Freeform 65"/>
            <p:cNvSpPr/>
            <p:nvPr/>
          </p:nvSpPr>
          <p:spPr>
            <a:xfrm>
              <a:off x="0" y="0"/>
              <a:ext cx="65532" cy="62611"/>
            </a:xfrm>
            <a:custGeom>
              <a:avLst/>
              <a:gdLst/>
              <a:ahLst/>
              <a:cxnLst/>
              <a:rect l="l" t="t" r="r" b="b"/>
              <a:pathLst>
                <a:path w="65532" h="62611">
                  <a:moveTo>
                    <a:pt x="12065" y="11938"/>
                  </a:moveTo>
                  <a:cubicBezTo>
                    <a:pt x="0" y="24003"/>
                    <a:pt x="0" y="42672"/>
                    <a:pt x="12065" y="53340"/>
                  </a:cubicBezTo>
                  <a:cubicBezTo>
                    <a:pt x="17399" y="59944"/>
                    <a:pt x="25400" y="62611"/>
                    <a:pt x="33401" y="62611"/>
                  </a:cubicBezTo>
                  <a:cubicBezTo>
                    <a:pt x="40132" y="62611"/>
                    <a:pt x="48133" y="59944"/>
                    <a:pt x="53467" y="53340"/>
                  </a:cubicBezTo>
                  <a:cubicBezTo>
                    <a:pt x="65532" y="42672"/>
                    <a:pt x="65532" y="24003"/>
                    <a:pt x="53467" y="12065"/>
                  </a:cubicBezTo>
                  <a:cubicBezTo>
                    <a:pt x="42799" y="0"/>
                    <a:pt x="24130" y="0"/>
                    <a:pt x="12065" y="11938"/>
                  </a:cubicBezTo>
                  <a:close/>
                </a:path>
              </a:pathLst>
            </a:custGeom>
            <a:solidFill>
              <a:srgbClr val="404040"/>
            </a:solidFill>
          </p:spPr>
        </p:sp>
      </p:grpSp>
      <p:grpSp>
        <p:nvGrpSpPr>
          <p:cNvPr id="66" name="Group 66"/>
          <p:cNvGrpSpPr/>
          <p:nvPr/>
        </p:nvGrpSpPr>
        <p:grpSpPr>
          <a:xfrm>
            <a:off x="8612460" y="6659280"/>
            <a:ext cx="1045440" cy="412020"/>
            <a:chOff x="0" y="0"/>
            <a:chExt cx="1393920" cy="549360"/>
          </a:xfrm>
        </p:grpSpPr>
        <p:sp>
          <p:nvSpPr>
            <p:cNvPr id="67" name="Freeform 67"/>
            <p:cNvSpPr/>
            <p:nvPr/>
          </p:nvSpPr>
          <p:spPr>
            <a:xfrm>
              <a:off x="0" y="0"/>
              <a:ext cx="1393952" cy="549402"/>
            </a:xfrm>
            <a:custGeom>
              <a:avLst/>
              <a:gdLst/>
              <a:ahLst/>
              <a:cxnLst/>
              <a:rect l="l" t="t" r="r" b="b"/>
              <a:pathLst>
                <a:path w="1393952" h="549402">
                  <a:moveTo>
                    <a:pt x="1217803" y="46736"/>
                  </a:moveTo>
                  <a:cubicBezTo>
                    <a:pt x="981710" y="168402"/>
                    <a:pt x="981710" y="168402"/>
                    <a:pt x="981710" y="168402"/>
                  </a:cubicBezTo>
                  <a:cubicBezTo>
                    <a:pt x="961644" y="147066"/>
                    <a:pt x="933704" y="133604"/>
                    <a:pt x="902970" y="133604"/>
                  </a:cubicBezTo>
                  <a:cubicBezTo>
                    <a:pt x="740283" y="133604"/>
                    <a:pt x="740283" y="133604"/>
                    <a:pt x="740283" y="133604"/>
                  </a:cubicBezTo>
                  <a:cubicBezTo>
                    <a:pt x="730885" y="133604"/>
                    <a:pt x="729615" y="133604"/>
                    <a:pt x="729615" y="133604"/>
                  </a:cubicBezTo>
                  <a:cubicBezTo>
                    <a:pt x="728218" y="132207"/>
                    <a:pt x="724281" y="128270"/>
                    <a:pt x="720217" y="125603"/>
                  </a:cubicBezTo>
                  <a:cubicBezTo>
                    <a:pt x="718820" y="124206"/>
                    <a:pt x="718820" y="124206"/>
                    <a:pt x="718820" y="124206"/>
                  </a:cubicBezTo>
                  <a:cubicBezTo>
                    <a:pt x="588264" y="0"/>
                    <a:pt x="477520" y="8001"/>
                    <a:pt x="350774" y="58801"/>
                  </a:cubicBezTo>
                  <a:cubicBezTo>
                    <a:pt x="330708" y="66802"/>
                    <a:pt x="330708" y="66802"/>
                    <a:pt x="309372" y="66802"/>
                  </a:cubicBezTo>
                  <a:cubicBezTo>
                    <a:pt x="273304" y="66802"/>
                    <a:pt x="273304" y="66802"/>
                    <a:pt x="273304" y="66802"/>
                  </a:cubicBezTo>
                  <a:cubicBezTo>
                    <a:pt x="262636" y="36068"/>
                    <a:pt x="233299" y="13335"/>
                    <a:pt x="198628" y="13335"/>
                  </a:cubicBezTo>
                  <a:cubicBezTo>
                    <a:pt x="78613" y="13335"/>
                    <a:pt x="78613" y="13335"/>
                    <a:pt x="78613" y="13335"/>
                  </a:cubicBezTo>
                  <a:cubicBezTo>
                    <a:pt x="36068" y="13335"/>
                    <a:pt x="0" y="48133"/>
                    <a:pt x="0" y="92202"/>
                  </a:cubicBezTo>
                  <a:cubicBezTo>
                    <a:pt x="0" y="405003"/>
                    <a:pt x="0" y="405003"/>
                    <a:pt x="0" y="405003"/>
                  </a:cubicBezTo>
                  <a:cubicBezTo>
                    <a:pt x="0" y="449072"/>
                    <a:pt x="36068" y="483870"/>
                    <a:pt x="78740" y="483870"/>
                  </a:cubicBezTo>
                  <a:cubicBezTo>
                    <a:pt x="198755" y="483870"/>
                    <a:pt x="198755" y="483870"/>
                    <a:pt x="198755" y="483870"/>
                  </a:cubicBezTo>
                  <a:cubicBezTo>
                    <a:pt x="233426" y="483870"/>
                    <a:pt x="262763" y="461137"/>
                    <a:pt x="273431" y="430403"/>
                  </a:cubicBezTo>
                  <a:cubicBezTo>
                    <a:pt x="340106" y="430403"/>
                    <a:pt x="340106" y="430403"/>
                    <a:pt x="340106" y="430403"/>
                  </a:cubicBezTo>
                  <a:cubicBezTo>
                    <a:pt x="346837" y="430403"/>
                    <a:pt x="346837" y="430403"/>
                    <a:pt x="353441" y="431800"/>
                  </a:cubicBezTo>
                  <a:cubicBezTo>
                    <a:pt x="356108" y="433197"/>
                    <a:pt x="358775" y="433197"/>
                    <a:pt x="362839" y="434467"/>
                  </a:cubicBezTo>
                  <a:cubicBezTo>
                    <a:pt x="670941" y="517398"/>
                    <a:pt x="670941" y="517398"/>
                    <a:pt x="670941" y="517398"/>
                  </a:cubicBezTo>
                  <a:cubicBezTo>
                    <a:pt x="684276" y="521462"/>
                    <a:pt x="696341" y="524129"/>
                    <a:pt x="708279" y="528066"/>
                  </a:cubicBezTo>
                  <a:cubicBezTo>
                    <a:pt x="748284" y="540131"/>
                    <a:pt x="781685" y="549402"/>
                    <a:pt x="816356" y="549402"/>
                  </a:cubicBezTo>
                  <a:cubicBezTo>
                    <a:pt x="855091" y="549402"/>
                    <a:pt x="896366" y="537337"/>
                    <a:pt x="949706" y="501269"/>
                  </a:cubicBezTo>
                  <a:cubicBezTo>
                    <a:pt x="949706" y="501269"/>
                    <a:pt x="951103" y="501269"/>
                    <a:pt x="951103" y="499872"/>
                  </a:cubicBezTo>
                  <a:cubicBezTo>
                    <a:pt x="1009777" y="458470"/>
                    <a:pt x="1009777" y="458470"/>
                    <a:pt x="1009777" y="458470"/>
                  </a:cubicBezTo>
                  <a:cubicBezTo>
                    <a:pt x="1023112" y="449072"/>
                    <a:pt x="1025779" y="430403"/>
                    <a:pt x="1016508" y="417068"/>
                  </a:cubicBezTo>
                  <a:cubicBezTo>
                    <a:pt x="1007237" y="403733"/>
                    <a:pt x="988441" y="399669"/>
                    <a:pt x="975106" y="410337"/>
                  </a:cubicBezTo>
                  <a:cubicBezTo>
                    <a:pt x="916432" y="451739"/>
                    <a:pt x="916432" y="451739"/>
                    <a:pt x="916432" y="451739"/>
                  </a:cubicBezTo>
                  <a:cubicBezTo>
                    <a:pt x="839089" y="503809"/>
                    <a:pt x="805688" y="494538"/>
                    <a:pt x="725678" y="470408"/>
                  </a:cubicBezTo>
                  <a:cubicBezTo>
                    <a:pt x="713613" y="467741"/>
                    <a:pt x="700278" y="463677"/>
                    <a:pt x="686943" y="459740"/>
                  </a:cubicBezTo>
                  <a:cubicBezTo>
                    <a:pt x="377444" y="376809"/>
                    <a:pt x="377444" y="376809"/>
                    <a:pt x="377444" y="376809"/>
                  </a:cubicBezTo>
                  <a:cubicBezTo>
                    <a:pt x="374777" y="375412"/>
                    <a:pt x="372110" y="375412"/>
                    <a:pt x="369443" y="374142"/>
                  </a:cubicBezTo>
                  <a:cubicBezTo>
                    <a:pt x="357378" y="371475"/>
                    <a:pt x="353441" y="370078"/>
                    <a:pt x="340106" y="370078"/>
                  </a:cubicBezTo>
                  <a:cubicBezTo>
                    <a:pt x="277368" y="370078"/>
                    <a:pt x="277368" y="370078"/>
                    <a:pt x="277368" y="370078"/>
                  </a:cubicBezTo>
                  <a:cubicBezTo>
                    <a:pt x="277368" y="126746"/>
                    <a:pt x="277368" y="126746"/>
                    <a:pt x="277368" y="126746"/>
                  </a:cubicBezTo>
                  <a:cubicBezTo>
                    <a:pt x="309372" y="126746"/>
                    <a:pt x="309372" y="126746"/>
                    <a:pt x="309372" y="126746"/>
                  </a:cubicBezTo>
                  <a:cubicBezTo>
                    <a:pt x="309372" y="126746"/>
                    <a:pt x="310769" y="126746"/>
                    <a:pt x="310769" y="126746"/>
                  </a:cubicBezTo>
                  <a:cubicBezTo>
                    <a:pt x="312166" y="126746"/>
                    <a:pt x="312166" y="126746"/>
                    <a:pt x="312166" y="126746"/>
                  </a:cubicBezTo>
                  <a:cubicBezTo>
                    <a:pt x="337566" y="125349"/>
                    <a:pt x="344170" y="125349"/>
                    <a:pt x="373507" y="113411"/>
                  </a:cubicBezTo>
                  <a:cubicBezTo>
                    <a:pt x="484251" y="69342"/>
                    <a:pt x="569595" y="64008"/>
                    <a:pt x="677672" y="166878"/>
                  </a:cubicBezTo>
                  <a:cubicBezTo>
                    <a:pt x="679069" y="168275"/>
                    <a:pt x="679069" y="168275"/>
                    <a:pt x="679069" y="168275"/>
                  </a:cubicBezTo>
                  <a:cubicBezTo>
                    <a:pt x="697738" y="186944"/>
                    <a:pt x="708406" y="193675"/>
                    <a:pt x="740410" y="193675"/>
                  </a:cubicBezTo>
                  <a:cubicBezTo>
                    <a:pt x="903097" y="193675"/>
                    <a:pt x="903097" y="193675"/>
                    <a:pt x="903097" y="193675"/>
                  </a:cubicBezTo>
                  <a:cubicBezTo>
                    <a:pt x="921766" y="193675"/>
                    <a:pt x="937768" y="204343"/>
                    <a:pt x="947166" y="220345"/>
                  </a:cubicBezTo>
                  <a:cubicBezTo>
                    <a:pt x="951230" y="227076"/>
                    <a:pt x="953897" y="235077"/>
                    <a:pt x="953897" y="244348"/>
                  </a:cubicBezTo>
                  <a:cubicBezTo>
                    <a:pt x="953897" y="272415"/>
                    <a:pt x="931164" y="295148"/>
                    <a:pt x="903224" y="295148"/>
                  </a:cubicBezTo>
                  <a:cubicBezTo>
                    <a:pt x="640461" y="295148"/>
                    <a:pt x="640461" y="295148"/>
                    <a:pt x="640461" y="295148"/>
                  </a:cubicBezTo>
                  <a:cubicBezTo>
                    <a:pt x="623062" y="295148"/>
                    <a:pt x="609727" y="308483"/>
                    <a:pt x="609727" y="324612"/>
                  </a:cubicBezTo>
                  <a:cubicBezTo>
                    <a:pt x="609727" y="340741"/>
                    <a:pt x="623062" y="354076"/>
                    <a:pt x="640461" y="354076"/>
                  </a:cubicBezTo>
                  <a:cubicBezTo>
                    <a:pt x="903224" y="354076"/>
                    <a:pt x="903224" y="354076"/>
                    <a:pt x="903224" y="354076"/>
                  </a:cubicBezTo>
                  <a:cubicBezTo>
                    <a:pt x="963295" y="354076"/>
                    <a:pt x="1012571" y="304673"/>
                    <a:pt x="1012571" y="244475"/>
                  </a:cubicBezTo>
                  <a:cubicBezTo>
                    <a:pt x="1012571" y="236474"/>
                    <a:pt x="1012571" y="228473"/>
                    <a:pt x="1009904" y="220472"/>
                  </a:cubicBezTo>
                  <a:cubicBezTo>
                    <a:pt x="1245870" y="98933"/>
                    <a:pt x="1245870" y="98933"/>
                    <a:pt x="1245870" y="98933"/>
                  </a:cubicBezTo>
                  <a:cubicBezTo>
                    <a:pt x="1267206" y="88265"/>
                    <a:pt x="1297940" y="89535"/>
                    <a:pt x="1313942" y="113665"/>
                  </a:cubicBezTo>
                  <a:cubicBezTo>
                    <a:pt x="1327277" y="135001"/>
                    <a:pt x="1319276" y="164465"/>
                    <a:pt x="1296543" y="180467"/>
                  </a:cubicBezTo>
                  <a:cubicBezTo>
                    <a:pt x="1192530" y="254000"/>
                    <a:pt x="1192530" y="254000"/>
                    <a:pt x="1192530" y="254000"/>
                  </a:cubicBezTo>
                  <a:cubicBezTo>
                    <a:pt x="1179195" y="263398"/>
                    <a:pt x="1176528" y="282067"/>
                    <a:pt x="1185799" y="295402"/>
                  </a:cubicBezTo>
                  <a:cubicBezTo>
                    <a:pt x="1191133" y="304800"/>
                    <a:pt x="1200531" y="308737"/>
                    <a:pt x="1209802" y="308737"/>
                  </a:cubicBezTo>
                  <a:cubicBezTo>
                    <a:pt x="1216533" y="308737"/>
                    <a:pt x="1221867" y="306070"/>
                    <a:pt x="1227201" y="303403"/>
                  </a:cubicBezTo>
                  <a:cubicBezTo>
                    <a:pt x="1331214" y="229870"/>
                    <a:pt x="1331214" y="229870"/>
                    <a:pt x="1331214" y="229870"/>
                  </a:cubicBezTo>
                  <a:cubicBezTo>
                    <a:pt x="1379220" y="193802"/>
                    <a:pt x="1393952" y="130937"/>
                    <a:pt x="1364615" y="82804"/>
                  </a:cubicBezTo>
                  <a:cubicBezTo>
                    <a:pt x="1333881" y="34671"/>
                    <a:pt x="1271270" y="18669"/>
                    <a:pt x="1217930" y="46736"/>
                  </a:cubicBezTo>
                  <a:close/>
                  <a:moveTo>
                    <a:pt x="217424" y="405003"/>
                  </a:moveTo>
                  <a:cubicBezTo>
                    <a:pt x="217424" y="415671"/>
                    <a:pt x="209423" y="425069"/>
                    <a:pt x="198755" y="425069"/>
                  </a:cubicBezTo>
                  <a:cubicBezTo>
                    <a:pt x="78740" y="425069"/>
                    <a:pt x="78740" y="425069"/>
                    <a:pt x="78740" y="425069"/>
                  </a:cubicBezTo>
                  <a:cubicBezTo>
                    <a:pt x="68072" y="425069"/>
                    <a:pt x="60071" y="415671"/>
                    <a:pt x="60071" y="405003"/>
                  </a:cubicBezTo>
                  <a:cubicBezTo>
                    <a:pt x="60071" y="92202"/>
                    <a:pt x="60071" y="92202"/>
                    <a:pt x="60071" y="92202"/>
                  </a:cubicBezTo>
                  <a:cubicBezTo>
                    <a:pt x="60071" y="81534"/>
                    <a:pt x="68072" y="72136"/>
                    <a:pt x="78740" y="72136"/>
                  </a:cubicBezTo>
                  <a:cubicBezTo>
                    <a:pt x="198755" y="72136"/>
                    <a:pt x="198755" y="72136"/>
                    <a:pt x="198755" y="72136"/>
                  </a:cubicBezTo>
                  <a:cubicBezTo>
                    <a:pt x="209423" y="72136"/>
                    <a:pt x="217424" y="81534"/>
                    <a:pt x="217424" y="92202"/>
                  </a:cubicBezTo>
                  <a:lnTo>
                    <a:pt x="217424" y="405003"/>
                  </a:lnTo>
                  <a:close/>
                </a:path>
              </a:pathLst>
            </a:custGeom>
            <a:solidFill>
              <a:srgbClr val="404040"/>
            </a:solidFill>
          </p:spPr>
        </p:sp>
      </p:grpSp>
      <p:sp>
        <p:nvSpPr>
          <p:cNvPr id="68" name="TextBox 68"/>
          <p:cNvSpPr txBox="1"/>
          <p:nvPr/>
        </p:nvSpPr>
        <p:spPr>
          <a:xfrm>
            <a:off x="13306320" y="7865055"/>
            <a:ext cx="3936240" cy="2458365"/>
          </a:xfrm>
          <a:prstGeom prst="rect">
            <a:avLst/>
          </a:prstGeom>
        </p:spPr>
        <p:txBody>
          <a:bodyPr lIns="0" tIns="0" rIns="0" bIns="0" rtlCol="0" anchor="t">
            <a:spAutoFit/>
          </a:bodyPr>
          <a:lstStyle/>
          <a:p>
            <a:pPr algn="ctr" rtl="1">
              <a:lnSpc>
                <a:spcPct val="150000"/>
              </a:lnSpc>
            </a:pPr>
            <a:r>
              <a:rPr lang="fa-IR" spc="-1" dirty="0">
                <a:solidFill>
                  <a:srgbClr val="FFFFFF"/>
                </a:solidFill>
                <a:latin typeface="Montserrat Light Light"/>
                <a:cs typeface="B Nazanin" panose="00000400000000000000" pitchFamily="2" charset="-78"/>
              </a:rPr>
              <a:t>آنها را برای یکی داشته باشید. علف های زنده نمی توانند برای آب های جمع شده بال داشته باشند. وحشتناک ترین را تحت الشعاع قرار ندهید که من دو مجموعه آنها را برای یکی داشته باشید. علف های زنده نمی توانند برای آب های جمع شده مثال لورم داشتند.</a:t>
            </a:r>
            <a:endParaRPr lang="en-US" spc="-1" dirty="0">
              <a:solidFill>
                <a:srgbClr val="FFFFFF"/>
              </a:solidFill>
              <a:latin typeface="Montserrat Light Light"/>
              <a:cs typeface="B Nazanin" panose="00000400000000000000" pitchFamily="2" charset="-78"/>
            </a:endParaRPr>
          </a:p>
        </p:txBody>
      </p:sp>
      <p:sp>
        <p:nvSpPr>
          <p:cNvPr id="69" name="TextBox 69"/>
          <p:cNvSpPr txBox="1"/>
          <p:nvPr/>
        </p:nvSpPr>
        <p:spPr>
          <a:xfrm>
            <a:off x="13303620" y="7451475"/>
            <a:ext cx="3936240" cy="380873"/>
          </a:xfrm>
          <a:prstGeom prst="rect">
            <a:avLst/>
          </a:prstGeom>
        </p:spPr>
        <p:txBody>
          <a:bodyPr lIns="0" tIns="0" rIns="0" bIns="0" rtlCol="0" anchor="t">
            <a:spAutoFit/>
          </a:bodyPr>
          <a:lstStyle/>
          <a:p>
            <a:pPr algn="ctr" rtl="1">
              <a:lnSpc>
                <a:spcPct val="150000"/>
              </a:lnSpc>
            </a:pPr>
            <a:r>
              <a:rPr lang="fa-IR" spc="448" dirty="0">
                <a:solidFill>
                  <a:srgbClr val="FFFFFF"/>
                </a:solidFill>
                <a:latin typeface="Montserrat Bold"/>
                <a:cs typeface="B Nazanin" panose="00000400000000000000" pitchFamily="2" charset="-78"/>
              </a:rPr>
              <a:t>عنوان مثال</a:t>
            </a:r>
            <a:endParaRPr lang="en-US" spc="448" dirty="0">
              <a:solidFill>
                <a:srgbClr val="FFFFFF"/>
              </a:solidFill>
              <a:latin typeface="Montserrat Bold"/>
              <a:cs typeface="B Nazanin" panose="00000400000000000000" pitchFamily="2" charset="-78"/>
            </a:endParaRPr>
          </a:p>
        </p:txBody>
      </p:sp>
      <p:sp>
        <p:nvSpPr>
          <p:cNvPr id="70" name="TextBox 70"/>
          <p:cNvSpPr txBox="1"/>
          <p:nvPr/>
        </p:nvSpPr>
        <p:spPr>
          <a:xfrm>
            <a:off x="1047780" y="7865055"/>
            <a:ext cx="3936240" cy="2458365"/>
          </a:xfrm>
          <a:prstGeom prst="rect">
            <a:avLst/>
          </a:prstGeom>
        </p:spPr>
        <p:txBody>
          <a:bodyPr lIns="0" tIns="0" rIns="0" bIns="0" rtlCol="0" anchor="t">
            <a:spAutoFit/>
          </a:bodyPr>
          <a:lstStyle/>
          <a:p>
            <a:pPr algn="ctr" rtl="1">
              <a:lnSpc>
                <a:spcPct val="150000"/>
              </a:lnSpc>
            </a:pPr>
            <a:r>
              <a:rPr lang="fa-IR" spc="-1" dirty="0">
                <a:solidFill>
                  <a:srgbClr val="FFFFFF"/>
                </a:solidFill>
                <a:latin typeface="Montserrat Light Light"/>
                <a:cs typeface="B Nazanin" panose="00000400000000000000" pitchFamily="2" charset="-78"/>
              </a:rPr>
              <a:t>آنها را برای یکی داشته باشید. علف های زنده نمی توانند برای آب های جمع شده بال داشته باشند. وحشتناک ترین را تحت الشعاع قرار ندهید که من دو مجموعه آنها را برای یکی داشته باشید. علف های زنده نمی توانند برای آب های جمع شده مثال لورم داشتند.</a:t>
            </a:r>
            <a:endParaRPr lang="en-US" spc="-1" dirty="0">
              <a:solidFill>
                <a:srgbClr val="FFFFFF"/>
              </a:solidFill>
              <a:latin typeface="Montserrat Light Light"/>
              <a:cs typeface="B Nazanin" panose="00000400000000000000" pitchFamily="2" charset="-78"/>
            </a:endParaRPr>
          </a:p>
        </p:txBody>
      </p:sp>
      <p:sp>
        <p:nvSpPr>
          <p:cNvPr id="71" name="TextBox 71"/>
          <p:cNvSpPr txBox="1"/>
          <p:nvPr/>
        </p:nvSpPr>
        <p:spPr>
          <a:xfrm>
            <a:off x="1045080" y="7451475"/>
            <a:ext cx="3936240" cy="380873"/>
          </a:xfrm>
          <a:prstGeom prst="rect">
            <a:avLst/>
          </a:prstGeom>
        </p:spPr>
        <p:txBody>
          <a:bodyPr lIns="0" tIns="0" rIns="0" bIns="0" rtlCol="0" anchor="t">
            <a:spAutoFit/>
          </a:bodyPr>
          <a:lstStyle/>
          <a:p>
            <a:pPr algn="ctr" rtl="1">
              <a:lnSpc>
                <a:spcPct val="150000"/>
              </a:lnSpc>
            </a:pPr>
            <a:r>
              <a:rPr lang="fa-IR" spc="448" dirty="0">
                <a:solidFill>
                  <a:srgbClr val="FFFFFF"/>
                </a:solidFill>
                <a:latin typeface="Montserrat Bold"/>
                <a:cs typeface="B Nazanin" panose="00000400000000000000" pitchFamily="2" charset="-78"/>
              </a:rPr>
              <a:t>عنوان مثال</a:t>
            </a:r>
            <a:endParaRPr lang="en-US" spc="448" dirty="0">
              <a:solidFill>
                <a:srgbClr val="FFFFFF"/>
              </a:solidFill>
              <a:latin typeface="Montserrat Bold"/>
              <a:cs typeface="B Nazanin" panose="00000400000000000000" pitchFamily="2" charset="-78"/>
            </a:endParaRPr>
          </a:p>
        </p:txBody>
      </p:sp>
      <p:sp>
        <p:nvSpPr>
          <p:cNvPr id="72" name="TextBox 72"/>
          <p:cNvSpPr txBox="1"/>
          <p:nvPr/>
        </p:nvSpPr>
        <p:spPr>
          <a:xfrm>
            <a:off x="3886200" y="3630722"/>
            <a:ext cx="8675280" cy="1346522"/>
          </a:xfrm>
          <a:prstGeom prst="rect">
            <a:avLst/>
          </a:prstGeom>
        </p:spPr>
        <p:txBody>
          <a:bodyPr wrap="square" lIns="0" tIns="0" rIns="0" bIns="0" rtlCol="0" anchor="t">
            <a:spAutoFit/>
          </a:bodyPr>
          <a:lstStyle/>
          <a:p>
            <a:pPr algn="ct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علف های زنده نمی توانند برای آب های جمع شده بال داشته باشند. وحشتناک ترین را تحت الشعاع قرار ندهید که من دو مجموعه آنها را برای یکی داشته باشید. علف های زنده نمی توانند برای آب های جمع شده مثال لورم داشتند.</a:t>
            </a:r>
            <a:endParaRPr lang="en-US" sz="2000" spc="-1" dirty="0">
              <a:solidFill>
                <a:srgbClr val="7F7F7F"/>
              </a:solidFill>
              <a:latin typeface="Montserrat Light Light"/>
              <a:cs typeface="B Nazanin" panose="00000400000000000000" pitchFamily="2" charset="-78"/>
            </a:endParaRPr>
          </a:p>
        </p:txBody>
      </p:sp>
      <p:grpSp>
        <p:nvGrpSpPr>
          <p:cNvPr id="73" name="Group 73"/>
          <p:cNvGrpSpPr/>
          <p:nvPr/>
        </p:nvGrpSpPr>
        <p:grpSpPr>
          <a:xfrm>
            <a:off x="8706420" y="419580"/>
            <a:ext cx="856980" cy="1615140"/>
            <a:chOff x="0" y="0"/>
            <a:chExt cx="1142640" cy="2153520"/>
          </a:xfrm>
        </p:grpSpPr>
        <p:sp>
          <p:nvSpPr>
            <p:cNvPr id="74" name="Freeform 74"/>
            <p:cNvSpPr/>
            <p:nvPr/>
          </p:nvSpPr>
          <p:spPr>
            <a:xfrm>
              <a:off x="-127" y="0"/>
              <a:ext cx="1143000" cy="2153539"/>
            </a:xfrm>
            <a:custGeom>
              <a:avLst/>
              <a:gdLst/>
              <a:ahLst/>
              <a:cxnLst/>
              <a:rect l="l" t="t" r="r" b="b"/>
              <a:pathLst>
                <a:path w="1143000" h="2153539">
                  <a:moveTo>
                    <a:pt x="578104" y="2153539"/>
                  </a:moveTo>
                  <a:cubicBezTo>
                    <a:pt x="438023" y="2153539"/>
                    <a:pt x="297942" y="2151380"/>
                    <a:pt x="155702" y="2153539"/>
                  </a:cubicBezTo>
                  <a:cubicBezTo>
                    <a:pt x="117856" y="2153539"/>
                    <a:pt x="100076" y="2140204"/>
                    <a:pt x="104521" y="2102485"/>
                  </a:cubicBezTo>
                  <a:cubicBezTo>
                    <a:pt x="106807" y="2080260"/>
                    <a:pt x="104521" y="2058035"/>
                    <a:pt x="104521" y="2035810"/>
                  </a:cubicBezTo>
                  <a:cubicBezTo>
                    <a:pt x="106807" y="2022475"/>
                    <a:pt x="106807" y="2006981"/>
                    <a:pt x="120142" y="2004695"/>
                  </a:cubicBezTo>
                  <a:cubicBezTo>
                    <a:pt x="162433" y="2000250"/>
                    <a:pt x="160147" y="1964690"/>
                    <a:pt x="171323" y="1935861"/>
                  </a:cubicBezTo>
                  <a:cubicBezTo>
                    <a:pt x="213614" y="1806956"/>
                    <a:pt x="300228" y="1715897"/>
                    <a:pt x="429133" y="1667002"/>
                  </a:cubicBezTo>
                  <a:cubicBezTo>
                    <a:pt x="462534" y="1655953"/>
                    <a:pt x="473583" y="1642618"/>
                    <a:pt x="471424" y="1604772"/>
                  </a:cubicBezTo>
                  <a:cubicBezTo>
                    <a:pt x="469138" y="1504823"/>
                    <a:pt x="471424" y="1402588"/>
                    <a:pt x="471424" y="1302512"/>
                  </a:cubicBezTo>
                  <a:cubicBezTo>
                    <a:pt x="471424" y="1229233"/>
                    <a:pt x="471424" y="1229233"/>
                    <a:pt x="398018" y="1229233"/>
                  </a:cubicBezTo>
                  <a:cubicBezTo>
                    <a:pt x="291338" y="1229233"/>
                    <a:pt x="182372" y="1227074"/>
                    <a:pt x="73406" y="1229233"/>
                  </a:cubicBezTo>
                  <a:cubicBezTo>
                    <a:pt x="48895" y="1229233"/>
                    <a:pt x="22225" y="1227074"/>
                    <a:pt x="26670" y="1193673"/>
                  </a:cubicBezTo>
                  <a:cubicBezTo>
                    <a:pt x="28956" y="1162558"/>
                    <a:pt x="0" y="1115949"/>
                    <a:pt x="60071" y="1109218"/>
                  </a:cubicBezTo>
                  <a:cubicBezTo>
                    <a:pt x="91186" y="1104773"/>
                    <a:pt x="84582" y="1080389"/>
                    <a:pt x="84582" y="1060323"/>
                  </a:cubicBezTo>
                  <a:cubicBezTo>
                    <a:pt x="84582" y="922528"/>
                    <a:pt x="84582" y="784733"/>
                    <a:pt x="84582" y="646938"/>
                  </a:cubicBezTo>
                  <a:cubicBezTo>
                    <a:pt x="84582" y="373380"/>
                    <a:pt x="211328" y="177800"/>
                    <a:pt x="446913" y="44450"/>
                  </a:cubicBezTo>
                  <a:cubicBezTo>
                    <a:pt x="526923" y="0"/>
                    <a:pt x="593725" y="0"/>
                    <a:pt x="673735" y="44450"/>
                  </a:cubicBezTo>
                  <a:cubicBezTo>
                    <a:pt x="871601" y="151130"/>
                    <a:pt x="1016127" y="295529"/>
                    <a:pt x="1053846" y="526669"/>
                  </a:cubicBezTo>
                  <a:cubicBezTo>
                    <a:pt x="1058291" y="551053"/>
                    <a:pt x="1058291" y="577723"/>
                    <a:pt x="1060577" y="602234"/>
                  </a:cubicBezTo>
                  <a:cubicBezTo>
                    <a:pt x="1060577" y="753364"/>
                    <a:pt x="1060577" y="906653"/>
                    <a:pt x="1060577" y="1060069"/>
                  </a:cubicBezTo>
                  <a:cubicBezTo>
                    <a:pt x="1058291" y="1091184"/>
                    <a:pt x="1062863" y="1113409"/>
                    <a:pt x="1102868" y="1108964"/>
                  </a:cubicBezTo>
                  <a:cubicBezTo>
                    <a:pt x="1127379" y="1106805"/>
                    <a:pt x="1133983" y="1122299"/>
                    <a:pt x="1136269" y="1144524"/>
                  </a:cubicBezTo>
                  <a:cubicBezTo>
                    <a:pt x="1143000" y="1217803"/>
                    <a:pt x="1133983" y="1228979"/>
                    <a:pt x="1060704" y="1228979"/>
                  </a:cubicBezTo>
                  <a:cubicBezTo>
                    <a:pt x="951738" y="1228979"/>
                    <a:pt x="842899" y="1228979"/>
                    <a:pt x="733933" y="1226820"/>
                  </a:cubicBezTo>
                  <a:cubicBezTo>
                    <a:pt x="698373" y="1226820"/>
                    <a:pt x="685038" y="1237869"/>
                    <a:pt x="687197" y="1273429"/>
                  </a:cubicBezTo>
                  <a:cubicBezTo>
                    <a:pt x="687197" y="1386713"/>
                    <a:pt x="687197" y="1497838"/>
                    <a:pt x="687197" y="1611249"/>
                  </a:cubicBezTo>
                  <a:cubicBezTo>
                    <a:pt x="687197" y="1637919"/>
                    <a:pt x="696087" y="1653413"/>
                    <a:pt x="722757" y="1662303"/>
                  </a:cubicBezTo>
                  <a:cubicBezTo>
                    <a:pt x="869442" y="1713357"/>
                    <a:pt x="960628" y="1817878"/>
                    <a:pt x="1002919" y="1966722"/>
                  </a:cubicBezTo>
                  <a:cubicBezTo>
                    <a:pt x="1005205" y="1977771"/>
                    <a:pt x="1005205" y="1993392"/>
                    <a:pt x="1020699" y="1995551"/>
                  </a:cubicBezTo>
                  <a:cubicBezTo>
                    <a:pt x="1067435" y="1999996"/>
                    <a:pt x="1058545" y="2033270"/>
                    <a:pt x="1058545" y="2064385"/>
                  </a:cubicBezTo>
                  <a:cubicBezTo>
                    <a:pt x="1060831" y="2153285"/>
                    <a:pt x="1060831" y="2153285"/>
                    <a:pt x="969645" y="2153285"/>
                  </a:cubicBezTo>
                  <a:cubicBezTo>
                    <a:pt x="840740" y="2153285"/>
                    <a:pt x="709549" y="2153285"/>
                    <a:pt x="578358" y="2153285"/>
                  </a:cubicBezTo>
                  <a:close/>
                  <a:moveTo>
                    <a:pt x="224663" y="797814"/>
                  </a:moveTo>
                  <a:cubicBezTo>
                    <a:pt x="224663" y="848868"/>
                    <a:pt x="222377" y="891159"/>
                    <a:pt x="224663" y="933323"/>
                  </a:cubicBezTo>
                  <a:cubicBezTo>
                    <a:pt x="226949" y="1053338"/>
                    <a:pt x="204597" y="1035558"/>
                    <a:pt x="331343" y="1037717"/>
                  </a:cubicBezTo>
                  <a:cubicBezTo>
                    <a:pt x="366903" y="1039876"/>
                    <a:pt x="380238" y="1026668"/>
                    <a:pt x="380238" y="988822"/>
                  </a:cubicBezTo>
                  <a:cubicBezTo>
                    <a:pt x="377952" y="879983"/>
                    <a:pt x="380238" y="768858"/>
                    <a:pt x="380238" y="657733"/>
                  </a:cubicBezTo>
                  <a:cubicBezTo>
                    <a:pt x="375793" y="499999"/>
                    <a:pt x="406908" y="351028"/>
                    <a:pt x="480314" y="213233"/>
                  </a:cubicBezTo>
                  <a:cubicBezTo>
                    <a:pt x="487045" y="202184"/>
                    <a:pt x="502539" y="188849"/>
                    <a:pt x="489204" y="177673"/>
                  </a:cubicBezTo>
                  <a:cubicBezTo>
                    <a:pt x="475869" y="166497"/>
                    <a:pt x="464693" y="184277"/>
                    <a:pt x="453644" y="191008"/>
                  </a:cubicBezTo>
                  <a:cubicBezTo>
                    <a:pt x="346964" y="273177"/>
                    <a:pt x="278003" y="379857"/>
                    <a:pt x="242443" y="511048"/>
                  </a:cubicBezTo>
                  <a:cubicBezTo>
                    <a:pt x="215773" y="606552"/>
                    <a:pt x="226822" y="706628"/>
                    <a:pt x="224663" y="797687"/>
                  </a:cubicBezTo>
                  <a:close/>
                  <a:moveTo>
                    <a:pt x="578104" y="1997837"/>
                  </a:moveTo>
                  <a:cubicBezTo>
                    <a:pt x="649224" y="1997837"/>
                    <a:pt x="718185" y="1997837"/>
                    <a:pt x="787019" y="1997837"/>
                  </a:cubicBezTo>
                  <a:cubicBezTo>
                    <a:pt x="815975" y="1999996"/>
                    <a:pt x="824865" y="1988947"/>
                    <a:pt x="811530" y="1962277"/>
                  </a:cubicBezTo>
                  <a:cubicBezTo>
                    <a:pt x="767080" y="1868932"/>
                    <a:pt x="689229" y="1817878"/>
                    <a:pt x="589280" y="1815592"/>
                  </a:cubicBezTo>
                  <a:cubicBezTo>
                    <a:pt x="487045" y="1815592"/>
                    <a:pt x="407035" y="1860042"/>
                    <a:pt x="355854" y="1951101"/>
                  </a:cubicBezTo>
                  <a:cubicBezTo>
                    <a:pt x="335788" y="1988820"/>
                    <a:pt x="340233" y="1997710"/>
                    <a:pt x="382524" y="1997710"/>
                  </a:cubicBezTo>
                  <a:cubicBezTo>
                    <a:pt x="449199" y="1997710"/>
                    <a:pt x="513715" y="1997710"/>
                    <a:pt x="578104" y="1997710"/>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090120" y="0"/>
            <a:ext cx="6107400" cy="10287000"/>
            <a:chOff x="0" y="0"/>
            <a:chExt cx="8143200" cy="13716000"/>
          </a:xfrm>
        </p:grpSpPr>
        <p:sp>
          <p:nvSpPr>
            <p:cNvPr id="3" name="Freeform 3"/>
            <p:cNvSpPr/>
            <p:nvPr/>
          </p:nvSpPr>
          <p:spPr>
            <a:xfrm>
              <a:off x="0" y="0"/>
              <a:ext cx="8143240" cy="13716000"/>
            </a:xfrm>
            <a:custGeom>
              <a:avLst/>
              <a:gdLst/>
              <a:ahLst/>
              <a:cxnLst/>
              <a:rect l="l" t="t" r="r" b="b"/>
              <a:pathLst>
                <a:path w="8143240" h="13716000">
                  <a:moveTo>
                    <a:pt x="0" y="0"/>
                  </a:moveTo>
                  <a:lnTo>
                    <a:pt x="8143240" y="0"/>
                  </a:lnTo>
                  <a:lnTo>
                    <a:pt x="8143240" y="13716000"/>
                  </a:lnTo>
                  <a:lnTo>
                    <a:pt x="0" y="13716000"/>
                  </a:lnTo>
                  <a:close/>
                </a:path>
              </a:pathLst>
            </a:custGeom>
            <a:solidFill>
              <a:srgbClr val="00B050"/>
            </a:solidFill>
          </p:spPr>
        </p:sp>
      </p:grpSp>
      <p:sp>
        <p:nvSpPr>
          <p:cNvPr id="4" name="TextBox 4"/>
          <p:cNvSpPr txBox="1"/>
          <p:nvPr/>
        </p:nvSpPr>
        <p:spPr>
          <a:xfrm>
            <a:off x="10485900" y="1674360"/>
            <a:ext cx="6506700" cy="423193"/>
          </a:xfrm>
          <a:prstGeom prst="rect">
            <a:avLst/>
          </a:prstGeom>
        </p:spPr>
        <p:txBody>
          <a:bodyPr wrap="square" lIns="0" tIns="0" rIns="0" bIns="0" rtlCol="0" anchor="t">
            <a:spAutoFit/>
          </a:bodyPr>
          <a:lstStyle/>
          <a:p>
            <a:pPr algn="r" rtl="1">
              <a:lnSpc>
                <a:spcPct val="150000"/>
              </a:lnSpc>
            </a:pPr>
            <a:r>
              <a:rPr lang="fa-IR" sz="2000" spc="745" dirty="0">
                <a:solidFill>
                  <a:srgbClr val="000000"/>
                </a:solidFill>
                <a:latin typeface="Montserrat Bold"/>
                <a:cs typeface="B Nazanin" panose="00000400000000000000" pitchFamily="2" charset="-78"/>
              </a:rPr>
              <a:t>عنوان اینجاشعار مثال شما</a:t>
            </a:r>
            <a:endParaRPr lang="en-US" sz="2000" spc="745" dirty="0">
              <a:solidFill>
                <a:srgbClr val="000000"/>
              </a:solidFill>
              <a:latin typeface="Montserrat Bold"/>
              <a:cs typeface="B Nazanin" panose="00000400000000000000" pitchFamily="2" charset="-78"/>
            </a:endParaRPr>
          </a:p>
        </p:txBody>
      </p:sp>
      <p:sp>
        <p:nvSpPr>
          <p:cNvPr id="6" name="TextBox 6"/>
          <p:cNvSpPr txBox="1"/>
          <p:nvPr/>
        </p:nvSpPr>
        <p:spPr>
          <a:xfrm>
            <a:off x="1999757" y="6296959"/>
            <a:ext cx="2090606" cy="507831"/>
          </a:xfrm>
          <a:prstGeom prst="rect">
            <a:avLst/>
          </a:prstGeom>
        </p:spPr>
        <p:txBody>
          <a:bodyPr wrap="square" lIns="0" tIns="0" rIns="0" bIns="0" rtlCol="0" anchor="t">
            <a:spAutoFit/>
          </a:bodyPr>
          <a:lstStyle/>
          <a:p>
            <a:pPr algn="r" rtl="1">
              <a:lnSpc>
                <a:spcPct val="150000"/>
              </a:lnSpc>
            </a:pPr>
            <a:r>
              <a:rPr lang="fa-IR" sz="2400" spc="448" dirty="0">
                <a:solidFill>
                  <a:srgbClr val="262626"/>
                </a:solidFill>
                <a:latin typeface="Montserrat Bold"/>
                <a:cs typeface="B Nazanin" panose="00000400000000000000" pitchFamily="2" charset="-78"/>
              </a:rPr>
              <a:t>عنوان اینجا</a:t>
            </a:r>
            <a:endParaRPr lang="en-US" sz="2400" spc="448" dirty="0">
              <a:solidFill>
                <a:srgbClr val="262626"/>
              </a:solidFill>
              <a:latin typeface="Montserrat Bold"/>
              <a:cs typeface="B Nazanin" panose="00000400000000000000" pitchFamily="2" charset="-78"/>
            </a:endParaRPr>
          </a:p>
        </p:txBody>
      </p:sp>
      <p:sp>
        <p:nvSpPr>
          <p:cNvPr id="7" name="TextBox 7"/>
          <p:cNvSpPr txBox="1"/>
          <p:nvPr/>
        </p:nvSpPr>
        <p:spPr>
          <a:xfrm>
            <a:off x="609600" y="7472250"/>
            <a:ext cx="5236620" cy="2731517"/>
          </a:xfrm>
          <a:prstGeom prst="rect">
            <a:avLst/>
          </a:prstGeom>
        </p:spPr>
        <p:txBody>
          <a:bodyPr wrap="square"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z="2000" spc="-1" dirty="0">
              <a:solidFill>
                <a:srgbClr val="7F7F7F"/>
              </a:solidFill>
              <a:latin typeface="Montserrat Light Light"/>
              <a:cs typeface="B Nazanin" panose="00000400000000000000" pitchFamily="2" charset="-78"/>
            </a:endParaRPr>
          </a:p>
        </p:txBody>
      </p:sp>
      <p:sp>
        <p:nvSpPr>
          <p:cNvPr id="8" name="Freeform 8"/>
          <p:cNvSpPr/>
          <p:nvPr/>
        </p:nvSpPr>
        <p:spPr>
          <a:xfrm>
            <a:off x="0" y="0"/>
            <a:ext cx="9143820" cy="5629500"/>
          </a:xfrm>
          <a:custGeom>
            <a:avLst/>
            <a:gdLst/>
            <a:ahLst/>
            <a:cxnLst/>
            <a:rect l="l" t="t" r="r" b="b"/>
            <a:pathLst>
              <a:path w="9143820" h="5629500">
                <a:moveTo>
                  <a:pt x="0" y="0"/>
                </a:moveTo>
                <a:lnTo>
                  <a:pt x="9143820" y="0"/>
                </a:lnTo>
                <a:lnTo>
                  <a:pt x="9143820" y="5629500"/>
                </a:lnTo>
                <a:lnTo>
                  <a:pt x="0" y="5629500"/>
                </a:lnTo>
                <a:lnTo>
                  <a:pt x="0" y="0"/>
                </a:lnTo>
                <a:close/>
              </a:path>
            </a:pathLst>
          </a:custGeom>
          <a:blipFill>
            <a:blip r:embed="rId3"/>
            <a:stretch>
              <a:fillRect r="-108" b="-165"/>
            </a:stretch>
          </a:blipFill>
        </p:spPr>
      </p:sp>
      <p:sp>
        <p:nvSpPr>
          <p:cNvPr id="9" name="Freeform 9"/>
          <p:cNvSpPr/>
          <p:nvPr/>
        </p:nvSpPr>
        <p:spPr>
          <a:xfrm>
            <a:off x="9143820" y="4657500"/>
            <a:ext cx="9143820" cy="5629500"/>
          </a:xfrm>
          <a:custGeom>
            <a:avLst/>
            <a:gdLst/>
            <a:ahLst/>
            <a:cxnLst/>
            <a:rect l="l" t="t" r="r" b="b"/>
            <a:pathLst>
              <a:path w="9143820" h="5629500">
                <a:moveTo>
                  <a:pt x="0" y="0"/>
                </a:moveTo>
                <a:lnTo>
                  <a:pt x="9143820" y="0"/>
                </a:lnTo>
                <a:lnTo>
                  <a:pt x="9143820" y="5629500"/>
                </a:lnTo>
                <a:lnTo>
                  <a:pt x="0" y="5629500"/>
                </a:lnTo>
                <a:lnTo>
                  <a:pt x="0" y="0"/>
                </a:lnTo>
                <a:close/>
              </a:path>
            </a:pathLst>
          </a:custGeom>
          <a:blipFill>
            <a:blip r:embed="rId4"/>
            <a:stretch>
              <a:fillRect r="-374" b="-165"/>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71"/>
            </a:stretch>
          </a:blipFill>
        </p:spPr>
      </p:sp>
      <p:grpSp>
        <p:nvGrpSpPr>
          <p:cNvPr id="3" name="Group 3"/>
          <p:cNvGrpSpPr/>
          <p:nvPr/>
        </p:nvGrpSpPr>
        <p:grpSpPr>
          <a:xfrm rot="-10800000">
            <a:off x="16135740" y="0"/>
            <a:ext cx="2147580" cy="2771820"/>
            <a:chOff x="0" y="0"/>
            <a:chExt cx="2863440" cy="3695760"/>
          </a:xfrm>
        </p:grpSpPr>
        <p:sp>
          <p:nvSpPr>
            <p:cNvPr id="4" name="Freeform 4"/>
            <p:cNvSpPr/>
            <p:nvPr/>
          </p:nvSpPr>
          <p:spPr>
            <a:xfrm>
              <a:off x="0" y="0"/>
              <a:ext cx="2863469" cy="3695700"/>
            </a:xfrm>
            <a:custGeom>
              <a:avLst/>
              <a:gdLst/>
              <a:ahLst/>
              <a:cxnLst/>
              <a:rect l="l" t="t" r="r" b="b"/>
              <a:pathLst>
                <a:path w="2863469" h="3695700">
                  <a:moveTo>
                    <a:pt x="0" y="3695700"/>
                  </a:moveTo>
                  <a:lnTo>
                    <a:pt x="0" y="0"/>
                  </a:lnTo>
                  <a:lnTo>
                    <a:pt x="2863469" y="3695700"/>
                  </a:lnTo>
                  <a:lnTo>
                    <a:pt x="0" y="3695700"/>
                  </a:lnTo>
                  <a:close/>
                </a:path>
              </a:pathLst>
            </a:custGeom>
            <a:solidFill>
              <a:srgbClr val="00B050"/>
            </a:solidFill>
          </p:spPr>
        </p:sp>
      </p:grpSp>
      <p:grpSp>
        <p:nvGrpSpPr>
          <p:cNvPr id="5" name="Group 5"/>
          <p:cNvGrpSpPr/>
          <p:nvPr/>
        </p:nvGrpSpPr>
        <p:grpSpPr>
          <a:xfrm>
            <a:off x="1620" y="7542720"/>
            <a:ext cx="2147580" cy="2771820"/>
            <a:chOff x="0" y="0"/>
            <a:chExt cx="2863440" cy="3695760"/>
          </a:xfrm>
        </p:grpSpPr>
        <p:sp>
          <p:nvSpPr>
            <p:cNvPr id="6" name="Freeform 6"/>
            <p:cNvSpPr/>
            <p:nvPr/>
          </p:nvSpPr>
          <p:spPr>
            <a:xfrm>
              <a:off x="0" y="0"/>
              <a:ext cx="2863469" cy="3695700"/>
            </a:xfrm>
            <a:custGeom>
              <a:avLst/>
              <a:gdLst/>
              <a:ahLst/>
              <a:cxnLst/>
              <a:rect l="l" t="t" r="r" b="b"/>
              <a:pathLst>
                <a:path w="2863469" h="3695700">
                  <a:moveTo>
                    <a:pt x="0" y="3695700"/>
                  </a:moveTo>
                  <a:lnTo>
                    <a:pt x="0" y="0"/>
                  </a:lnTo>
                  <a:lnTo>
                    <a:pt x="2863469" y="3695700"/>
                  </a:lnTo>
                  <a:lnTo>
                    <a:pt x="0" y="3695700"/>
                  </a:lnTo>
                  <a:close/>
                </a:path>
              </a:pathLst>
            </a:custGeom>
            <a:solidFill>
              <a:srgbClr val="00B050"/>
            </a:solidFill>
          </p:spPr>
        </p:sp>
      </p:grpSp>
      <p:grpSp>
        <p:nvGrpSpPr>
          <p:cNvPr id="7" name="Group 7"/>
          <p:cNvGrpSpPr/>
          <p:nvPr/>
        </p:nvGrpSpPr>
        <p:grpSpPr>
          <a:xfrm>
            <a:off x="257040" y="400140"/>
            <a:ext cx="17773560" cy="9658440"/>
            <a:chOff x="0" y="0"/>
            <a:chExt cx="23698080" cy="12877920"/>
          </a:xfrm>
        </p:grpSpPr>
        <p:sp>
          <p:nvSpPr>
            <p:cNvPr id="8" name="Freeform 8"/>
            <p:cNvSpPr/>
            <p:nvPr/>
          </p:nvSpPr>
          <p:spPr>
            <a:xfrm>
              <a:off x="0" y="0"/>
              <a:ext cx="23698073" cy="12877927"/>
            </a:xfrm>
            <a:custGeom>
              <a:avLst/>
              <a:gdLst/>
              <a:ahLst/>
              <a:cxnLst/>
              <a:rect l="l" t="t" r="r" b="b"/>
              <a:pathLst>
                <a:path w="23698073" h="12877927">
                  <a:moveTo>
                    <a:pt x="0" y="0"/>
                  </a:moveTo>
                  <a:lnTo>
                    <a:pt x="23698073" y="0"/>
                  </a:lnTo>
                  <a:lnTo>
                    <a:pt x="23698073" y="12877927"/>
                  </a:lnTo>
                  <a:lnTo>
                    <a:pt x="0" y="12877927"/>
                  </a:lnTo>
                  <a:close/>
                </a:path>
              </a:pathLst>
            </a:custGeom>
            <a:solidFill>
              <a:srgbClr val="000000">
                <a:alpha val="60000"/>
              </a:srgbClr>
            </a:solidFill>
          </p:spPr>
        </p:sp>
      </p:grpSp>
      <p:sp>
        <p:nvSpPr>
          <p:cNvPr id="9" name="AutoShape 9"/>
          <p:cNvSpPr/>
          <p:nvPr/>
        </p:nvSpPr>
        <p:spPr>
          <a:xfrm rot="5378359">
            <a:off x="5312444" y="6251310"/>
            <a:ext cx="7634671" cy="0"/>
          </a:xfrm>
          <a:prstGeom prst="line">
            <a:avLst/>
          </a:prstGeom>
          <a:ln w="9525" cap="rnd">
            <a:solidFill>
              <a:srgbClr val="7F7F7F"/>
            </a:solidFill>
            <a:prstDash val="solid"/>
            <a:headEnd type="none" w="sm" len="sm"/>
            <a:tailEnd type="none" w="sm" len="sm"/>
          </a:ln>
        </p:spPr>
      </p:sp>
      <p:sp>
        <p:nvSpPr>
          <p:cNvPr id="10" name="TextBox 10"/>
          <p:cNvSpPr txBox="1"/>
          <p:nvPr/>
        </p:nvSpPr>
        <p:spPr>
          <a:xfrm>
            <a:off x="4806180" y="1397880"/>
            <a:ext cx="8675280" cy="592470"/>
          </a:xfrm>
          <a:prstGeom prst="rect">
            <a:avLst/>
          </a:prstGeom>
        </p:spPr>
        <p:txBody>
          <a:bodyPr lIns="0" tIns="0" rIns="0" bIns="0" rtlCol="0" anchor="t">
            <a:spAutoFit/>
          </a:bodyPr>
          <a:lstStyle/>
          <a:p>
            <a:pPr algn="ctr" rtl="1">
              <a:lnSpc>
                <a:spcPct val="150000"/>
              </a:lnSpc>
            </a:pPr>
            <a:r>
              <a:rPr lang="fa-IR" sz="2800" spc="745" dirty="0">
                <a:solidFill>
                  <a:schemeClr val="bg1"/>
                </a:solidFill>
                <a:latin typeface="Montserrat Bold"/>
                <a:cs typeface="B Nazanin" panose="00000400000000000000" pitchFamily="2" charset="-78"/>
              </a:rPr>
              <a:t>جدول زمانی</a:t>
            </a:r>
            <a:endParaRPr lang="en-US" sz="2800" spc="745" dirty="0">
              <a:solidFill>
                <a:schemeClr val="bg1"/>
              </a:solidFill>
              <a:latin typeface="Montserrat Bold"/>
              <a:cs typeface="B Nazanin" panose="00000400000000000000" pitchFamily="2" charset="-78"/>
            </a:endParaRPr>
          </a:p>
        </p:txBody>
      </p:sp>
      <p:grpSp>
        <p:nvGrpSpPr>
          <p:cNvPr id="11" name="Group 11"/>
          <p:cNvGrpSpPr/>
          <p:nvPr/>
        </p:nvGrpSpPr>
        <p:grpSpPr>
          <a:xfrm>
            <a:off x="8740980" y="4791960"/>
            <a:ext cx="805680" cy="805680"/>
            <a:chOff x="0" y="0"/>
            <a:chExt cx="1074240" cy="1074240"/>
          </a:xfrm>
        </p:grpSpPr>
        <p:sp>
          <p:nvSpPr>
            <p:cNvPr id="12" name="Freeform 12"/>
            <p:cNvSpPr/>
            <p:nvPr/>
          </p:nvSpPr>
          <p:spPr>
            <a:xfrm>
              <a:off x="0" y="-1016"/>
              <a:ext cx="1076198" cy="1078357"/>
            </a:xfrm>
            <a:custGeom>
              <a:avLst/>
              <a:gdLst/>
              <a:ahLst/>
              <a:cxnLst/>
              <a:rect l="l" t="t" r="r" b="b"/>
              <a:pathLst>
                <a:path w="1076198" h="1078357">
                  <a:moveTo>
                    <a:pt x="0" y="538099"/>
                  </a:moveTo>
                  <a:cubicBezTo>
                    <a:pt x="0" y="242316"/>
                    <a:pt x="239268" y="2032"/>
                    <a:pt x="535178" y="1016"/>
                  </a:cubicBezTo>
                  <a:cubicBezTo>
                    <a:pt x="831088" y="0"/>
                    <a:pt x="1072134" y="238379"/>
                    <a:pt x="1074166" y="534289"/>
                  </a:cubicBezTo>
                  <a:cubicBezTo>
                    <a:pt x="1076198" y="830199"/>
                    <a:pt x="838835" y="1072007"/>
                    <a:pt x="542925" y="1075182"/>
                  </a:cubicBezTo>
                  <a:cubicBezTo>
                    <a:pt x="247015" y="1078357"/>
                    <a:pt x="4318" y="841756"/>
                    <a:pt x="0" y="545973"/>
                  </a:cubicBezTo>
                  <a:close/>
                </a:path>
              </a:pathLst>
            </a:custGeom>
            <a:solidFill>
              <a:srgbClr val="00B050"/>
            </a:solidFill>
          </p:spPr>
        </p:sp>
      </p:grpSp>
      <p:sp>
        <p:nvSpPr>
          <p:cNvPr id="13" name="TextBox 13"/>
          <p:cNvSpPr txBox="1"/>
          <p:nvPr/>
        </p:nvSpPr>
        <p:spPr>
          <a:xfrm>
            <a:off x="8951220" y="4988535"/>
            <a:ext cx="393840" cy="286745"/>
          </a:xfrm>
          <a:prstGeom prst="rect">
            <a:avLst/>
          </a:prstGeom>
        </p:spPr>
        <p:txBody>
          <a:bodyPr lIns="0" tIns="0" rIns="0" bIns="0" rtlCol="0" anchor="t">
            <a:spAutoFit/>
          </a:bodyPr>
          <a:lstStyle/>
          <a:p>
            <a:pPr algn="ctr" rtl="1">
              <a:lnSpc>
                <a:spcPct val="150000"/>
              </a:lnSpc>
            </a:pPr>
            <a:r>
              <a:rPr lang="en-US" sz="1400" spc="-1">
                <a:solidFill>
                  <a:schemeClr val="bg1"/>
                </a:solidFill>
                <a:latin typeface="Montserrat Bold"/>
                <a:cs typeface="B Nazanin" panose="00000400000000000000" pitchFamily="2" charset="-78"/>
              </a:rPr>
              <a:t>1</a:t>
            </a:r>
          </a:p>
        </p:txBody>
      </p:sp>
      <p:grpSp>
        <p:nvGrpSpPr>
          <p:cNvPr id="14" name="Group 14"/>
          <p:cNvGrpSpPr/>
          <p:nvPr/>
        </p:nvGrpSpPr>
        <p:grpSpPr>
          <a:xfrm>
            <a:off x="8740980" y="7687440"/>
            <a:ext cx="805680" cy="805680"/>
            <a:chOff x="0" y="0"/>
            <a:chExt cx="1074240" cy="1074240"/>
          </a:xfrm>
        </p:grpSpPr>
        <p:sp>
          <p:nvSpPr>
            <p:cNvPr id="15" name="Freeform 15"/>
            <p:cNvSpPr/>
            <p:nvPr/>
          </p:nvSpPr>
          <p:spPr>
            <a:xfrm>
              <a:off x="0" y="-1016"/>
              <a:ext cx="1076198" cy="1078357"/>
            </a:xfrm>
            <a:custGeom>
              <a:avLst/>
              <a:gdLst/>
              <a:ahLst/>
              <a:cxnLst/>
              <a:rect l="l" t="t" r="r" b="b"/>
              <a:pathLst>
                <a:path w="1076198" h="1078357">
                  <a:moveTo>
                    <a:pt x="0" y="538099"/>
                  </a:moveTo>
                  <a:cubicBezTo>
                    <a:pt x="0" y="242316"/>
                    <a:pt x="239268" y="2032"/>
                    <a:pt x="535178" y="1016"/>
                  </a:cubicBezTo>
                  <a:cubicBezTo>
                    <a:pt x="831088" y="0"/>
                    <a:pt x="1072134" y="238379"/>
                    <a:pt x="1074166" y="534289"/>
                  </a:cubicBezTo>
                  <a:cubicBezTo>
                    <a:pt x="1076198" y="830199"/>
                    <a:pt x="838835" y="1072007"/>
                    <a:pt x="542925" y="1075182"/>
                  </a:cubicBezTo>
                  <a:cubicBezTo>
                    <a:pt x="247015" y="1078357"/>
                    <a:pt x="4318" y="841756"/>
                    <a:pt x="0" y="545973"/>
                  </a:cubicBezTo>
                  <a:close/>
                </a:path>
              </a:pathLst>
            </a:custGeom>
            <a:solidFill>
              <a:srgbClr val="00B050"/>
            </a:solidFill>
          </p:spPr>
        </p:sp>
      </p:grpSp>
      <p:sp>
        <p:nvSpPr>
          <p:cNvPr id="16" name="TextBox 16"/>
          <p:cNvSpPr txBox="1"/>
          <p:nvPr/>
        </p:nvSpPr>
        <p:spPr>
          <a:xfrm>
            <a:off x="8951220" y="7884015"/>
            <a:ext cx="393840" cy="286745"/>
          </a:xfrm>
          <a:prstGeom prst="rect">
            <a:avLst/>
          </a:prstGeom>
        </p:spPr>
        <p:txBody>
          <a:bodyPr lIns="0" tIns="0" rIns="0" bIns="0" rtlCol="0" anchor="t">
            <a:spAutoFit/>
          </a:bodyPr>
          <a:lstStyle/>
          <a:p>
            <a:pPr algn="ctr" rtl="1">
              <a:lnSpc>
                <a:spcPct val="150000"/>
              </a:lnSpc>
            </a:pPr>
            <a:r>
              <a:rPr lang="en-US" sz="1400" spc="-1">
                <a:solidFill>
                  <a:schemeClr val="bg1"/>
                </a:solidFill>
                <a:latin typeface="Montserrat Bold"/>
                <a:cs typeface="B Nazanin" panose="00000400000000000000" pitchFamily="2" charset="-78"/>
              </a:rPr>
              <a:t>2</a:t>
            </a:r>
          </a:p>
        </p:txBody>
      </p:sp>
      <p:sp>
        <p:nvSpPr>
          <p:cNvPr id="17" name="TextBox 17"/>
          <p:cNvSpPr txBox="1"/>
          <p:nvPr/>
        </p:nvSpPr>
        <p:spPr>
          <a:xfrm>
            <a:off x="9912898" y="5437625"/>
            <a:ext cx="5100480" cy="1808187"/>
          </a:xfrm>
          <a:prstGeom prst="rect">
            <a:avLst/>
          </a:prstGeom>
        </p:spPr>
        <p:txBody>
          <a:bodyPr lIns="0" tIns="0" rIns="0" bIns="0" rtlCol="0" anchor="t">
            <a:spAutoFit/>
          </a:bodyPr>
          <a:lstStyle/>
          <a:p>
            <a:pPr algn="r" rtl="1">
              <a:lnSpc>
                <a:spcPct val="150000"/>
              </a:lnSpc>
            </a:pPr>
            <a:r>
              <a:rPr lang="fa-IR" sz="2000" spc="-1" dirty="0">
                <a:solidFill>
                  <a:schemeClr val="bg1"/>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خیلی به دریاها.</a:t>
            </a:r>
            <a:endParaRPr lang="en-US" sz="2000" spc="-1" dirty="0">
              <a:solidFill>
                <a:schemeClr val="bg1"/>
              </a:solidFill>
              <a:latin typeface="Montserrat Light Light"/>
              <a:cs typeface="B Nazanin" panose="00000400000000000000" pitchFamily="2" charset="-78"/>
            </a:endParaRPr>
          </a:p>
        </p:txBody>
      </p:sp>
      <p:sp>
        <p:nvSpPr>
          <p:cNvPr id="18" name="TextBox 18"/>
          <p:cNvSpPr txBox="1"/>
          <p:nvPr/>
        </p:nvSpPr>
        <p:spPr>
          <a:xfrm>
            <a:off x="9961020" y="4323795"/>
            <a:ext cx="1573740" cy="380873"/>
          </a:xfrm>
          <a:prstGeom prst="rect">
            <a:avLst/>
          </a:prstGeom>
        </p:spPr>
        <p:txBody>
          <a:bodyPr lIns="0" tIns="0" rIns="0" bIns="0" rtlCol="0" anchor="t">
            <a:spAutoFit/>
          </a:bodyPr>
          <a:lstStyle/>
          <a:p>
            <a:pPr algn="r" rtl="1">
              <a:lnSpc>
                <a:spcPct val="150000"/>
              </a:lnSpc>
            </a:pPr>
            <a:r>
              <a:rPr lang="fa-IR" spc="448" dirty="0">
                <a:solidFill>
                  <a:schemeClr val="bg1"/>
                </a:solidFill>
                <a:latin typeface="Montserrat Bold"/>
                <a:cs typeface="B Nazanin" panose="00000400000000000000" pitchFamily="2" charset="-78"/>
              </a:rPr>
              <a:t>عنوان</a:t>
            </a:r>
            <a:endParaRPr lang="en-US" spc="448" dirty="0">
              <a:solidFill>
                <a:schemeClr val="bg1"/>
              </a:solidFill>
              <a:latin typeface="Montserrat Bold"/>
              <a:cs typeface="B Nazanin" panose="00000400000000000000" pitchFamily="2" charset="-78"/>
            </a:endParaRPr>
          </a:p>
        </p:txBody>
      </p:sp>
      <p:sp>
        <p:nvSpPr>
          <p:cNvPr id="19" name="TextBox 19"/>
          <p:cNvSpPr txBox="1"/>
          <p:nvPr/>
        </p:nvSpPr>
        <p:spPr>
          <a:xfrm>
            <a:off x="9942660" y="4818435"/>
            <a:ext cx="2079720" cy="380873"/>
          </a:xfrm>
          <a:prstGeom prst="rect">
            <a:avLst/>
          </a:prstGeom>
        </p:spPr>
        <p:txBody>
          <a:bodyPr lIns="0" tIns="0" rIns="0" bIns="0" rtlCol="0" anchor="t">
            <a:spAutoFit/>
          </a:bodyPr>
          <a:lstStyle/>
          <a:p>
            <a:pPr algn="r" rtl="1">
              <a:lnSpc>
                <a:spcPct val="150000"/>
              </a:lnSpc>
            </a:pPr>
            <a:r>
              <a:rPr lang="fa-IR" spc="448" dirty="0">
                <a:solidFill>
                  <a:schemeClr val="bg1"/>
                </a:solidFill>
                <a:latin typeface="Montserrat Bold"/>
                <a:cs typeface="B Nazanin" panose="00000400000000000000" pitchFamily="2" charset="-78"/>
              </a:rPr>
              <a:t>عنوان اینجا</a:t>
            </a:r>
            <a:endParaRPr lang="en-US" spc="448" dirty="0">
              <a:solidFill>
                <a:schemeClr val="bg1"/>
              </a:solidFill>
              <a:latin typeface="Montserrat Bold"/>
              <a:cs typeface="B Nazanin" panose="00000400000000000000" pitchFamily="2" charset="-78"/>
            </a:endParaRPr>
          </a:p>
        </p:txBody>
      </p:sp>
      <p:sp>
        <p:nvSpPr>
          <p:cNvPr id="20" name="TextBox 20"/>
          <p:cNvSpPr txBox="1"/>
          <p:nvPr/>
        </p:nvSpPr>
        <p:spPr>
          <a:xfrm>
            <a:off x="3375180" y="8075435"/>
            <a:ext cx="5100480" cy="1808187"/>
          </a:xfrm>
          <a:prstGeom prst="rect">
            <a:avLst/>
          </a:prstGeom>
        </p:spPr>
        <p:txBody>
          <a:bodyPr lIns="0" tIns="0" rIns="0" bIns="0" rtlCol="0" anchor="t">
            <a:spAutoFit/>
          </a:bodyPr>
          <a:lstStyle/>
          <a:p>
            <a:pPr algn="r">
              <a:lnSpc>
                <a:spcPct val="150000"/>
              </a:lnSpc>
            </a:pPr>
            <a:r>
              <a:rPr lang="fa-IR" sz="2000" spc="-1" dirty="0">
                <a:solidFill>
                  <a:schemeClr val="bg1"/>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خیلی به دریاها.</a:t>
            </a:r>
            <a:endParaRPr lang="en-US" sz="2000" spc="-1" dirty="0">
              <a:solidFill>
                <a:schemeClr val="bg1"/>
              </a:solidFill>
              <a:latin typeface="Montserrat Light Light"/>
              <a:cs typeface="B Nazanin" panose="00000400000000000000" pitchFamily="2" charset="-78"/>
            </a:endParaRPr>
          </a:p>
        </p:txBody>
      </p:sp>
      <p:sp>
        <p:nvSpPr>
          <p:cNvPr id="21" name="TextBox 21"/>
          <p:cNvSpPr txBox="1"/>
          <p:nvPr/>
        </p:nvSpPr>
        <p:spPr>
          <a:xfrm>
            <a:off x="6901920" y="7159335"/>
            <a:ext cx="1573740" cy="380873"/>
          </a:xfrm>
          <a:prstGeom prst="rect">
            <a:avLst/>
          </a:prstGeom>
        </p:spPr>
        <p:txBody>
          <a:bodyPr lIns="0" tIns="0" rIns="0" bIns="0" rtlCol="0" anchor="t">
            <a:spAutoFit/>
          </a:bodyPr>
          <a:lstStyle/>
          <a:p>
            <a:pPr algn="r">
              <a:lnSpc>
                <a:spcPct val="150000"/>
              </a:lnSpc>
            </a:pPr>
            <a:r>
              <a:rPr lang="fa-IR" spc="448" dirty="0">
                <a:solidFill>
                  <a:schemeClr val="bg1"/>
                </a:solidFill>
                <a:latin typeface="Montserrat Bold"/>
                <a:cs typeface="B Nazanin" panose="00000400000000000000" pitchFamily="2" charset="-78"/>
              </a:rPr>
              <a:t>عنوان</a:t>
            </a:r>
            <a:endParaRPr lang="en-US" spc="448" dirty="0">
              <a:solidFill>
                <a:schemeClr val="bg1"/>
              </a:solidFill>
              <a:latin typeface="Montserrat Bold"/>
              <a:cs typeface="B Nazanin" panose="00000400000000000000" pitchFamily="2" charset="-78"/>
            </a:endParaRPr>
          </a:p>
        </p:txBody>
      </p:sp>
      <p:sp>
        <p:nvSpPr>
          <p:cNvPr id="22" name="TextBox 22"/>
          <p:cNvSpPr txBox="1"/>
          <p:nvPr/>
        </p:nvSpPr>
        <p:spPr>
          <a:xfrm>
            <a:off x="6396480" y="7654515"/>
            <a:ext cx="2079720" cy="380873"/>
          </a:xfrm>
          <a:prstGeom prst="rect">
            <a:avLst/>
          </a:prstGeom>
        </p:spPr>
        <p:txBody>
          <a:bodyPr lIns="0" tIns="0" rIns="0" bIns="0" rtlCol="0" anchor="t">
            <a:spAutoFit/>
          </a:bodyPr>
          <a:lstStyle/>
          <a:p>
            <a:pPr algn="r">
              <a:lnSpc>
                <a:spcPct val="150000"/>
              </a:lnSpc>
            </a:pPr>
            <a:r>
              <a:rPr lang="fa-IR" spc="448" dirty="0">
                <a:solidFill>
                  <a:schemeClr val="bg1"/>
                </a:solidFill>
                <a:latin typeface="Montserrat Bold"/>
                <a:cs typeface="B Nazanin" panose="00000400000000000000" pitchFamily="2" charset="-78"/>
              </a:rPr>
              <a:t>عنوان اینجا</a:t>
            </a:r>
            <a:endParaRPr lang="en-US" spc="448" dirty="0">
              <a:solidFill>
                <a:schemeClr val="bg1"/>
              </a:solidFill>
              <a:latin typeface="Montserrat Bold"/>
              <a:cs typeface="B Nazanin" panose="00000400000000000000" pitchFamily="2" charset="-78"/>
            </a:endParaRPr>
          </a:p>
        </p:txBody>
      </p:sp>
      <p:grpSp>
        <p:nvGrpSpPr>
          <p:cNvPr id="23" name="Group 23"/>
          <p:cNvGrpSpPr/>
          <p:nvPr/>
        </p:nvGrpSpPr>
        <p:grpSpPr>
          <a:xfrm>
            <a:off x="8993700" y="2197260"/>
            <a:ext cx="300240" cy="300240"/>
            <a:chOff x="0" y="0"/>
            <a:chExt cx="400320" cy="400320"/>
          </a:xfrm>
        </p:grpSpPr>
        <p:sp>
          <p:nvSpPr>
            <p:cNvPr id="24" name="Freeform 24"/>
            <p:cNvSpPr/>
            <p:nvPr/>
          </p:nvSpPr>
          <p:spPr>
            <a:xfrm>
              <a:off x="0" y="-381"/>
              <a:ext cx="401066" cy="401828"/>
            </a:xfrm>
            <a:custGeom>
              <a:avLst/>
              <a:gdLst/>
              <a:ahLst/>
              <a:cxnLst/>
              <a:rect l="l" t="t" r="r" b="b"/>
              <a:pathLst>
                <a:path w="401066" h="401828">
                  <a:moveTo>
                    <a:pt x="0" y="200533"/>
                  </a:moveTo>
                  <a:cubicBezTo>
                    <a:pt x="0" y="90297"/>
                    <a:pt x="89154" y="762"/>
                    <a:pt x="199390" y="381"/>
                  </a:cubicBezTo>
                  <a:cubicBezTo>
                    <a:pt x="309626" y="0"/>
                    <a:pt x="399542" y="88773"/>
                    <a:pt x="400304" y="199136"/>
                  </a:cubicBezTo>
                  <a:cubicBezTo>
                    <a:pt x="401066" y="309499"/>
                    <a:pt x="312547" y="399542"/>
                    <a:pt x="202311" y="400685"/>
                  </a:cubicBezTo>
                  <a:cubicBezTo>
                    <a:pt x="92075" y="401828"/>
                    <a:pt x="1651" y="313690"/>
                    <a:pt x="0" y="203454"/>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457100" y="0"/>
            <a:ext cx="7831080" cy="10308600"/>
            <a:chOff x="0" y="0"/>
            <a:chExt cx="10441440" cy="13744800"/>
          </a:xfrm>
        </p:grpSpPr>
        <p:sp>
          <p:nvSpPr>
            <p:cNvPr id="3" name="Freeform 3"/>
            <p:cNvSpPr/>
            <p:nvPr/>
          </p:nvSpPr>
          <p:spPr>
            <a:xfrm>
              <a:off x="0" y="0"/>
              <a:ext cx="10441432" cy="13744829"/>
            </a:xfrm>
            <a:custGeom>
              <a:avLst/>
              <a:gdLst/>
              <a:ahLst/>
              <a:cxnLst/>
              <a:rect l="l" t="t" r="r" b="b"/>
              <a:pathLst>
                <a:path w="10441432" h="13744829">
                  <a:moveTo>
                    <a:pt x="0" y="0"/>
                  </a:moveTo>
                  <a:lnTo>
                    <a:pt x="10441432" y="0"/>
                  </a:lnTo>
                  <a:lnTo>
                    <a:pt x="10441432" y="13744829"/>
                  </a:lnTo>
                  <a:lnTo>
                    <a:pt x="0" y="13744829"/>
                  </a:lnTo>
                  <a:close/>
                </a:path>
              </a:pathLst>
            </a:custGeom>
            <a:solidFill>
              <a:srgbClr val="00B050"/>
            </a:solidFill>
          </p:spPr>
        </p:sp>
      </p:grpSp>
      <p:sp>
        <p:nvSpPr>
          <p:cNvPr id="4" name="TextBox 4"/>
          <p:cNvSpPr txBox="1"/>
          <p:nvPr/>
        </p:nvSpPr>
        <p:spPr>
          <a:xfrm>
            <a:off x="12850020" y="3274920"/>
            <a:ext cx="3416220" cy="1725472"/>
          </a:xfrm>
          <a:prstGeom prst="rect">
            <a:avLst/>
          </a:prstGeom>
        </p:spPr>
        <p:txBody>
          <a:bodyPr lIns="0" tIns="0" rIns="0" bIns="0" rtlCol="0" anchor="t">
            <a:spAutoFit/>
          </a:bodyPr>
          <a:lstStyle/>
          <a:p>
            <a:pPr algn="r" rtl="1">
              <a:lnSpc>
                <a:spcPct val="150000"/>
              </a:lnSpc>
            </a:pPr>
            <a:r>
              <a:rPr lang="fa-IR" sz="3900" spc="745" dirty="0">
                <a:solidFill>
                  <a:srgbClr val="000000"/>
                </a:solidFill>
                <a:latin typeface="Montserrat Bold"/>
                <a:cs typeface="B Nazanin" panose="00000400000000000000" pitchFamily="2" charset="-78"/>
              </a:rPr>
              <a:t>عنواناینجاشعار مثال شما</a:t>
            </a:r>
            <a:endParaRPr lang="en-US" sz="3900" spc="745" dirty="0">
              <a:solidFill>
                <a:srgbClr val="000000"/>
              </a:solidFill>
              <a:latin typeface="Montserrat Bold"/>
              <a:cs typeface="B Nazanin" panose="00000400000000000000" pitchFamily="2" charset="-78"/>
            </a:endParaRPr>
          </a:p>
        </p:txBody>
      </p:sp>
      <p:grpSp>
        <p:nvGrpSpPr>
          <p:cNvPr id="5" name="Group 5"/>
          <p:cNvGrpSpPr/>
          <p:nvPr/>
        </p:nvGrpSpPr>
        <p:grpSpPr>
          <a:xfrm>
            <a:off x="12758580" y="8759340"/>
            <a:ext cx="3328020" cy="577260"/>
            <a:chOff x="0" y="0"/>
            <a:chExt cx="4437360" cy="769680"/>
          </a:xfrm>
        </p:grpSpPr>
        <p:sp>
          <p:nvSpPr>
            <p:cNvPr id="6" name="Freeform 6"/>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FFFFFF"/>
            </a:solidFill>
          </p:spPr>
        </p:sp>
      </p:grpSp>
      <p:grpSp>
        <p:nvGrpSpPr>
          <p:cNvPr id="7" name="Group 7"/>
          <p:cNvGrpSpPr/>
          <p:nvPr/>
        </p:nvGrpSpPr>
        <p:grpSpPr>
          <a:xfrm>
            <a:off x="13257000" y="8863020"/>
            <a:ext cx="2331180" cy="369360"/>
            <a:chOff x="0" y="0"/>
            <a:chExt cx="3108240" cy="492480"/>
          </a:xfrm>
        </p:grpSpPr>
        <p:sp>
          <p:nvSpPr>
            <p:cNvPr id="8" name="Freeform 8"/>
            <p:cNvSpPr/>
            <p:nvPr/>
          </p:nvSpPr>
          <p:spPr>
            <a:xfrm>
              <a:off x="0" y="0"/>
              <a:ext cx="3108198" cy="492506"/>
            </a:xfrm>
            <a:custGeom>
              <a:avLst/>
              <a:gdLst/>
              <a:ahLst/>
              <a:cxnLst/>
              <a:rect l="l" t="t" r="r" b="b"/>
              <a:pathLst>
                <a:path w="3108198" h="492506">
                  <a:moveTo>
                    <a:pt x="0" y="0"/>
                  </a:moveTo>
                  <a:lnTo>
                    <a:pt x="3108198" y="0"/>
                  </a:lnTo>
                  <a:lnTo>
                    <a:pt x="3108198" y="492506"/>
                  </a:lnTo>
                  <a:lnTo>
                    <a:pt x="0" y="492506"/>
                  </a:lnTo>
                  <a:close/>
                </a:path>
              </a:pathLst>
            </a:custGeom>
            <a:solidFill>
              <a:srgbClr val="FFFFFF"/>
            </a:solidFill>
          </p:spPr>
        </p:sp>
        <p:sp>
          <p:nvSpPr>
            <p:cNvPr id="9" name="TextBox 9"/>
            <p:cNvSpPr txBox="1"/>
            <p:nvPr/>
          </p:nvSpPr>
          <p:spPr>
            <a:xfrm>
              <a:off x="0" y="-9525"/>
              <a:ext cx="3108240" cy="502005"/>
            </a:xfrm>
            <a:prstGeom prst="rect">
              <a:avLst/>
            </a:prstGeom>
          </p:spPr>
          <p:txBody>
            <a:bodyPr lIns="50800" tIns="50800" rIns="50800" bIns="50800" rtlCol="0" anchor="t"/>
            <a:lstStyle/>
            <a:p>
              <a:pPr algn="ctr" rtl="1">
                <a:lnSpc>
                  <a:spcPct val="150000"/>
                </a:lnSpc>
              </a:pPr>
              <a:r>
                <a:rPr lang="fa-IR" sz="1600" spc="448" dirty="0">
                  <a:solidFill>
                    <a:srgbClr val="262626"/>
                  </a:solidFill>
                  <a:latin typeface="Montserrat Bold"/>
                  <a:cs typeface="B Nazanin" panose="00000400000000000000" pitchFamily="2" charset="-78"/>
                </a:rPr>
                <a:t>عنوان اینجا</a:t>
              </a:r>
              <a:endParaRPr lang="en-US" sz="1600" spc="448" dirty="0">
                <a:solidFill>
                  <a:srgbClr val="262626"/>
                </a:solidFill>
                <a:latin typeface="Montserrat Bold"/>
                <a:cs typeface="B Nazanin" panose="00000400000000000000" pitchFamily="2" charset="-78"/>
              </a:endParaRPr>
            </a:p>
          </p:txBody>
        </p:sp>
      </p:grpSp>
      <p:sp>
        <p:nvSpPr>
          <p:cNvPr id="10" name="TextBox 10"/>
          <p:cNvSpPr txBox="1"/>
          <p:nvPr/>
        </p:nvSpPr>
        <p:spPr>
          <a:xfrm>
            <a:off x="11686364" y="5602240"/>
            <a:ext cx="5372546" cy="2042867"/>
          </a:xfrm>
          <a:prstGeom prst="rect">
            <a:avLst/>
          </a:prstGeom>
        </p:spPr>
        <p:txBody>
          <a:bodyPr wrap="square" lIns="0" tIns="0" rIns="0" bIns="0" rtlCol="0" anchor="t">
            <a:spAutoFit/>
          </a:bodyPr>
          <a:lstStyle/>
          <a:p>
            <a:pPr algn="r" rtl="1">
              <a:lnSpc>
                <a:spcPct val="150000"/>
              </a:lnSpc>
            </a:pPr>
            <a:r>
              <a:rPr lang="fa-IR" spc="-1" dirty="0">
                <a:solidFill>
                  <a:srgbClr val="FFFFF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pc="-1" dirty="0">
              <a:solidFill>
                <a:srgbClr val="FFFFFF"/>
              </a:solidFill>
              <a:latin typeface="Montserrat Light Light"/>
              <a:cs typeface="B Nazanin" panose="00000400000000000000" pitchFamily="2" charset="-78"/>
            </a:endParaRPr>
          </a:p>
        </p:txBody>
      </p:sp>
      <p:sp>
        <p:nvSpPr>
          <p:cNvPr id="11" name="Freeform 11"/>
          <p:cNvSpPr/>
          <p:nvPr/>
        </p:nvSpPr>
        <p:spPr>
          <a:xfrm>
            <a:off x="-4860" y="4860"/>
            <a:ext cx="9941940" cy="10303740"/>
          </a:xfrm>
          <a:custGeom>
            <a:avLst/>
            <a:gdLst/>
            <a:ahLst/>
            <a:cxnLst/>
            <a:rect l="l" t="t" r="r" b="b"/>
            <a:pathLst>
              <a:path w="9941940" h="10303740">
                <a:moveTo>
                  <a:pt x="0" y="0"/>
                </a:moveTo>
                <a:lnTo>
                  <a:pt x="9941940" y="0"/>
                </a:lnTo>
                <a:lnTo>
                  <a:pt x="9941940" y="10303740"/>
                </a:lnTo>
                <a:lnTo>
                  <a:pt x="0" y="10303740"/>
                </a:lnTo>
                <a:lnTo>
                  <a:pt x="0" y="0"/>
                </a:lnTo>
                <a:close/>
              </a:path>
            </a:pathLst>
          </a:custGeom>
          <a:blipFill>
            <a:blip r:embed="rId3"/>
            <a:stretch>
              <a:fillRect r="-197" b="-114"/>
            </a:stretch>
          </a:blipFill>
        </p:spPr>
      </p:sp>
      <p:grpSp>
        <p:nvGrpSpPr>
          <p:cNvPr id="12" name="Group 12"/>
          <p:cNvGrpSpPr/>
          <p:nvPr/>
        </p:nvGrpSpPr>
        <p:grpSpPr>
          <a:xfrm>
            <a:off x="13066380" y="1405080"/>
            <a:ext cx="2347920" cy="1000080"/>
            <a:chOff x="0" y="0"/>
            <a:chExt cx="3130560" cy="1333440"/>
          </a:xfrm>
        </p:grpSpPr>
        <p:sp>
          <p:nvSpPr>
            <p:cNvPr id="13" name="Freeform 13"/>
            <p:cNvSpPr/>
            <p:nvPr/>
          </p:nvSpPr>
          <p:spPr>
            <a:xfrm>
              <a:off x="0" y="0"/>
              <a:ext cx="3130550" cy="1333373"/>
            </a:xfrm>
            <a:custGeom>
              <a:avLst/>
              <a:gdLst/>
              <a:ahLst/>
              <a:cxnLst/>
              <a:rect l="l" t="t" r="r" b="b"/>
              <a:pathLst>
                <a:path w="3130550" h="1333373">
                  <a:moveTo>
                    <a:pt x="1078611" y="807593"/>
                  </a:moveTo>
                  <a:cubicBezTo>
                    <a:pt x="1410843" y="807593"/>
                    <a:pt x="1745488" y="807593"/>
                    <a:pt x="2080006" y="809879"/>
                  </a:cubicBezTo>
                  <a:cubicBezTo>
                    <a:pt x="2122170" y="809879"/>
                    <a:pt x="2147824" y="795782"/>
                    <a:pt x="2168906" y="758190"/>
                  </a:cubicBezTo>
                  <a:cubicBezTo>
                    <a:pt x="2246122" y="631444"/>
                    <a:pt x="2321052" y="502285"/>
                    <a:pt x="2405253" y="380238"/>
                  </a:cubicBezTo>
                  <a:cubicBezTo>
                    <a:pt x="2482469" y="267589"/>
                    <a:pt x="2552700" y="147828"/>
                    <a:pt x="2629916" y="35179"/>
                  </a:cubicBezTo>
                  <a:cubicBezTo>
                    <a:pt x="2643886" y="9398"/>
                    <a:pt x="2660269" y="0"/>
                    <a:pt x="2688336" y="0"/>
                  </a:cubicBezTo>
                  <a:cubicBezTo>
                    <a:pt x="2819400" y="2286"/>
                    <a:pt x="2948051" y="2286"/>
                    <a:pt x="3076702" y="0"/>
                  </a:cubicBezTo>
                  <a:cubicBezTo>
                    <a:pt x="3116453" y="0"/>
                    <a:pt x="3130550" y="11684"/>
                    <a:pt x="3130550" y="51689"/>
                  </a:cubicBezTo>
                  <a:cubicBezTo>
                    <a:pt x="3128264" y="86868"/>
                    <a:pt x="3128264" y="124460"/>
                    <a:pt x="3130550" y="159639"/>
                  </a:cubicBezTo>
                  <a:cubicBezTo>
                    <a:pt x="3130550" y="199517"/>
                    <a:pt x="3114167" y="211328"/>
                    <a:pt x="3076702" y="211328"/>
                  </a:cubicBezTo>
                  <a:cubicBezTo>
                    <a:pt x="2983103" y="209042"/>
                    <a:pt x="2889504" y="211328"/>
                    <a:pt x="2795905" y="209042"/>
                  </a:cubicBezTo>
                  <a:cubicBezTo>
                    <a:pt x="2758440" y="209042"/>
                    <a:pt x="2735072" y="223139"/>
                    <a:pt x="2713990" y="253619"/>
                  </a:cubicBezTo>
                  <a:cubicBezTo>
                    <a:pt x="2580640" y="464947"/>
                    <a:pt x="2444877" y="678561"/>
                    <a:pt x="2309241" y="889762"/>
                  </a:cubicBezTo>
                  <a:cubicBezTo>
                    <a:pt x="2292858" y="915543"/>
                    <a:pt x="2288159" y="943737"/>
                    <a:pt x="2288159" y="974217"/>
                  </a:cubicBezTo>
                  <a:cubicBezTo>
                    <a:pt x="2288159" y="1021207"/>
                    <a:pt x="2281174" y="1023493"/>
                    <a:pt x="2239010" y="1004697"/>
                  </a:cubicBezTo>
                  <a:cubicBezTo>
                    <a:pt x="2061210" y="915543"/>
                    <a:pt x="1885696" y="922528"/>
                    <a:pt x="1714881" y="1016381"/>
                  </a:cubicBezTo>
                  <a:cubicBezTo>
                    <a:pt x="1607312" y="1075055"/>
                    <a:pt x="1534668" y="1164336"/>
                    <a:pt x="1490218" y="1276985"/>
                  </a:cubicBezTo>
                  <a:cubicBezTo>
                    <a:pt x="1473835" y="1319276"/>
                    <a:pt x="1450467" y="1333373"/>
                    <a:pt x="1406017" y="1330960"/>
                  </a:cubicBezTo>
                  <a:cubicBezTo>
                    <a:pt x="1242187" y="1328674"/>
                    <a:pt x="1076071" y="1330960"/>
                    <a:pt x="912368" y="1333246"/>
                  </a:cubicBezTo>
                  <a:cubicBezTo>
                    <a:pt x="877316" y="1333246"/>
                    <a:pt x="858520" y="1321562"/>
                    <a:pt x="846836" y="1288669"/>
                  </a:cubicBezTo>
                  <a:cubicBezTo>
                    <a:pt x="715899" y="962533"/>
                    <a:pt x="332232" y="842772"/>
                    <a:pt x="42164" y="1032891"/>
                  </a:cubicBezTo>
                  <a:cubicBezTo>
                    <a:pt x="11684" y="1054100"/>
                    <a:pt x="2286" y="1046988"/>
                    <a:pt x="2286" y="1014222"/>
                  </a:cubicBezTo>
                  <a:cubicBezTo>
                    <a:pt x="2286" y="962533"/>
                    <a:pt x="4572" y="910971"/>
                    <a:pt x="2286" y="859282"/>
                  </a:cubicBezTo>
                  <a:cubicBezTo>
                    <a:pt x="0" y="816991"/>
                    <a:pt x="18669" y="807593"/>
                    <a:pt x="58420" y="807593"/>
                  </a:cubicBezTo>
                  <a:cubicBezTo>
                    <a:pt x="315849" y="807593"/>
                    <a:pt x="573151" y="807593"/>
                    <a:pt x="830580" y="807593"/>
                  </a:cubicBezTo>
                  <a:cubicBezTo>
                    <a:pt x="912495" y="807593"/>
                    <a:pt x="994410" y="807593"/>
                    <a:pt x="1078611" y="807593"/>
                  </a:cubicBezTo>
                  <a:close/>
                </a:path>
              </a:pathLst>
            </a:custGeom>
            <a:solidFill>
              <a:srgbClr val="FFFFFF"/>
            </a:solidFill>
          </p:spPr>
        </p:sp>
      </p:grpSp>
      <p:grpSp>
        <p:nvGrpSpPr>
          <p:cNvPr id="14" name="Group 14"/>
          <p:cNvGrpSpPr/>
          <p:nvPr/>
        </p:nvGrpSpPr>
        <p:grpSpPr>
          <a:xfrm>
            <a:off x="13257000" y="1317060"/>
            <a:ext cx="1266840" cy="626400"/>
            <a:chOff x="0" y="0"/>
            <a:chExt cx="1689120" cy="835200"/>
          </a:xfrm>
        </p:grpSpPr>
        <p:sp>
          <p:nvSpPr>
            <p:cNvPr id="15" name="Freeform 15"/>
            <p:cNvSpPr/>
            <p:nvPr/>
          </p:nvSpPr>
          <p:spPr>
            <a:xfrm>
              <a:off x="-127" y="0"/>
              <a:ext cx="1689227" cy="835279"/>
            </a:xfrm>
            <a:custGeom>
              <a:avLst/>
              <a:gdLst/>
              <a:ahLst/>
              <a:cxnLst/>
              <a:rect l="l" t="t" r="r" b="b"/>
              <a:pathLst>
                <a:path w="1689227" h="835279">
                  <a:moveTo>
                    <a:pt x="841121" y="828167"/>
                  </a:moveTo>
                  <a:cubicBezTo>
                    <a:pt x="581025" y="828167"/>
                    <a:pt x="321056" y="828167"/>
                    <a:pt x="60960" y="825881"/>
                  </a:cubicBezTo>
                  <a:cubicBezTo>
                    <a:pt x="42164" y="825881"/>
                    <a:pt x="18796" y="835279"/>
                    <a:pt x="9398" y="816483"/>
                  </a:cubicBezTo>
                  <a:cubicBezTo>
                    <a:pt x="0" y="797687"/>
                    <a:pt x="18796" y="783590"/>
                    <a:pt x="25781" y="769620"/>
                  </a:cubicBezTo>
                  <a:cubicBezTo>
                    <a:pt x="147701" y="565404"/>
                    <a:pt x="274193" y="366014"/>
                    <a:pt x="407797" y="168910"/>
                  </a:cubicBezTo>
                  <a:cubicBezTo>
                    <a:pt x="438277" y="126619"/>
                    <a:pt x="471043" y="84455"/>
                    <a:pt x="508508" y="44577"/>
                  </a:cubicBezTo>
                  <a:cubicBezTo>
                    <a:pt x="550672" y="2286"/>
                    <a:pt x="574040" y="0"/>
                    <a:pt x="625602" y="37592"/>
                  </a:cubicBezTo>
                  <a:cubicBezTo>
                    <a:pt x="684149" y="77470"/>
                    <a:pt x="726313" y="133731"/>
                    <a:pt x="770890" y="187706"/>
                  </a:cubicBezTo>
                  <a:cubicBezTo>
                    <a:pt x="794258" y="213487"/>
                    <a:pt x="815340" y="241681"/>
                    <a:pt x="836549" y="267462"/>
                  </a:cubicBezTo>
                  <a:cubicBezTo>
                    <a:pt x="857758" y="293243"/>
                    <a:pt x="876427" y="290957"/>
                    <a:pt x="899795" y="267462"/>
                  </a:cubicBezTo>
                  <a:cubicBezTo>
                    <a:pt x="944245" y="220599"/>
                    <a:pt x="979424" y="168910"/>
                    <a:pt x="1019302" y="117348"/>
                  </a:cubicBezTo>
                  <a:cubicBezTo>
                    <a:pt x="1061466" y="63373"/>
                    <a:pt x="1070864" y="63373"/>
                    <a:pt x="1115314" y="112649"/>
                  </a:cubicBezTo>
                  <a:cubicBezTo>
                    <a:pt x="1295654" y="305054"/>
                    <a:pt x="1452626" y="513842"/>
                    <a:pt x="1616710" y="717931"/>
                  </a:cubicBezTo>
                  <a:cubicBezTo>
                    <a:pt x="1633093" y="736727"/>
                    <a:pt x="1647190" y="755523"/>
                    <a:pt x="1661160" y="774192"/>
                  </a:cubicBezTo>
                  <a:cubicBezTo>
                    <a:pt x="1670558" y="785876"/>
                    <a:pt x="1689227" y="799973"/>
                    <a:pt x="1682242" y="816483"/>
                  </a:cubicBezTo>
                  <a:cubicBezTo>
                    <a:pt x="1672844" y="832866"/>
                    <a:pt x="1654175" y="825881"/>
                    <a:pt x="1637792" y="828167"/>
                  </a:cubicBezTo>
                  <a:cubicBezTo>
                    <a:pt x="1588643" y="828167"/>
                    <a:pt x="1539367" y="828167"/>
                    <a:pt x="1487805" y="828167"/>
                  </a:cubicBezTo>
                  <a:cubicBezTo>
                    <a:pt x="1272286" y="828167"/>
                    <a:pt x="1056767" y="828167"/>
                    <a:pt x="841248" y="828167"/>
                  </a:cubicBezTo>
                  <a:close/>
                </a:path>
              </a:pathLst>
            </a:custGeom>
            <a:solidFill>
              <a:srgbClr val="FFFFFF"/>
            </a:solidFill>
          </p:spPr>
        </p:sp>
      </p:grpSp>
      <p:grpSp>
        <p:nvGrpSpPr>
          <p:cNvPr id="16" name="Group 16"/>
          <p:cNvGrpSpPr/>
          <p:nvPr/>
        </p:nvGrpSpPr>
        <p:grpSpPr>
          <a:xfrm>
            <a:off x="14211720" y="2164320"/>
            <a:ext cx="692820" cy="702540"/>
            <a:chOff x="0" y="0"/>
            <a:chExt cx="923760" cy="936720"/>
          </a:xfrm>
        </p:grpSpPr>
        <p:sp>
          <p:nvSpPr>
            <p:cNvPr id="17" name="Freeform 17"/>
            <p:cNvSpPr/>
            <p:nvPr/>
          </p:nvSpPr>
          <p:spPr>
            <a:xfrm>
              <a:off x="0" y="0"/>
              <a:ext cx="923798" cy="936752"/>
            </a:xfrm>
            <a:custGeom>
              <a:avLst/>
              <a:gdLst/>
              <a:ahLst/>
              <a:cxnLst/>
              <a:rect l="l" t="t" r="r" b="b"/>
              <a:pathLst>
                <a:path w="923798" h="936752">
                  <a:moveTo>
                    <a:pt x="923798" y="474218"/>
                  </a:moveTo>
                  <a:cubicBezTo>
                    <a:pt x="921512" y="725424"/>
                    <a:pt x="710946" y="936752"/>
                    <a:pt x="463042" y="934339"/>
                  </a:cubicBezTo>
                  <a:cubicBezTo>
                    <a:pt x="205740" y="932053"/>
                    <a:pt x="0" y="723138"/>
                    <a:pt x="0" y="464820"/>
                  </a:cubicBezTo>
                  <a:cubicBezTo>
                    <a:pt x="2286" y="211328"/>
                    <a:pt x="212852" y="0"/>
                    <a:pt x="465328" y="2286"/>
                  </a:cubicBezTo>
                  <a:cubicBezTo>
                    <a:pt x="722630" y="6985"/>
                    <a:pt x="923798" y="213614"/>
                    <a:pt x="923798" y="474218"/>
                  </a:cubicBezTo>
                  <a:close/>
                  <a:moveTo>
                    <a:pt x="406908" y="286385"/>
                  </a:moveTo>
                  <a:cubicBezTo>
                    <a:pt x="399923" y="262890"/>
                    <a:pt x="423291" y="225298"/>
                    <a:pt x="399923" y="211201"/>
                  </a:cubicBezTo>
                  <a:cubicBezTo>
                    <a:pt x="378841" y="197104"/>
                    <a:pt x="348488" y="220599"/>
                    <a:pt x="322707" y="234696"/>
                  </a:cubicBezTo>
                  <a:cubicBezTo>
                    <a:pt x="299339" y="248793"/>
                    <a:pt x="266573" y="262890"/>
                    <a:pt x="266573" y="291084"/>
                  </a:cubicBezTo>
                  <a:cubicBezTo>
                    <a:pt x="264287" y="319278"/>
                    <a:pt x="301625" y="326263"/>
                    <a:pt x="322707" y="338074"/>
                  </a:cubicBezTo>
                  <a:cubicBezTo>
                    <a:pt x="404622" y="387350"/>
                    <a:pt x="406908" y="387350"/>
                    <a:pt x="406908" y="286385"/>
                  </a:cubicBezTo>
                  <a:close/>
                  <a:moveTo>
                    <a:pt x="547243" y="211201"/>
                  </a:moveTo>
                  <a:cubicBezTo>
                    <a:pt x="526161" y="206502"/>
                    <a:pt x="519176" y="215900"/>
                    <a:pt x="519176" y="229997"/>
                  </a:cubicBezTo>
                  <a:cubicBezTo>
                    <a:pt x="519176" y="272288"/>
                    <a:pt x="519176" y="316865"/>
                    <a:pt x="519176" y="359156"/>
                  </a:cubicBezTo>
                  <a:cubicBezTo>
                    <a:pt x="519176" y="377952"/>
                    <a:pt x="530860" y="380238"/>
                    <a:pt x="544957" y="373253"/>
                  </a:cubicBezTo>
                  <a:cubicBezTo>
                    <a:pt x="580009" y="352171"/>
                    <a:pt x="612775" y="330962"/>
                    <a:pt x="647827" y="309880"/>
                  </a:cubicBezTo>
                  <a:cubicBezTo>
                    <a:pt x="659511" y="302895"/>
                    <a:pt x="666496" y="293497"/>
                    <a:pt x="654812" y="279400"/>
                  </a:cubicBezTo>
                  <a:cubicBezTo>
                    <a:pt x="624459" y="244221"/>
                    <a:pt x="586994" y="223012"/>
                    <a:pt x="547243" y="211328"/>
                  </a:cubicBezTo>
                  <a:close/>
                  <a:moveTo>
                    <a:pt x="191770" y="464820"/>
                  </a:moveTo>
                  <a:cubicBezTo>
                    <a:pt x="191770" y="464820"/>
                    <a:pt x="194056" y="464820"/>
                    <a:pt x="194056" y="464820"/>
                  </a:cubicBezTo>
                  <a:cubicBezTo>
                    <a:pt x="194056" y="476504"/>
                    <a:pt x="194056" y="488315"/>
                    <a:pt x="194056" y="497713"/>
                  </a:cubicBezTo>
                  <a:cubicBezTo>
                    <a:pt x="196342" y="561086"/>
                    <a:pt x="205740" y="565785"/>
                    <a:pt x="259588" y="535305"/>
                  </a:cubicBezTo>
                  <a:cubicBezTo>
                    <a:pt x="280670" y="525907"/>
                    <a:pt x="299339" y="511810"/>
                    <a:pt x="320421" y="500126"/>
                  </a:cubicBezTo>
                  <a:cubicBezTo>
                    <a:pt x="341503" y="488442"/>
                    <a:pt x="348488" y="479044"/>
                    <a:pt x="320421" y="464947"/>
                  </a:cubicBezTo>
                  <a:cubicBezTo>
                    <a:pt x="294640" y="450850"/>
                    <a:pt x="271272" y="434467"/>
                    <a:pt x="245618" y="417957"/>
                  </a:cubicBezTo>
                  <a:cubicBezTo>
                    <a:pt x="198882" y="392176"/>
                    <a:pt x="194183" y="394462"/>
                    <a:pt x="191770" y="446151"/>
                  </a:cubicBezTo>
                  <a:cubicBezTo>
                    <a:pt x="191770" y="453136"/>
                    <a:pt x="191770" y="460248"/>
                    <a:pt x="191770" y="464947"/>
                  </a:cubicBezTo>
                  <a:close/>
                  <a:moveTo>
                    <a:pt x="732028" y="476631"/>
                  </a:moveTo>
                  <a:cubicBezTo>
                    <a:pt x="732028" y="399161"/>
                    <a:pt x="727329" y="396748"/>
                    <a:pt x="661924" y="429641"/>
                  </a:cubicBezTo>
                  <a:cubicBezTo>
                    <a:pt x="657225" y="431927"/>
                    <a:pt x="652526" y="434340"/>
                    <a:pt x="650240" y="436626"/>
                  </a:cubicBezTo>
                  <a:cubicBezTo>
                    <a:pt x="626872" y="450723"/>
                    <a:pt x="589407" y="460121"/>
                    <a:pt x="587121" y="481203"/>
                  </a:cubicBezTo>
                  <a:cubicBezTo>
                    <a:pt x="584835" y="506984"/>
                    <a:pt x="624586" y="511683"/>
                    <a:pt x="645541" y="525780"/>
                  </a:cubicBezTo>
                  <a:cubicBezTo>
                    <a:pt x="720344" y="572770"/>
                    <a:pt x="732028" y="565658"/>
                    <a:pt x="732028" y="476504"/>
                  </a:cubicBezTo>
                  <a:close/>
                  <a:moveTo>
                    <a:pt x="404622" y="582168"/>
                  </a:moveTo>
                  <a:cubicBezTo>
                    <a:pt x="385953" y="591566"/>
                    <a:pt x="367157" y="598551"/>
                    <a:pt x="350774" y="610362"/>
                  </a:cubicBezTo>
                  <a:cubicBezTo>
                    <a:pt x="327406" y="629158"/>
                    <a:pt x="275971" y="633857"/>
                    <a:pt x="280670" y="662051"/>
                  </a:cubicBezTo>
                  <a:cubicBezTo>
                    <a:pt x="285369" y="697230"/>
                    <a:pt x="334518" y="706628"/>
                    <a:pt x="367157" y="723138"/>
                  </a:cubicBezTo>
                  <a:cubicBezTo>
                    <a:pt x="367157" y="723138"/>
                    <a:pt x="369443" y="725424"/>
                    <a:pt x="371856" y="725424"/>
                  </a:cubicBezTo>
                  <a:cubicBezTo>
                    <a:pt x="395224" y="734822"/>
                    <a:pt x="404622" y="725424"/>
                    <a:pt x="404622" y="699643"/>
                  </a:cubicBezTo>
                  <a:cubicBezTo>
                    <a:pt x="404622" y="662051"/>
                    <a:pt x="404622" y="626872"/>
                    <a:pt x="404622" y="582295"/>
                  </a:cubicBezTo>
                  <a:close/>
                  <a:moveTo>
                    <a:pt x="540258" y="589280"/>
                  </a:moveTo>
                  <a:cubicBezTo>
                    <a:pt x="521589" y="586994"/>
                    <a:pt x="519176" y="596265"/>
                    <a:pt x="519176" y="605663"/>
                  </a:cubicBezTo>
                  <a:cubicBezTo>
                    <a:pt x="519176" y="640842"/>
                    <a:pt x="519176" y="673735"/>
                    <a:pt x="519176" y="708914"/>
                  </a:cubicBezTo>
                  <a:cubicBezTo>
                    <a:pt x="519176" y="723011"/>
                    <a:pt x="526161" y="732409"/>
                    <a:pt x="542544" y="727710"/>
                  </a:cubicBezTo>
                  <a:cubicBezTo>
                    <a:pt x="580009" y="716026"/>
                    <a:pt x="615061" y="697230"/>
                    <a:pt x="643128" y="671322"/>
                  </a:cubicBezTo>
                  <a:cubicBezTo>
                    <a:pt x="647827" y="666623"/>
                    <a:pt x="652526" y="659638"/>
                    <a:pt x="645414" y="654939"/>
                  </a:cubicBezTo>
                  <a:cubicBezTo>
                    <a:pt x="610362" y="631444"/>
                    <a:pt x="572897" y="607949"/>
                    <a:pt x="540131" y="589153"/>
                  </a:cubicBezTo>
                  <a:close/>
                </a:path>
              </a:pathLst>
            </a:custGeom>
            <a:solidFill>
              <a:srgbClr val="FFFFFF"/>
            </a:solidFill>
          </p:spPr>
        </p:sp>
      </p:grpSp>
      <p:grpSp>
        <p:nvGrpSpPr>
          <p:cNvPr id="18" name="Group 18"/>
          <p:cNvGrpSpPr/>
          <p:nvPr/>
        </p:nvGrpSpPr>
        <p:grpSpPr>
          <a:xfrm>
            <a:off x="12976200" y="2167020"/>
            <a:ext cx="692820" cy="697680"/>
            <a:chOff x="0" y="0"/>
            <a:chExt cx="923760" cy="930240"/>
          </a:xfrm>
        </p:grpSpPr>
        <p:sp>
          <p:nvSpPr>
            <p:cNvPr id="19" name="Freeform 19"/>
            <p:cNvSpPr/>
            <p:nvPr/>
          </p:nvSpPr>
          <p:spPr>
            <a:xfrm>
              <a:off x="0" y="0"/>
              <a:ext cx="923798" cy="930275"/>
            </a:xfrm>
            <a:custGeom>
              <a:avLst/>
              <a:gdLst/>
              <a:ahLst/>
              <a:cxnLst/>
              <a:rect l="l" t="t" r="r" b="b"/>
              <a:pathLst>
                <a:path w="923798" h="930275">
                  <a:moveTo>
                    <a:pt x="923798" y="466344"/>
                  </a:moveTo>
                  <a:cubicBezTo>
                    <a:pt x="923798" y="724154"/>
                    <a:pt x="717423" y="930275"/>
                    <a:pt x="461899" y="930275"/>
                  </a:cubicBezTo>
                  <a:cubicBezTo>
                    <a:pt x="211074" y="930275"/>
                    <a:pt x="0" y="719328"/>
                    <a:pt x="0" y="466344"/>
                  </a:cubicBezTo>
                  <a:cubicBezTo>
                    <a:pt x="0" y="210947"/>
                    <a:pt x="206375" y="2286"/>
                    <a:pt x="459486" y="0"/>
                  </a:cubicBezTo>
                  <a:cubicBezTo>
                    <a:pt x="717423" y="0"/>
                    <a:pt x="923798" y="208534"/>
                    <a:pt x="923798" y="466344"/>
                  </a:cubicBezTo>
                  <a:close/>
                  <a:moveTo>
                    <a:pt x="410337" y="288163"/>
                  </a:moveTo>
                  <a:cubicBezTo>
                    <a:pt x="403352" y="262382"/>
                    <a:pt x="426720" y="222504"/>
                    <a:pt x="398653" y="208534"/>
                  </a:cubicBezTo>
                  <a:cubicBezTo>
                    <a:pt x="372872" y="194437"/>
                    <a:pt x="342392" y="220218"/>
                    <a:pt x="318897" y="234315"/>
                  </a:cubicBezTo>
                  <a:cubicBezTo>
                    <a:pt x="246253" y="281178"/>
                    <a:pt x="246253" y="290576"/>
                    <a:pt x="318897" y="332740"/>
                  </a:cubicBezTo>
                  <a:cubicBezTo>
                    <a:pt x="321183" y="335026"/>
                    <a:pt x="323596" y="337439"/>
                    <a:pt x="325882" y="337439"/>
                  </a:cubicBezTo>
                  <a:cubicBezTo>
                    <a:pt x="354076" y="349123"/>
                    <a:pt x="379857" y="384302"/>
                    <a:pt x="403225" y="370205"/>
                  </a:cubicBezTo>
                  <a:cubicBezTo>
                    <a:pt x="424307" y="358521"/>
                    <a:pt x="407924" y="318643"/>
                    <a:pt x="410210" y="288163"/>
                  </a:cubicBezTo>
                  <a:close/>
                  <a:moveTo>
                    <a:pt x="518033" y="288163"/>
                  </a:moveTo>
                  <a:cubicBezTo>
                    <a:pt x="518033" y="306959"/>
                    <a:pt x="518033" y="325628"/>
                    <a:pt x="518033" y="344424"/>
                  </a:cubicBezTo>
                  <a:cubicBezTo>
                    <a:pt x="518033" y="372491"/>
                    <a:pt x="525018" y="379603"/>
                    <a:pt x="550799" y="365506"/>
                  </a:cubicBezTo>
                  <a:cubicBezTo>
                    <a:pt x="574294" y="349123"/>
                    <a:pt x="600075" y="337439"/>
                    <a:pt x="623443" y="323342"/>
                  </a:cubicBezTo>
                  <a:cubicBezTo>
                    <a:pt x="677418" y="292862"/>
                    <a:pt x="677418" y="283464"/>
                    <a:pt x="625729" y="245999"/>
                  </a:cubicBezTo>
                  <a:cubicBezTo>
                    <a:pt x="621030" y="243713"/>
                    <a:pt x="616331" y="241300"/>
                    <a:pt x="614045" y="239014"/>
                  </a:cubicBezTo>
                  <a:cubicBezTo>
                    <a:pt x="585851" y="224917"/>
                    <a:pt x="555371" y="194437"/>
                    <a:pt x="529590" y="210947"/>
                  </a:cubicBezTo>
                  <a:cubicBezTo>
                    <a:pt x="503809" y="222631"/>
                    <a:pt x="522605" y="262509"/>
                    <a:pt x="517906" y="288290"/>
                  </a:cubicBezTo>
                  <a:close/>
                  <a:moveTo>
                    <a:pt x="189865" y="473329"/>
                  </a:moveTo>
                  <a:cubicBezTo>
                    <a:pt x="192151" y="485013"/>
                    <a:pt x="192151" y="503809"/>
                    <a:pt x="196850" y="522478"/>
                  </a:cubicBezTo>
                  <a:cubicBezTo>
                    <a:pt x="201549" y="552958"/>
                    <a:pt x="217932" y="562356"/>
                    <a:pt x="243713" y="543560"/>
                  </a:cubicBezTo>
                  <a:cubicBezTo>
                    <a:pt x="274193" y="522478"/>
                    <a:pt x="330454" y="510794"/>
                    <a:pt x="332867" y="482600"/>
                  </a:cubicBezTo>
                  <a:cubicBezTo>
                    <a:pt x="335153" y="447421"/>
                    <a:pt x="276606" y="440436"/>
                    <a:pt x="248412" y="419354"/>
                  </a:cubicBezTo>
                  <a:cubicBezTo>
                    <a:pt x="243713" y="417068"/>
                    <a:pt x="239014" y="412369"/>
                    <a:pt x="232029" y="409956"/>
                  </a:cubicBezTo>
                  <a:cubicBezTo>
                    <a:pt x="208534" y="395859"/>
                    <a:pt x="194564" y="402971"/>
                    <a:pt x="192151" y="431038"/>
                  </a:cubicBezTo>
                  <a:cubicBezTo>
                    <a:pt x="189865" y="442722"/>
                    <a:pt x="189865" y="454533"/>
                    <a:pt x="189865" y="473202"/>
                  </a:cubicBezTo>
                  <a:close/>
                  <a:moveTo>
                    <a:pt x="733806" y="466217"/>
                  </a:moveTo>
                  <a:cubicBezTo>
                    <a:pt x="733806" y="393573"/>
                    <a:pt x="729107" y="391287"/>
                    <a:pt x="663448" y="426339"/>
                  </a:cubicBezTo>
                  <a:cubicBezTo>
                    <a:pt x="656463" y="428625"/>
                    <a:pt x="649351" y="433324"/>
                    <a:pt x="644652" y="438023"/>
                  </a:cubicBezTo>
                  <a:cubicBezTo>
                    <a:pt x="623570" y="452120"/>
                    <a:pt x="585978" y="456819"/>
                    <a:pt x="585978" y="480187"/>
                  </a:cubicBezTo>
                  <a:cubicBezTo>
                    <a:pt x="585978" y="501269"/>
                    <a:pt x="623443" y="508254"/>
                    <a:pt x="644652" y="520065"/>
                  </a:cubicBezTo>
                  <a:cubicBezTo>
                    <a:pt x="724408" y="566928"/>
                    <a:pt x="731393" y="559943"/>
                    <a:pt x="733806" y="466217"/>
                  </a:cubicBezTo>
                  <a:close/>
                  <a:moveTo>
                    <a:pt x="410337" y="656082"/>
                  </a:moveTo>
                  <a:cubicBezTo>
                    <a:pt x="410337" y="644398"/>
                    <a:pt x="410337" y="635000"/>
                    <a:pt x="410337" y="628015"/>
                  </a:cubicBezTo>
                  <a:cubicBezTo>
                    <a:pt x="408051" y="613918"/>
                    <a:pt x="417322" y="592836"/>
                    <a:pt x="403352" y="585851"/>
                  </a:cubicBezTo>
                  <a:cubicBezTo>
                    <a:pt x="386969" y="574167"/>
                    <a:pt x="375158" y="592836"/>
                    <a:pt x="363474" y="599948"/>
                  </a:cubicBezTo>
                  <a:cubicBezTo>
                    <a:pt x="342392" y="609346"/>
                    <a:pt x="326009" y="621030"/>
                    <a:pt x="307213" y="632714"/>
                  </a:cubicBezTo>
                  <a:cubicBezTo>
                    <a:pt x="265049" y="656209"/>
                    <a:pt x="265049" y="660781"/>
                    <a:pt x="304927" y="686562"/>
                  </a:cubicBezTo>
                  <a:cubicBezTo>
                    <a:pt x="311912" y="691261"/>
                    <a:pt x="316611" y="695960"/>
                    <a:pt x="323723" y="700659"/>
                  </a:cubicBezTo>
                  <a:cubicBezTo>
                    <a:pt x="349504" y="712343"/>
                    <a:pt x="375285" y="735838"/>
                    <a:pt x="401066" y="721741"/>
                  </a:cubicBezTo>
                  <a:cubicBezTo>
                    <a:pt x="424561" y="710057"/>
                    <a:pt x="405765" y="674878"/>
                    <a:pt x="410464" y="656082"/>
                  </a:cubicBezTo>
                  <a:close/>
                  <a:moveTo>
                    <a:pt x="530098" y="585724"/>
                  </a:moveTo>
                  <a:cubicBezTo>
                    <a:pt x="527812" y="585724"/>
                    <a:pt x="523113" y="588010"/>
                    <a:pt x="520700" y="590423"/>
                  </a:cubicBezTo>
                  <a:cubicBezTo>
                    <a:pt x="516001" y="599821"/>
                    <a:pt x="516001" y="716915"/>
                    <a:pt x="522986" y="719328"/>
                  </a:cubicBezTo>
                  <a:cubicBezTo>
                    <a:pt x="551180" y="733425"/>
                    <a:pt x="572262" y="712343"/>
                    <a:pt x="595630" y="700532"/>
                  </a:cubicBezTo>
                  <a:cubicBezTo>
                    <a:pt x="616712" y="691134"/>
                    <a:pt x="640207" y="681736"/>
                    <a:pt x="644906" y="653669"/>
                  </a:cubicBezTo>
                  <a:cubicBezTo>
                    <a:pt x="647192" y="646684"/>
                    <a:pt x="541782" y="583311"/>
                    <a:pt x="529971" y="585724"/>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816100" cy="2839860"/>
            <a:chOff x="0" y="0"/>
            <a:chExt cx="3754800" cy="3786480"/>
          </a:xfrm>
        </p:grpSpPr>
        <p:sp>
          <p:nvSpPr>
            <p:cNvPr id="3" name="Freeform 3"/>
            <p:cNvSpPr/>
            <p:nvPr/>
          </p:nvSpPr>
          <p:spPr>
            <a:xfrm>
              <a:off x="0" y="0"/>
              <a:ext cx="3754755" cy="3786505"/>
            </a:xfrm>
            <a:custGeom>
              <a:avLst/>
              <a:gdLst/>
              <a:ahLst/>
              <a:cxnLst/>
              <a:rect l="l" t="t" r="r" b="b"/>
              <a:pathLst>
                <a:path w="3754755" h="3786505">
                  <a:moveTo>
                    <a:pt x="0" y="0"/>
                  </a:moveTo>
                  <a:lnTo>
                    <a:pt x="3754755" y="0"/>
                  </a:lnTo>
                  <a:lnTo>
                    <a:pt x="3754755" y="3786505"/>
                  </a:lnTo>
                  <a:lnTo>
                    <a:pt x="0" y="3786505"/>
                  </a:lnTo>
                  <a:close/>
                </a:path>
              </a:pathLst>
            </a:custGeom>
            <a:solidFill>
              <a:srgbClr val="00B050"/>
            </a:solidFill>
          </p:spPr>
        </p:sp>
      </p:grpSp>
      <p:sp>
        <p:nvSpPr>
          <p:cNvPr id="4" name="TextBox 4"/>
          <p:cNvSpPr txBox="1"/>
          <p:nvPr/>
        </p:nvSpPr>
        <p:spPr>
          <a:xfrm>
            <a:off x="2998063" y="1114817"/>
            <a:ext cx="2869200" cy="852156"/>
          </a:xfrm>
          <a:prstGeom prst="rect">
            <a:avLst/>
          </a:prstGeom>
        </p:spPr>
        <p:txBody>
          <a:bodyPr lIns="0" tIns="0" rIns="0" bIns="0" rtlCol="0" anchor="t">
            <a:spAutoFit/>
          </a:bodyPr>
          <a:lstStyle/>
          <a:p>
            <a:pPr algn="r" rtl="1">
              <a:lnSpc>
                <a:spcPts val="7920"/>
              </a:lnSpc>
            </a:pPr>
            <a:r>
              <a:rPr lang="fa-IR" sz="2400" spc="745" dirty="0">
                <a:solidFill>
                  <a:srgbClr val="262626"/>
                </a:solidFill>
                <a:latin typeface="Montserrat Bold"/>
                <a:cs typeface="B Nazanin" panose="00000400000000000000" pitchFamily="2" charset="-78"/>
              </a:rPr>
              <a:t>مامهارت ها</a:t>
            </a:r>
            <a:endParaRPr lang="en-US" sz="2400" spc="745" dirty="0">
              <a:solidFill>
                <a:srgbClr val="262626"/>
              </a:solidFill>
              <a:latin typeface="Montserrat Bold"/>
              <a:cs typeface="B Nazanin" panose="00000400000000000000" pitchFamily="2" charset="-78"/>
            </a:endParaRPr>
          </a:p>
        </p:txBody>
      </p:sp>
      <p:sp>
        <p:nvSpPr>
          <p:cNvPr id="5" name="TextBox 5"/>
          <p:cNvSpPr txBox="1"/>
          <p:nvPr/>
        </p:nvSpPr>
        <p:spPr>
          <a:xfrm>
            <a:off x="1414610" y="2706237"/>
            <a:ext cx="5706000" cy="2723823"/>
          </a:xfrm>
          <a:prstGeom prst="rect">
            <a:avLst/>
          </a:prstGeom>
        </p:spPr>
        <p:txBody>
          <a:bodyPr wrap="square" lIns="0" tIns="0" rIns="0" bIns="0" rtlCol="0" anchor="t">
            <a:spAutoFit/>
          </a:bodyPr>
          <a:lstStyle/>
          <a:p>
            <a:pPr algn="r" rtl="1">
              <a:lnSpc>
                <a:spcPct val="150000"/>
              </a:lnSpc>
            </a:pPr>
            <a:r>
              <a:rPr lang="fa-IR" sz="2400" spc="-1" dirty="0">
                <a:solidFill>
                  <a:srgbClr val="7F7F7F"/>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خیلی به دریاها.</a:t>
            </a:r>
            <a:endParaRPr lang="en-US" sz="2400" spc="-1" dirty="0">
              <a:solidFill>
                <a:srgbClr val="7F7F7F"/>
              </a:solidFill>
              <a:latin typeface="Montserrat Light Light"/>
              <a:cs typeface="B Nazanin" panose="00000400000000000000" pitchFamily="2" charset="-78"/>
            </a:endParaRPr>
          </a:p>
        </p:txBody>
      </p:sp>
      <p:sp>
        <p:nvSpPr>
          <p:cNvPr id="6" name="TextBox 6"/>
          <p:cNvSpPr txBox="1"/>
          <p:nvPr/>
        </p:nvSpPr>
        <p:spPr>
          <a:xfrm>
            <a:off x="1241100" y="5676105"/>
            <a:ext cx="1393920" cy="339837"/>
          </a:xfrm>
          <a:prstGeom prst="rect">
            <a:avLst/>
          </a:prstGeom>
        </p:spPr>
        <p:txBody>
          <a:bodyPr lIns="0" tIns="0" rIns="0" bIns="0" rtlCol="0" anchor="t">
            <a:spAutoFit/>
          </a:bodyPr>
          <a:lstStyle/>
          <a:p>
            <a:pPr algn="r" rtl="1">
              <a:lnSpc>
                <a:spcPts val="2879"/>
              </a:lnSpc>
            </a:pPr>
            <a:r>
              <a:rPr lang="en-US" spc="145" dirty="0">
                <a:solidFill>
                  <a:srgbClr val="262626"/>
                </a:solidFill>
                <a:latin typeface="Montserrat Light Light"/>
                <a:cs typeface="B Nazanin" panose="00000400000000000000" pitchFamily="2" charset="-78"/>
              </a:rPr>
              <a:t>HTML/CSS</a:t>
            </a:r>
          </a:p>
        </p:txBody>
      </p:sp>
      <p:sp>
        <p:nvSpPr>
          <p:cNvPr id="7" name="AutoShape 7"/>
          <p:cNvSpPr/>
          <p:nvPr/>
        </p:nvSpPr>
        <p:spPr>
          <a:xfrm rot="10765155">
            <a:off x="1272891" y="6086805"/>
            <a:ext cx="6180077" cy="0"/>
          </a:xfrm>
          <a:prstGeom prst="line">
            <a:avLst/>
          </a:prstGeom>
          <a:ln w="28575" cap="rnd">
            <a:solidFill>
              <a:srgbClr val="1E5F5A"/>
            </a:solidFill>
            <a:prstDash val="solid"/>
            <a:headEnd type="none" w="sm" len="sm"/>
            <a:tailEnd type="none" w="sm" len="sm"/>
          </a:ln>
        </p:spPr>
      </p:sp>
      <p:sp>
        <p:nvSpPr>
          <p:cNvPr id="8" name="TextBox 8"/>
          <p:cNvSpPr txBox="1"/>
          <p:nvPr/>
        </p:nvSpPr>
        <p:spPr>
          <a:xfrm>
            <a:off x="1241100" y="6555765"/>
            <a:ext cx="1393920" cy="348172"/>
          </a:xfrm>
          <a:prstGeom prst="rect">
            <a:avLst/>
          </a:prstGeom>
        </p:spPr>
        <p:txBody>
          <a:bodyPr lIns="0" tIns="0" rIns="0" bIns="0" rtlCol="0" anchor="t">
            <a:spAutoFit/>
          </a:bodyPr>
          <a:lstStyle/>
          <a:p>
            <a:pPr algn="r" rtl="1">
              <a:lnSpc>
                <a:spcPts val="2879"/>
              </a:lnSpc>
            </a:pPr>
            <a:r>
              <a:rPr lang="fa-IR" spc="145" dirty="0">
                <a:solidFill>
                  <a:srgbClr val="262626"/>
                </a:solidFill>
                <a:latin typeface="Montserrat Light Light"/>
                <a:cs typeface="B Nazanin" panose="00000400000000000000" pitchFamily="2" charset="-78"/>
              </a:rPr>
              <a:t>فتوشاپ</a:t>
            </a:r>
            <a:endParaRPr lang="en-US" spc="145" dirty="0">
              <a:solidFill>
                <a:srgbClr val="262626"/>
              </a:solidFill>
              <a:latin typeface="Montserrat Light Light"/>
              <a:cs typeface="B Nazanin" panose="00000400000000000000" pitchFamily="2" charset="-78"/>
            </a:endParaRPr>
          </a:p>
        </p:txBody>
      </p:sp>
      <p:sp>
        <p:nvSpPr>
          <p:cNvPr id="9" name="AutoShape 9"/>
          <p:cNvSpPr/>
          <p:nvPr/>
        </p:nvSpPr>
        <p:spPr>
          <a:xfrm rot="10771915">
            <a:off x="1272922" y="6967005"/>
            <a:ext cx="7667716" cy="0"/>
          </a:xfrm>
          <a:prstGeom prst="line">
            <a:avLst/>
          </a:prstGeom>
          <a:ln w="28575" cap="rnd">
            <a:solidFill>
              <a:srgbClr val="1E5F5A"/>
            </a:solidFill>
            <a:prstDash val="solid"/>
            <a:headEnd type="none" w="sm" len="sm"/>
            <a:tailEnd type="none" w="sm" len="sm"/>
          </a:ln>
        </p:spPr>
      </p:sp>
      <p:sp>
        <p:nvSpPr>
          <p:cNvPr id="10" name="TextBox 10"/>
          <p:cNvSpPr txBox="1"/>
          <p:nvPr/>
        </p:nvSpPr>
        <p:spPr>
          <a:xfrm>
            <a:off x="1241100" y="8315085"/>
            <a:ext cx="1483020" cy="348172"/>
          </a:xfrm>
          <a:prstGeom prst="rect">
            <a:avLst/>
          </a:prstGeom>
        </p:spPr>
        <p:txBody>
          <a:bodyPr lIns="0" tIns="0" rIns="0" bIns="0" rtlCol="0" anchor="t">
            <a:spAutoFit/>
          </a:bodyPr>
          <a:lstStyle/>
          <a:p>
            <a:pPr algn="r" rtl="1">
              <a:lnSpc>
                <a:spcPts val="2879"/>
              </a:lnSpc>
            </a:pPr>
            <a:r>
              <a:rPr lang="fa-IR" spc="145" dirty="0">
                <a:solidFill>
                  <a:srgbClr val="262626"/>
                </a:solidFill>
                <a:latin typeface="Montserrat Light Light"/>
                <a:cs typeface="B Nazanin" panose="00000400000000000000" pitchFamily="2" charset="-78"/>
              </a:rPr>
              <a:t>عکاسی</a:t>
            </a:r>
            <a:endParaRPr lang="en-US" spc="145" dirty="0">
              <a:solidFill>
                <a:srgbClr val="262626"/>
              </a:solidFill>
              <a:latin typeface="Montserrat Light Light"/>
              <a:cs typeface="B Nazanin" panose="00000400000000000000" pitchFamily="2" charset="-78"/>
            </a:endParaRPr>
          </a:p>
        </p:txBody>
      </p:sp>
      <p:sp>
        <p:nvSpPr>
          <p:cNvPr id="11" name="AutoShape 11"/>
          <p:cNvSpPr/>
          <p:nvPr/>
        </p:nvSpPr>
        <p:spPr>
          <a:xfrm rot="10744239">
            <a:off x="1272796" y="8726325"/>
            <a:ext cx="3862048" cy="0"/>
          </a:xfrm>
          <a:prstGeom prst="line">
            <a:avLst/>
          </a:prstGeom>
          <a:ln w="28575" cap="rnd">
            <a:solidFill>
              <a:srgbClr val="1E5F5A"/>
            </a:solidFill>
            <a:prstDash val="solid"/>
            <a:headEnd type="none" w="sm" len="sm"/>
            <a:tailEnd type="none" w="sm" len="sm"/>
          </a:ln>
        </p:spPr>
      </p:sp>
      <p:sp>
        <p:nvSpPr>
          <p:cNvPr id="12" name="TextBox 12"/>
          <p:cNvSpPr txBox="1"/>
          <p:nvPr/>
        </p:nvSpPr>
        <p:spPr>
          <a:xfrm>
            <a:off x="1241100" y="7435425"/>
            <a:ext cx="1393920" cy="339837"/>
          </a:xfrm>
          <a:prstGeom prst="rect">
            <a:avLst/>
          </a:prstGeom>
        </p:spPr>
        <p:txBody>
          <a:bodyPr lIns="0" tIns="0" rIns="0" bIns="0" rtlCol="0" anchor="t">
            <a:spAutoFit/>
          </a:bodyPr>
          <a:lstStyle/>
          <a:p>
            <a:pPr algn="r" rtl="1">
              <a:lnSpc>
                <a:spcPts val="2879"/>
              </a:lnSpc>
            </a:pPr>
            <a:r>
              <a:rPr lang="en-US" spc="145" dirty="0">
                <a:solidFill>
                  <a:srgbClr val="262626"/>
                </a:solidFill>
                <a:latin typeface="Montserrat Light Light"/>
                <a:cs typeface="B Nazanin" panose="00000400000000000000" pitchFamily="2" charset="-78"/>
              </a:rPr>
              <a:t>CSS</a:t>
            </a:r>
          </a:p>
        </p:txBody>
      </p:sp>
      <p:sp>
        <p:nvSpPr>
          <p:cNvPr id="13" name="AutoShape 13"/>
          <p:cNvSpPr/>
          <p:nvPr/>
        </p:nvSpPr>
        <p:spPr>
          <a:xfrm rot="10761012">
            <a:off x="1272872" y="7846665"/>
            <a:ext cx="5523475" cy="0"/>
          </a:xfrm>
          <a:prstGeom prst="line">
            <a:avLst/>
          </a:prstGeom>
          <a:ln w="28575" cap="rnd">
            <a:solidFill>
              <a:srgbClr val="1E5F5A"/>
            </a:solidFill>
            <a:prstDash val="solid"/>
            <a:headEnd type="none" w="sm" len="sm"/>
            <a:tailEnd type="none" w="sm" len="sm"/>
          </a:ln>
        </p:spPr>
      </p:sp>
      <p:sp>
        <p:nvSpPr>
          <p:cNvPr id="14" name="TextBox 14"/>
          <p:cNvSpPr txBox="1"/>
          <p:nvPr/>
        </p:nvSpPr>
        <p:spPr>
          <a:xfrm>
            <a:off x="9982080" y="5676105"/>
            <a:ext cx="576900" cy="339837"/>
          </a:xfrm>
          <a:prstGeom prst="rect">
            <a:avLst/>
          </a:prstGeom>
        </p:spPr>
        <p:txBody>
          <a:bodyPr lIns="0" tIns="0" rIns="0" bIns="0" rtlCol="0" anchor="t">
            <a:spAutoFit/>
          </a:bodyPr>
          <a:lstStyle/>
          <a:p>
            <a:pPr algn="r" rtl="1">
              <a:lnSpc>
                <a:spcPts val="2879"/>
              </a:lnSpc>
            </a:pPr>
            <a:r>
              <a:rPr lang="en-US" spc="145">
                <a:solidFill>
                  <a:srgbClr val="7F7F7F"/>
                </a:solidFill>
                <a:latin typeface="Montserrat Light Light"/>
                <a:cs typeface="B Nazanin" panose="00000400000000000000" pitchFamily="2" charset="-78"/>
              </a:rPr>
              <a:t>70%</a:t>
            </a:r>
          </a:p>
        </p:txBody>
      </p:sp>
      <p:sp>
        <p:nvSpPr>
          <p:cNvPr id="15" name="TextBox 15"/>
          <p:cNvSpPr txBox="1"/>
          <p:nvPr/>
        </p:nvSpPr>
        <p:spPr>
          <a:xfrm>
            <a:off x="9982080" y="6555765"/>
            <a:ext cx="576900" cy="339837"/>
          </a:xfrm>
          <a:prstGeom prst="rect">
            <a:avLst/>
          </a:prstGeom>
        </p:spPr>
        <p:txBody>
          <a:bodyPr lIns="0" tIns="0" rIns="0" bIns="0" rtlCol="0" anchor="t">
            <a:spAutoFit/>
          </a:bodyPr>
          <a:lstStyle/>
          <a:p>
            <a:pPr algn="r" rtl="1">
              <a:lnSpc>
                <a:spcPts val="2879"/>
              </a:lnSpc>
            </a:pPr>
            <a:r>
              <a:rPr lang="en-US" spc="145">
                <a:solidFill>
                  <a:srgbClr val="7F7F7F"/>
                </a:solidFill>
                <a:latin typeface="Montserrat Light Light"/>
                <a:cs typeface="B Nazanin" panose="00000400000000000000" pitchFamily="2" charset="-78"/>
              </a:rPr>
              <a:t>80%</a:t>
            </a:r>
          </a:p>
        </p:txBody>
      </p:sp>
      <p:sp>
        <p:nvSpPr>
          <p:cNvPr id="16" name="TextBox 16"/>
          <p:cNvSpPr txBox="1"/>
          <p:nvPr/>
        </p:nvSpPr>
        <p:spPr>
          <a:xfrm>
            <a:off x="9982080" y="8315085"/>
            <a:ext cx="576900" cy="339837"/>
          </a:xfrm>
          <a:prstGeom prst="rect">
            <a:avLst/>
          </a:prstGeom>
        </p:spPr>
        <p:txBody>
          <a:bodyPr lIns="0" tIns="0" rIns="0" bIns="0" rtlCol="0" anchor="t">
            <a:spAutoFit/>
          </a:bodyPr>
          <a:lstStyle/>
          <a:p>
            <a:pPr algn="r" rtl="1">
              <a:lnSpc>
                <a:spcPts val="2879"/>
              </a:lnSpc>
            </a:pPr>
            <a:r>
              <a:rPr lang="en-US" spc="145">
                <a:solidFill>
                  <a:srgbClr val="7F7F7F"/>
                </a:solidFill>
                <a:latin typeface="Montserrat Light Light"/>
                <a:cs typeface="B Nazanin" panose="00000400000000000000" pitchFamily="2" charset="-78"/>
              </a:rPr>
              <a:t>50%</a:t>
            </a:r>
          </a:p>
        </p:txBody>
      </p:sp>
      <p:sp>
        <p:nvSpPr>
          <p:cNvPr id="17" name="TextBox 17"/>
          <p:cNvSpPr txBox="1"/>
          <p:nvPr/>
        </p:nvSpPr>
        <p:spPr>
          <a:xfrm>
            <a:off x="9982080" y="7435425"/>
            <a:ext cx="576900" cy="339837"/>
          </a:xfrm>
          <a:prstGeom prst="rect">
            <a:avLst/>
          </a:prstGeom>
        </p:spPr>
        <p:txBody>
          <a:bodyPr lIns="0" tIns="0" rIns="0" bIns="0" rtlCol="0" anchor="t">
            <a:spAutoFit/>
          </a:bodyPr>
          <a:lstStyle/>
          <a:p>
            <a:pPr algn="r" rtl="1">
              <a:lnSpc>
                <a:spcPts val="2879"/>
              </a:lnSpc>
            </a:pPr>
            <a:r>
              <a:rPr lang="en-US" spc="145">
                <a:solidFill>
                  <a:srgbClr val="7F7F7F"/>
                </a:solidFill>
                <a:latin typeface="Montserrat Light Light"/>
                <a:cs typeface="B Nazanin" panose="00000400000000000000" pitchFamily="2" charset="-78"/>
              </a:rPr>
              <a:t>60%</a:t>
            </a:r>
          </a:p>
        </p:txBody>
      </p:sp>
      <p:grpSp>
        <p:nvGrpSpPr>
          <p:cNvPr id="18" name="Group 18"/>
          <p:cNvGrpSpPr/>
          <p:nvPr/>
        </p:nvGrpSpPr>
        <p:grpSpPr>
          <a:xfrm>
            <a:off x="7402320" y="6019380"/>
            <a:ext cx="154440" cy="154440"/>
            <a:chOff x="0" y="0"/>
            <a:chExt cx="205920" cy="205920"/>
          </a:xfrm>
        </p:grpSpPr>
        <p:sp>
          <p:nvSpPr>
            <p:cNvPr id="19" name="Freeform 19"/>
            <p:cNvSpPr/>
            <p:nvPr/>
          </p:nvSpPr>
          <p:spPr>
            <a:xfrm>
              <a:off x="0" y="-254"/>
              <a:ext cx="206502" cy="206883"/>
            </a:xfrm>
            <a:custGeom>
              <a:avLst/>
              <a:gdLst/>
              <a:ahLst/>
              <a:cxnLst/>
              <a:rect l="l" t="t" r="r" b="b"/>
              <a:pathLst>
                <a:path w="206502" h="206883">
                  <a:moveTo>
                    <a:pt x="0" y="103251"/>
                  </a:moveTo>
                  <a:cubicBezTo>
                    <a:pt x="0" y="46482"/>
                    <a:pt x="45847" y="508"/>
                    <a:pt x="102616" y="254"/>
                  </a:cubicBezTo>
                  <a:cubicBezTo>
                    <a:pt x="159385" y="0"/>
                    <a:pt x="205486" y="45720"/>
                    <a:pt x="205994" y="102489"/>
                  </a:cubicBezTo>
                  <a:cubicBezTo>
                    <a:pt x="206502" y="159258"/>
                    <a:pt x="160909" y="205613"/>
                    <a:pt x="104140" y="206248"/>
                  </a:cubicBezTo>
                  <a:cubicBezTo>
                    <a:pt x="47371" y="206883"/>
                    <a:pt x="889" y="161417"/>
                    <a:pt x="0" y="104648"/>
                  </a:cubicBezTo>
                  <a:close/>
                </a:path>
              </a:pathLst>
            </a:custGeom>
            <a:solidFill>
              <a:srgbClr val="262626"/>
            </a:solidFill>
          </p:spPr>
        </p:sp>
      </p:grpSp>
      <p:grpSp>
        <p:nvGrpSpPr>
          <p:cNvPr id="20" name="Group 20"/>
          <p:cNvGrpSpPr/>
          <p:nvPr/>
        </p:nvGrpSpPr>
        <p:grpSpPr>
          <a:xfrm>
            <a:off x="8890020" y="6899040"/>
            <a:ext cx="154440" cy="154440"/>
            <a:chOff x="0" y="0"/>
            <a:chExt cx="205920" cy="205920"/>
          </a:xfrm>
        </p:grpSpPr>
        <p:sp>
          <p:nvSpPr>
            <p:cNvPr id="21" name="Freeform 21"/>
            <p:cNvSpPr/>
            <p:nvPr/>
          </p:nvSpPr>
          <p:spPr>
            <a:xfrm>
              <a:off x="0" y="-254"/>
              <a:ext cx="206502" cy="206883"/>
            </a:xfrm>
            <a:custGeom>
              <a:avLst/>
              <a:gdLst/>
              <a:ahLst/>
              <a:cxnLst/>
              <a:rect l="l" t="t" r="r" b="b"/>
              <a:pathLst>
                <a:path w="206502" h="206883">
                  <a:moveTo>
                    <a:pt x="0" y="103251"/>
                  </a:moveTo>
                  <a:cubicBezTo>
                    <a:pt x="0" y="46482"/>
                    <a:pt x="45847" y="508"/>
                    <a:pt x="102616" y="254"/>
                  </a:cubicBezTo>
                  <a:cubicBezTo>
                    <a:pt x="159385" y="0"/>
                    <a:pt x="205486" y="45720"/>
                    <a:pt x="205994" y="102489"/>
                  </a:cubicBezTo>
                  <a:cubicBezTo>
                    <a:pt x="206502" y="159258"/>
                    <a:pt x="160909" y="205613"/>
                    <a:pt x="104140" y="206248"/>
                  </a:cubicBezTo>
                  <a:cubicBezTo>
                    <a:pt x="47371" y="206883"/>
                    <a:pt x="889" y="161417"/>
                    <a:pt x="0" y="104648"/>
                  </a:cubicBezTo>
                  <a:close/>
                </a:path>
              </a:pathLst>
            </a:custGeom>
            <a:solidFill>
              <a:srgbClr val="262626"/>
            </a:solidFill>
          </p:spPr>
        </p:sp>
      </p:grpSp>
      <p:grpSp>
        <p:nvGrpSpPr>
          <p:cNvPr id="22" name="Group 22"/>
          <p:cNvGrpSpPr/>
          <p:nvPr/>
        </p:nvGrpSpPr>
        <p:grpSpPr>
          <a:xfrm>
            <a:off x="6745680" y="7778160"/>
            <a:ext cx="154440" cy="154440"/>
            <a:chOff x="0" y="0"/>
            <a:chExt cx="205920" cy="205920"/>
          </a:xfrm>
        </p:grpSpPr>
        <p:sp>
          <p:nvSpPr>
            <p:cNvPr id="23" name="Freeform 23"/>
            <p:cNvSpPr/>
            <p:nvPr/>
          </p:nvSpPr>
          <p:spPr>
            <a:xfrm>
              <a:off x="0" y="-254"/>
              <a:ext cx="206502" cy="206883"/>
            </a:xfrm>
            <a:custGeom>
              <a:avLst/>
              <a:gdLst/>
              <a:ahLst/>
              <a:cxnLst/>
              <a:rect l="l" t="t" r="r" b="b"/>
              <a:pathLst>
                <a:path w="206502" h="206883">
                  <a:moveTo>
                    <a:pt x="0" y="103251"/>
                  </a:moveTo>
                  <a:cubicBezTo>
                    <a:pt x="0" y="46482"/>
                    <a:pt x="45847" y="508"/>
                    <a:pt x="102616" y="254"/>
                  </a:cubicBezTo>
                  <a:cubicBezTo>
                    <a:pt x="159385" y="0"/>
                    <a:pt x="205486" y="45720"/>
                    <a:pt x="205994" y="102489"/>
                  </a:cubicBezTo>
                  <a:cubicBezTo>
                    <a:pt x="206502" y="159258"/>
                    <a:pt x="160909" y="205613"/>
                    <a:pt x="104140" y="206248"/>
                  </a:cubicBezTo>
                  <a:cubicBezTo>
                    <a:pt x="47371" y="206883"/>
                    <a:pt x="889" y="161417"/>
                    <a:pt x="0" y="104648"/>
                  </a:cubicBezTo>
                  <a:close/>
                </a:path>
              </a:pathLst>
            </a:custGeom>
            <a:solidFill>
              <a:srgbClr val="262626"/>
            </a:solidFill>
          </p:spPr>
        </p:sp>
      </p:grpSp>
      <p:grpSp>
        <p:nvGrpSpPr>
          <p:cNvPr id="24" name="Group 24"/>
          <p:cNvGrpSpPr/>
          <p:nvPr/>
        </p:nvGrpSpPr>
        <p:grpSpPr>
          <a:xfrm>
            <a:off x="5084100" y="8658360"/>
            <a:ext cx="154440" cy="154440"/>
            <a:chOff x="0" y="0"/>
            <a:chExt cx="205920" cy="205920"/>
          </a:xfrm>
        </p:grpSpPr>
        <p:sp>
          <p:nvSpPr>
            <p:cNvPr id="25" name="Freeform 25"/>
            <p:cNvSpPr/>
            <p:nvPr/>
          </p:nvSpPr>
          <p:spPr>
            <a:xfrm>
              <a:off x="0" y="-254"/>
              <a:ext cx="206502" cy="206883"/>
            </a:xfrm>
            <a:custGeom>
              <a:avLst/>
              <a:gdLst/>
              <a:ahLst/>
              <a:cxnLst/>
              <a:rect l="l" t="t" r="r" b="b"/>
              <a:pathLst>
                <a:path w="206502" h="206883">
                  <a:moveTo>
                    <a:pt x="0" y="103251"/>
                  </a:moveTo>
                  <a:cubicBezTo>
                    <a:pt x="0" y="46482"/>
                    <a:pt x="45847" y="508"/>
                    <a:pt x="102616" y="254"/>
                  </a:cubicBezTo>
                  <a:cubicBezTo>
                    <a:pt x="159385" y="0"/>
                    <a:pt x="205486" y="45720"/>
                    <a:pt x="205994" y="102489"/>
                  </a:cubicBezTo>
                  <a:cubicBezTo>
                    <a:pt x="206502" y="159258"/>
                    <a:pt x="160909" y="205613"/>
                    <a:pt x="104140" y="206248"/>
                  </a:cubicBezTo>
                  <a:cubicBezTo>
                    <a:pt x="47371" y="206883"/>
                    <a:pt x="889" y="161417"/>
                    <a:pt x="0" y="104648"/>
                  </a:cubicBezTo>
                  <a:close/>
                </a:path>
              </a:pathLst>
            </a:custGeom>
            <a:solidFill>
              <a:srgbClr val="262626"/>
            </a:solidFill>
          </p:spPr>
        </p:sp>
      </p:grpSp>
      <p:grpSp>
        <p:nvGrpSpPr>
          <p:cNvPr id="26" name="Group 26"/>
          <p:cNvGrpSpPr/>
          <p:nvPr/>
        </p:nvGrpSpPr>
        <p:grpSpPr>
          <a:xfrm>
            <a:off x="11132640" y="2834460"/>
            <a:ext cx="1576800" cy="7081020"/>
            <a:chOff x="0" y="0"/>
            <a:chExt cx="2102400" cy="9441360"/>
          </a:xfrm>
        </p:grpSpPr>
        <p:sp>
          <p:nvSpPr>
            <p:cNvPr id="27" name="Freeform 27"/>
            <p:cNvSpPr/>
            <p:nvPr/>
          </p:nvSpPr>
          <p:spPr>
            <a:xfrm>
              <a:off x="0" y="0"/>
              <a:ext cx="2102358" cy="9441307"/>
            </a:xfrm>
            <a:custGeom>
              <a:avLst/>
              <a:gdLst/>
              <a:ahLst/>
              <a:cxnLst/>
              <a:rect l="l" t="t" r="r" b="b"/>
              <a:pathLst>
                <a:path w="2102358" h="9441307">
                  <a:moveTo>
                    <a:pt x="0" y="0"/>
                  </a:moveTo>
                  <a:lnTo>
                    <a:pt x="2102358" y="0"/>
                  </a:lnTo>
                  <a:lnTo>
                    <a:pt x="2102358" y="9441307"/>
                  </a:lnTo>
                  <a:lnTo>
                    <a:pt x="0" y="9441307"/>
                  </a:lnTo>
                  <a:close/>
                </a:path>
              </a:pathLst>
            </a:custGeom>
            <a:solidFill>
              <a:srgbClr val="00B050"/>
            </a:solidFill>
          </p:spPr>
        </p:sp>
      </p:grpSp>
      <p:sp>
        <p:nvSpPr>
          <p:cNvPr id="28" name="Freeform 28"/>
          <p:cNvSpPr/>
          <p:nvPr/>
        </p:nvSpPr>
        <p:spPr>
          <a:xfrm>
            <a:off x="11787660" y="0"/>
            <a:ext cx="6500520" cy="10287000"/>
          </a:xfrm>
          <a:custGeom>
            <a:avLst/>
            <a:gdLst/>
            <a:ahLst/>
            <a:cxnLst/>
            <a:rect l="l" t="t" r="r" b="b"/>
            <a:pathLst>
              <a:path w="6500520" h="10287000">
                <a:moveTo>
                  <a:pt x="0" y="0"/>
                </a:moveTo>
                <a:lnTo>
                  <a:pt x="6500520" y="0"/>
                </a:lnTo>
                <a:lnTo>
                  <a:pt x="6500520" y="10287000"/>
                </a:lnTo>
                <a:lnTo>
                  <a:pt x="0" y="10287000"/>
                </a:lnTo>
                <a:lnTo>
                  <a:pt x="0" y="0"/>
                </a:lnTo>
                <a:close/>
              </a:path>
            </a:pathLst>
          </a:custGeom>
          <a:blipFill>
            <a:blip r:embed="rId3"/>
            <a:stretch>
              <a:fillRect r="-224" b="-155"/>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7480" y="0"/>
            <a:ext cx="5647860" cy="10287000"/>
            <a:chOff x="0" y="0"/>
            <a:chExt cx="7530480" cy="13716000"/>
          </a:xfrm>
        </p:grpSpPr>
        <p:sp>
          <p:nvSpPr>
            <p:cNvPr id="3" name="Freeform 3"/>
            <p:cNvSpPr/>
            <p:nvPr/>
          </p:nvSpPr>
          <p:spPr>
            <a:xfrm>
              <a:off x="0" y="0"/>
              <a:ext cx="7530465" cy="13716000"/>
            </a:xfrm>
            <a:custGeom>
              <a:avLst/>
              <a:gdLst/>
              <a:ahLst/>
              <a:cxnLst/>
              <a:rect l="l" t="t" r="r" b="b"/>
              <a:pathLst>
                <a:path w="7530465" h="13716000">
                  <a:moveTo>
                    <a:pt x="0" y="0"/>
                  </a:moveTo>
                  <a:lnTo>
                    <a:pt x="7530465" y="0"/>
                  </a:lnTo>
                  <a:lnTo>
                    <a:pt x="7530465" y="13716000"/>
                  </a:lnTo>
                  <a:lnTo>
                    <a:pt x="0" y="13716000"/>
                  </a:lnTo>
                  <a:close/>
                </a:path>
              </a:pathLst>
            </a:custGeom>
            <a:solidFill>
              <a:srgbClr val="00B050"/>
            </a:solidFill>
          </p:spPr>
        </p:sp>
      </p:grpSp>
      <p:sp>
        <p:nvSpPr>
          <p:cNvPr id="4" name="TextBox 4"/>
          <p:cNvSpPr txBox="1"/>
          <p:nvPr/>
        </p:nvSpPr>
        <p:spPr>
          <a:xfrm>
            <a:off x="11595060" y="3699450"/>
            <a:ext cx="5464980" cy="631391"/>
          </a:xfrm>
          <a:prstGeom prst="rect">
            <a:avLst/>
          </a:prstGeom>
        </p:spPr>
        <p:txBody>
          <a:bodyPr lIns="0" tIns="0" rIns="0" bIns="0" rtlCol="0" anchor="t">
            <a:spAutoFit/>
          </a:bodyPr>
          <a:lstStyle/>
          <a:p>
            <a:pPr algn="r" rtl="1">
              <a:lnSpc>
                <a:spcPts val="5251"/>
              </a:lnSpc>
            </a:pPr>
            <a:r>
              <a:rPr lang="fa-IR" sz="3900" spc="-1" dirty="0">
                <a:solidFill>
                  <a:srgbClr val="262626"/>
                </a:solidFill>
                <a:latin typeface="Montserrat Bold"/>
              </a:rPr>
              <a:t>نوشتن درباره من</a:t>
            </a:r>
            <a:endParaRPr lang="en-US" sz="3900" spc="-1" dirty="0">
              <a:solidFill>
                <a:srgbClr val="262626"/>
              </a:solidFill>
              <a:latin typeface="Montserrat Bold"/>
            </a:endParaRPr>
          </a:p>
        </p:txBody>
      </p:sp>
      <p:sp>
        <p:nvSpPr>
          <p:cNvPr id="5" name="TextBox 5"/>
          <p:cNvSpPr txBox="1"/>
          <p:nvPr/>
        </p:nvSpPr>
        <p:spPr>
          <a:xfrm>
            <a:off x="12283380" y="4574009"/>
            <a:ext cx="4694419" cy="1627369"/>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7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خیلی به دریاها.</a:t>
            </a:r>
            <a:endParaRPr lang="en-US" spc="-1" dirty="0">
              <a:solidFill>
                <a:srgbClr val="7F7F7F"/>
              </a:solidFill>
              <a:latin typeface="Montserrat Light Light"/>
              <a:cs typeface="B Nazanin" panose="00000700000000000000" pitchFamily="2" charset="-78"/>
            </a:endParaRPr>
          </a:p>
        </p:txBody>
      </p:sp>
      <p:sp>
        <p:nvSpPr>
          <p:cNvPr id="6" name="TextBox 6"/>
          <p:cNvSpPr txBox="1"/>
          <p:nvPr/>
        </p:nvSpPr>
        <p:spPr>
          <a:xfrm>
            <a:off x="11595060" y="6838380"/>
            <a:ext cx="1393920" cy="254700"/>
          </a:xfrm>
          <a:prstGeom prst="rect">
            <a:avLst/>
          </a:prstGeom>
        </p:spPr>
        <p:txBody>
          <a:bodyPr lIns="0" tIns="0" rIns="0" bIns="0" rtlCol="0" anchor="t">
            <a:spAutoFit/>
          </a:bodyPr>
          <a:lstStyle/>
          <a:p>
            <a:pPr algn="l">
              <a:lnSpc>
                <a:spcPts val="1620"/>
              </a:lnSpc>
            </a:pPr>
            <a:r>
              <a:rPr lang="en-US" sz="1350" spc="145" dirty="0">
                <a:solidFill>
                  <a:srgbClr val="7F7F7F"/>
                </a:solidFill>
                <a:latin typeface="Montserrat Light Light"/>
              </a:rPr>
              <a:t>HMTL/ CSS</a:t>
            </a:r>
          </a:p>
        </p:txBody>
      </p:sp>
      <p:sp>
        <p:nvSpPr>
          <p:cNvPr id="7" name="TextBox 7"/>
          <p:cNvSpPr txBox="1"/>
          <p:nvPr/>
        </p:nvSpPr>
        <p:spPr>
          <a:xfrm>
            <a:off x="14322060" y="6838380"/>
            <a:ext cx="576900" cy="254700"/>
          </a:xfrm>
          <a:prstGeom prst="rect">
            <a:avLst/>
          </a:prstGeom>
        </p:spPr>
        <p:txBody>
          <a:bodyPr lIns="0" tIns="0" rIns="0" bIns="0" rtlCol="0" anchor="t">
            <a:spAutoFit/>
          </a:bodyPr>
          <a:lstStyle/>
          <a:p>
            <a:pPr algn="l">
              <a:lnSpc>
                <a:spcPts val="1620"/>
              </a:lnSpc>
            </a:pPr>
            <a:r>
              <a:rPr lang="en-US" sz="1350" spc="145">
                <a:solidFill>
                  <a:srgbClr val="262626"/>
                </a:solidFill>
                <a:latin typeface="Montserrat Light Light"/>
              </a:rPr>
              <a:t>70%</a:t>
            </a:r>
          </a:p>
        </p:txBody>
      </p:sp>
      <p:sp>
        <p:nvSpPr>
          <p:cNvPr id="8" name="AutoShape 8"/>
          <p:cNvSpPr/>
          <p:nvPr/>
        </p:nvSpPr>
        <p:spPr>
          <a:xfrm rot="10707390">
            <a:off x="11626588" y="7259145"/>
            <a:ext cx="2325544" cy="0"/>
          </a:xfrm>
          <a:prstGeom prst="line">
            <a:avLst/>
          </a:prstGeom>
          <a:ln w="28575" cap="rnd">
            <a:solidFill>
              <a:srgbClr val="1E5F5A"/>
            </a:solidFill>
            <a:prstDash val="solid"/>
            <a:headEnd type="none" w="sm" len="sm"/>
            <a:tailEnd type="none" w="sm" len="sm"/>
          </a:ln>
        </p:spPr>
      </p:sp>
      <p:sp>
        <p:nvSpPr>
          <p:cNvPr id="9" name="AutoShape 9"/>
          <p:cNvSpPr/>
          <p:nvPr/>
        </p:nvSpPr>
        <p:spPr>
          <a:xfrm rot="10610027">
            <a:off x="13888204" y="7259145"/>
            <a:ext cx="1134111" cy="0"/>
          </a:xfrm>
          <a:prstGeom prst="line">
            <a:avLst/>
          </a:prstGeom>
          <a:ln w="28575" cap="rnd">
            <a:solidFill>
              <a:srgbClr val="BFBFBF"/>
            </a:solidFill>
            <a:prstDash val="solid"/>
            <a:headEnd type="none" w="sm" len="sm"/>
            <a:tailEnd type="none" w="sm" len="sm"/>
          </a:ln>
        </p:spPr>
      </p:sp>
      <p:sp>
        <p:nvSpPr>
          <p:cNvPr id="10" name="TextBox 10"/>
          <p:cNvSpPr txBox="1"/>
          <p:nvPr/>
        </p:nvSpPr>
        <p:spPr>
          <a:xfrm>
            <a:off x="11595060" y="7789320"/>
            <a:ext cx="1393920" cy="205184"/>
          </a:xfrm>
          <a:prstGeom prst="rect">
            <a:avLst/>
          </a:prstGeom>
        </p:spPr>
        <p:txBody>
          <a:bodyPr lIns="0" tIns="0" rIns="0" bIns="0" rtlCol="0" anchor="t">
            <a:spAutoFit/>
          </a:bodyPr>
          <a:lstStyle/>
          <a:p>
            <a:pPr algn="l">
              <a:lnSpc>
                <a:spcPts val="1620"/>
              </a:lnSpc>
            </a:pPr>
            <a:r>
              <a:rPr lang="fa-IR" sz="1350" spc="145" dirty="0">
                <a:solidFill>
                  <a:srgbClr val="7F7F7F"/>
                </a:solidFill>
                <a:latin typeface="Montserrat Light Light"/>
              </a:rPr>
              <a:t>فتوشاپ</a:t>
            </a:r>
            <a:endParaRPr lang="en-US" sz="1350" spc="145" dirty="0">
              <a:solidFill>
                <a:srgbClr val="7F7F7F"/>
              </a:solidFill>
              <a:latin typeface="Montserrat Light Light"/>
            </a:endParaRPr>
          </a:p>
        </p:txBody>
      </p:sp>
      <p:sp>
        <p:nvSpPr>
          <p:cNvPr id="11" name="TextBox 11"/>
          <p:cNvSpPr txBox="1"/>
          <p:nvPr/>
        </p:nvSpPr>
        <p:spPr>
          <a:xfrm>
            <a:off x="14322060" y="7789320"/>
            <a:ext cx="576900" cy="254700"/>
          </a:xfrm>
          <a:prstGeom prst="rect">
            <a:avLst/>
          </a:prstGeom>
        </p:spPr>
        <p:txBody>
          <a:bodyPr lIns="0" tIns="0" rIns="0" bIns="0" rtlCol="0" anchor="t">
            <a:spAutoFit/>
          </a:bodyPr>
          <a:lstStyle/>
          <a:p>
            <a:pPr algn="l">
              <a:lnSpc>
                <a:spcPts val="1620"/>
              </a:lnSpc>
            </a:pPr>
            <a:r>
              <a:rPr lang="en-US" sz="1350" spc="145">
                <a:solidFill>
                  <a:srgbClr val="262626"/>
                </a:solidFill>
                <a:latin typeface="Montserrat Light Light"/>
              </a:rPr>
              <a:t>80%</a:t>
            </a:r>
          </a:p>
        </p:txBody>
      </p:sp>
      <p:sp>
        <p:nvSpPr>
          <p:cNvPr id="12" name="AutoShape 12"/>
          <p:cNvSpPr/>
          <p:nvPr/>
        </p:nvSpPr>
        <p:spPr>
          <a:xfrm rot="10718298">
            <a:off x="11626638" y="8210085"/>
            <a:ext cx="2635944" cy="0"/>
          </a:xfrm>
          <a:prstGeom prst="line">
            <a:avLst/>
          </a:prstGeom>
          <a:ln w="28575" cap="rnd">
            <a:solidFill>
              <a:srgbClr val="1E5F5A"/>
            </a:solidFill>
            <a:prstDash val="solid"/>
            <a:headEnd type="none" w="sm" len="sm"/>
            <a:tailEnd type="none" w="sm" len="sm"/>
          </a:ln>
        </p:spPr>
      </p:sp>
      <p:sp>
        <p:nvSpPr>
          <p:cNvPr id="13" name="AutoShape 13"/>
          <p:cNvSpPr/>
          <p:nvPr/>
        </p:nvSpPr>
        <p:spPr>
          <a:xfrm rot="10538495">
            <a:off x="14198378" y="8210085"/>
            <a:ext cx="824264" cy="0"/>
          </a:xfrm>
          <a:prstGeom prst="line">
            <a:avLst/>
          </a:prstGeom>
          <a:ln w="28575" cap="rnd">
            <a:solidFill>
              <a:srgbClr val="BFBFBF"/>
            </a:solidFill>
            <a:prstDash val="solid"/>
            <a:headEnd type="none" w="sm" len="sm"/>
            <a:tailEnd type="none" w="sm" len="sm"/>
          </a:ln>
        </p:spPr>
      </p:sp>
      <p:sp>
        <p:nvSpPr>
          <p:cNvPr id="14" name="TextBox 14"/>
          <p:cNvSpPr txBox="1"/>
          <p:nvPr/>
        </p:nvSpPr>
        <p:spPr>
          <a:xfrm>
            <a:off x="11595060" y="8740260"/>
            <a:ext cx="1483020" cy="205184"/>
          </a:xfrm>
          <a:prstGeom prst="rect">
            <a:avLst/>
          </a:prstGeom>
        </p:spPr>
        <p:txBody>
          <a:bodyPr lIns="0" tIns="0" rIns="0" bIns="0" rtlCol="0" anchor="t">
            <a:spAutoFit/>
          </a:bodyPr>
          <a:lstStyle/>
          <a:p>
            <a:pPr algn="l">
              <a:lnSpc>
                <a:spcPts val="1620"/>
              </a:lnSpc>
            </a:pPr>
            <a:r>
              <a:rPr lang="fa-IR" sz="1350" spc="145" dirty="0">
                <a:solidFill>
                  <a:srgbClr val="7F7F7F"/>
                </a:solidFill>
                <a:latin typeface="Montserrat Light Light"/>
              </a:rPr>
              <a:t>عکاسی</a:t>
            </a:r>
            <a:endParaRPr lang="en-US" sz="1350" spc="145" dirty="0">
              <a:solidFill>
                <a:srgbClr val="7F7F7F"/>
              </a:solidFill>
              <a:latin typeface="Montserrat Light Light"/>
            </a:endParaRPr>
          </a:p>
        </p:txBody>
      </p:sp>
      <p:sp>
        <p:nvSpPr>
          <p:cNvPr id="15" name="TextBox 15"/>
          <p:cNvSpPr txBox="1"/>
          <p:nvPr/>
        </p:nvSpPr>
        <p:spPr>
          <a:xfrm>
            <a:off x="14322060" y="8740260"/>
            <a:ext cx="576900" cy="254700"/>
          </a:xfrm>
          <a:prstGeom prst="rect">
            <a:avLst/>
          </a:prstGeom>
        </p:spPr>
        <p:txBody>
          <a:bodyPr lIns="0" tIns="0" rIns="0" bIns="0" rtlCol="0" anchor="t">
            <a:spAutoFit/>
          </a:bodyPr>
          <a:lstStyle/>
          <a:p>
            <a:pPr algn="l">
              <a:lnSpc>
                <a:spcPts val="1620"/>
              </a:lnSpc>
            </a:pPr>
            <a:r>
              <a:rPr lang="en-US" sz="1350" spc="145">
                <a:solidFill>
                  <a:srgbClr val="262626"/>
                </a:solidFill>
                <a:latin typeface="Montserrat Light Light"/>
              </a:rPr>
              <a:t>50%</a:t>
            </a:r>
          </a:p>
        </p:txBody>
      </p:sp>
      <p:sp>
        <p:nvSpPr>
          <p:cNvPr id="16" name="AutoShape 16"/>
          <p:cNvSpPr/>
          <p:nvPr/>
        </p:nvSpPr>
        <p:spPr>
          <a:xfrm rot="10675475">
            <a:off x="11626443" y="9161025"/>
            <a:ext cx="1729675" cy="0"/>
          </a:xfrm>
          <a:prstGeom prst="line">
            <a:avLst/>
          </a:prstGeom>
          <a:ln w="28575" cap="rnd">
            <a:solidFill>
              <a:srgbClr val="1E5F5A"/>
            </a:solidFill>
            <a:prstDash val="solid"/>
            <a:headEnd type="none" w="sm" len="sm"/>
            <a:tailEnd type="none" w="sm" len="sm"/>
          </a:ln>
        </p:spPr>
      </p:sp>
      <p:sp>
        <p:nvSpPr>
          <p:cNvPr id="17" name="AutoShape 17"/>
          <p:cNvSpPr/>
          <p:nvPr/>
        </p:nvSpPr>
        <p:spPr>
          <a:xfrm rot="10675475">
            <a:off x="13292343" y="9161025"/>
            <a:ext cx="1729675" cy="0"/>
          </a:xfrm>
          <a:prstGeom prst="line">
            <a:avLst/>
          </a:prstGeom>
          <a:ln w="28575" cap="rnd">
            <a:solidFill>
              <a:srgbClr val="BFBFBF"/>
            </a:solidFill>
            <a:prstDash val="solid"/>
            <a:headEnd type="none" w="sm" len="sm"/>
            <a:tailEnd type="none" w="sm" len="sm"/>
          </a:ln>
        </p:spPr>
      </p:sp>
      <p:sp>
        <p:nvSpPr>
          <p:cNvPr id="18" name="Freeform 18"/>
          <p:cNvSpPr/>
          <p:nvPr/>
        </p:nvSpPr>
        <p:spPr>
          <a:xfrm>
            <a:off x="712800" y="724680"/>
            <a:ext cx="9036360" cy="8837640"/>
          </a:xfrm>
          <a:custGeom>
            <a:avLst/>
            <a:gdLst/>
            <a:ahLst/>
            <a:cxnLst/>
            <a:rect l="l" t="t" r="r" b="b"/>
            <a:pathLst>
              <a:path w="9036360" h="8837640">
                <a:moveTo>
                  <a:pt x="0" y="0"/>
                </a:moveTo>
                <a:lnTo>
                  <a:pt x="9036360" y="0"/>
                </a:lnTo>
                <a:lnTo>
                  <a:pt x="9036360" y="8837640"/>
                </a:lnTo>
                <a:lnTo>
                  <a:pt x="0" y="8837640"/>
                </a:lnTo>
                <a:lnTo>
                  <a:pt x="0" y="0"/>
                </a:lnTo>
                <a:close/>
              </a:path>
            </a:pathLst>
          </a:custGeom>
          <a:blipFill>
            <a:blip r:embed="rId3"/>
            <a:stretch>
              <a:fillRect r="-215" b="-17"/>
            </a:stretch>
          </a:blipFill>
        </p:spPr>
      </p:sp>
      <p:grpSp>
        <p:nvGrpSpPr>
          <p:cNvPr id="19" name="Group 19"/>
          <p:cNvGrpSpPr/>
          <p:nvPr/>
        </p:nvGrpSpPr>
        <p:grpSpPr>
          <a:xfrm>
            <a:off x="11833560" y="1830600"/>
            <a:ext cx="1490400" cy="1602720"/>
            <a:chOff x="0" y="0"/>
            <a:chExt cx="1987200" cy="2136960"/>
          </a:xfrm>
        </p:grpSpPr>
        <p:sp>
          <p:nvSpPr>
            <p:cNvPr id="20" name="Freeform 20"/>
            <p:cNvSpPr/>
            <p:nvPr/>
          </p:nvSpPr>
          <p:spPr>
            <a:xfrm>
              <a:off x="254" y="0"/>
              <a:ext cx="1987042" cy="2137029"/>
            </a:xfrm>
            <a:custGeom>
              <a:avLst/>
              <a:gdLst/>
              <a:ahLst/>
              <a:cxnLst/>
              <a:rect l="l" t="t" r="r" b="b"/>
              <a:pathLst>
                <a:path w="1987042" h="2137029">
                  <a:moveTo>
                    <a:pt x="1369060" y="0"/>
                  </a:moveTo>
                  <a:cubicBezTo>
                    <a:pt x="1531366" y="0"/>
                    <a:pt x="1696339" y="0"/>
                    <a:pt x="1861312" y="0"/>
                  </a:cubicBezTo>
                  <a:cubicBezTo>
                    <a:pt x="1924177" y="0"/>
                    <a:pt x="1929384" y="5207"/>
                    <a:pt x="1921510" y="65405"/>
                  </a:cubicBezTo>
                  <a:cubicBezTo>
                    <a:pt x="1887474" y="324358"/>
                    <a:pt x="1863852" y="585851"/>
                    <a:pt x="1843024" y="844804"/>
                  </a:cubicBezTo>
                  <a:cubicBezTo>
                    <a:pt x="1837817" y="925830"/>
                    <a:pt x="1843024" y="1006983"/>
                    <a:pt x="1866646" y="1088009"/>
                  </a:cubicBezTo>
                  <a:cubicBezTo>
                    <a:pt x="1942592" y="1354836"/>
                    <a:pt x="1987042" y="1626870"/>
                    <a:pt x="1937385" y="1904111"/>
                  </a:cubicBezTo>
                  <a:cubicBezTo>
                    <a:pt x="1929511" y="1948561"/>
                    <a:pt x="1934718" y="1995678"/>
                    <a:pt x="1934718" y="2040128"/>
                  </a:cubicBezTo>
                  <a:cubicBezTo>
                    <a:pt x="1934718" y="2071497"/>
                    <a:pt x="1921637" y="2084578"/>
                    <a:pt x="1892808" y="2084578"/>
                  </a:cubicBezTo>
                  <a:cubicBezTo>
                    <a:pt x="1751457" y="2084578"/>
                    <a:pt x="1610106" y="2087245"/>
                    <a:pt x="1468628" y="2087245"/>
                  </a:cubicBezTo>
                  <a:cubicBezTo>
                    <a:pt x="1437259" y="2089912"/>
                    <a:pt x="1421511" y="2071497"/>
                    <a:pt x="1416304" y="2045335"/>
                  </a:cubicBezTo>
                  <a:cubicBezTo>
                    <a:pt x="1405890" y="1993011"/>
                    <a:pt x="1374394" y="1979930"/>
                    <a:pt x="1322070" y="1982597"/>
                  </a:cubicBezTo>
                  <a:cubicBezTo>
                    <a:pt x="1264412" y="1985264"/>
                    <a:pt x="1206881" y="1990471"/>
                    <a:pt x="1149223" y="1998345"/>
                  </a:cubicBezTo>
                  <a:cubicBezTo>
                    <a:pt x="1115187" y="2001012"/>
                    <a:pt x="1086358" y="2014093"/>
                    <a:pt x="1075944" y="2053336"/>
                  </a:cubicBezTo>
                  <a:cubicBezTo>
                    <a:pt x="1062863" y="2108327"/>
                    <a:pt x="1023620" y="2123948"/>
                    <a:pt x="968629" y="2118741"/>
                  </a:cubicBezTo>
                  <a:cubicBezTo>
                    <a:pt x="926719" y="2116074"/>
                    <a:pt x="882269" y="2116074"/>
                    <a:pt x="840359" y="2121408"/>
                  </a:cubicBezTo>
                  <a:cubicBezTo>
                    <a:pt x="795909" y="2126615"/>
                    <a:pt x="764413" y="2095246"/>
                    <a:pt x="727837" y="2087372"/>
                  </a:cubicBezTo>
                  <a:cubicBezTo>
                    <a:pt x="691261" y="2079498"/>
                    <a:pt x="667639" y="2129282"/>
                    <a:pt x="620522" y="2123948"/>
                  </a:cubicBezTo>
                  <a:cubicBezTo>
                    <a:pt x="570738" y="2116074"/>
                    <a:pt x="513207" y="2137029"/>
                    <a:pt x="466090" y="2121281"/>
                  </a:cubicBezTo>
                  <a:cubicBezTo>
                    <a:pt x="398018" y="2102993"/>
                    <a:pt x="337820" y="2113407"/>
                    <a:pt x="272288" y="2118614"/>
                  </a:cubicBezTo>
                  <a:cubicBezTo>
                    <a:pt x="206883" y="2126488"/>
                    <a:pt x="136144" y="2118614"/>
                    <a:pt x="68072" y="2121281"/>
                  </a:cubicBezTo>
                  <a:cubicBezTo>
                    <a:pt x="36703" y="2121281"/>
                    <a:pt x="18288" y="2105533"/>
                    <a:pt x="18288" y="2074164"/>
                  </a:cubicBezTo>
                  <a:cubicBezTo>
                    <a:pt x="18288" y="1953895"/>
                    <a:pt x="0" y="1833499"/>
                    <a:pt x="13081" y="1713230"/>
                  </a:cubicBezTo>
                  <a:cubicBezTo>
                    <a:pt x="18288" y="1668780"/>
                    <a:pt x="36703" y="1634744"/>
                    <a:pt x="83820" y="1613789"/>
                  </a:cubicBezTo>
                  <a:cubicBezTo>
                    <a:pt x="248793" y="1537970"/>
                    <a:pt x="424180" y="1498727"/>
                    <a:pt x="591693" y="1438529"/>
                  </a:cubicBezTo>
                  <a:cubicBezTo>
                    <a:pt x="649351" y="1417574"/>
                    <a:pt x="706882" y="1396619"/>
                    <a:pt x="764540" y="1373124"/>
                  </a:cubicBezTo>
                  <a:cubicBezTo>
                    <a:pt x="814324" y="1352169"/>
                    <a:pt x="843026" y="1315593"/>
                    <a:pt x="853567" y="1260602"/>
                  </a:cubicBezTo>
                  <a:cubicBezTo>
                    <a:pt x="890270" y="1064387"/>
                    <a:pt x="892810" y="865632"/>
                    <a:pt x="879729" y="666877"/>
                  </a:cubicBezTo>
                  <a:cubicBezTo>
                    <a:pt x="866648" y="460248"/>
                    <a:pt x="827405" y="258826"/>
                    <a:pt x="819531" y="52197"/>
                  </a:cubicBezTo>
                  <a:cubicBezTo>
                    <a:pt x="816610" y="10414"/>
                    <a:pt x="832358" y="0"/>
                    <a:pt x="871601" y="0"/>
                  </a:cubicBezTo>
                  <a:cubicBezTo>
                    <a:pt x="1036574" y="2667"/>
                    <a:pt x="1201547" y="0"/>
                    <a:pt x="1369060" y="0"/>
                  </a:cubicBezTo>
                  <a:close/>
                  <a:moveTo>
                    <a:pt x="638556" y="1532763"/>
                  </a:moveTo>
                  <a:cubicBezTo>
                    <a:pt x="515493" y="1566799"/>
                    <a:pt x="408178" y="1603375"/>
                    <a:pt x="303403" y="1642618"/>
                  </a:cubicBezTo>
                  <a:cubicBezTo>
                    <a:pt x="190881" y="1684528"/>
                    <a:pt x="180340" y="1697609"/>
                    <a:pt x="183007" y="1817878"/>
                  </a:cubicBezTo>
                  <a:cubicBezTo>
                    <a:pt x="185674" y="1854454"/>
                    <a:pt x="196088" y="1875409"/>
                    <a:pt x="237998" y="1875409"/>
                  </a:cubicBezTo>
                  <a:cubicBezTo>
                    <a:pt x="277241" y="1872742"/>
                    <a:pt x="313944" y="1875409"/>
                    <a:pt x="308737" y="1820418"/>
                  </a:cubicBezTo>
                  <a:cubicBezTo>
                    <a:pt x="306070" y="1757680"/>
                    <a:pt x="334899" y="1710563"/>
                    <a:pt x="387223" y="1676527"/>
                  </a:cubicBezTo>
                  <a:cubicBezTo>
                    <a:pt x="463169" y="1624203"/>
                    <a:pt x="546989" y="1587627"/>
                    <a:pt x="638556" y="1532636"/>
                  </a:cubicBezTo>
                  <a:close/>
                </a:path>
              </a:pathLst>
            </a:custGeom>
            <a:solidFill>
              <a:srgbClr val="00B050"/>
            </a:solidFill>
          </p:spPr>
        </p:sp>
      </p:grpSp>
      <p:grpSp>
        <p:nvGrpSpPr>
          <p:cNvPr id="21" name="Group 21"/>
          <p:cNvGrpSpPr/>
          <p:nvPr/>
        </p:nvGrpSpPr>
        <p:grpSpPr>
          <a:xfrm>
            <a:off x="12671640" y="1047060"/>
            <a:ext cx="412020" cy="731160"/>
            <a:chOff x="0" y="0"/>
            <a:chExt cx="549360" cy="974880"/>
          </a:xfrm>
        </p:grpSpPr>
        <p:sp>
          <p:nvSpPr>
            <p:cNvPr id="22" name="Freeform 22"/>
            <p:cNvSpPr/>
            <p:nvPr/>
          </p:nvSpPr>
          <p:spPr>
            <a:xfrm>
              <a:off x="0" y="0"/>
              <a:ext cx="549402" cy="974979"/>
            </a:xfrm>
            <a:custGeom>
              <a:avLst/>
              <a:gdLst/>
              <a:ahLst/>
              <a:cxnLst/>
              <a:rect l="l" t="t" r="r" b="b"/>
              <a:pathLst>
                <a:path w="549402" h="974979">
                  <a:moveTo>
                    <a:pt x="149860" y="972312"/>
                  </a:moveTo>
                  <a:cubicBezTo>
                    <a:pt x="118364" y="972312"/>
                    <a:pt x="86741" y="972312"/>
                    <a:pt x="55245" y="974979"/>
                  </a:cubicBezTo>
                  <a:cubicBezTo>
                    <a:pt x="13208" y="974979"/>
                    <a:pt x="0" y="956691"/>
                    <a:pt x="2667" y="917448"/>
                  </a:cubicBezTo>
                  <a:cubicBezTo>
                    <a:pt x="18415" y="655955"/>
                    <a:pt x="120904" y="431292"/>
                    <a:pt x="286512" y="232664"/>
                  </a:cubicBezTo>
                  <a:cubicBezTo>
                    <a:pt x="352171" y="154178"/>
                    <a:pt x="420624" y="78359"/>
                    <a:pt x="507365" y="18288"/>
                  </a:cubicBezTo>
                  <a:cubicBezTo>
                    <a:pt x="517779" y="13081"/>
                    <a:pt x="528320" y="0"/>
                    <a:pt x="541528" y="10414"/>
                  </a:cubicBezTo>
                  <a:cubicBezTo>
                    <a:pt x="549402" y="18288"/>
                    <a:pt x="546735" y="28702"/>
                    <a:pt x="544195" y="39116"/>
                  </a:cubicBezTo>
                  <a:cubicBezTo>
                    <a:pt x="494284" y="323977"/>
                    <a:pt x="444373" y="608838"/>
                    <a:pt x="336550" y="880745"/>
                  </a:cubicBezTo>
                  <a:cubicBezTo>
                    <a:pt x="299720" y="974852"/>
                    <a:pt x="297180" y="974852"/>
                    <a:pt x="197231" y="974852"/>
                  </a:cubicBezTo>
                  <a:cubicBezTo>
                    <a:pt x="181483" y="974852"/>
                    <a:pt x="165735" y="974852"/>
                    <a:pt x="149860" y="974852"/>
                  </a:cubicBezTo>
                  <a:cubicBezTo>
                    <a:pt x="149860" y="974852"/>
                    <a:pt x="149860" y="972185"/>
                    <a:pt x="149860" y="972185"/>
                  </a:cubicBezTo>
                  <a:close/>
                </a:path>
              </a:pathLst>
            </a:custGeom>
            <a:solidFill>
              <a:srgbClr val="00B050"/>
            </a:solidFill>
          </p:spPr>
        </p:sp>
      </p:grpSp>
      <p:grpSp>
        <p:nvGrpSpPr>
          <p:cNvPr id="23" name="Group 23"/>
          <p:cNvGrpSpPr/>
          <p:nvPr/>
        </p:nvGrpSpPr>
        <p:grpSpPr>
          <a:xfrm>
            <a:off x="12464280" y="882900"/>
            <a:ext cx="397440" cy="673920"/>
            <a:chOff x="0" y="0"/>
            <a:chExt cx="529920" cy="898560"/>
          </a:xfrm>
        </p:grpSpPr>
        <p:sp>
          <p:nvSpPr>
            <p:cNvPr id="24" name="Freeform 24"/>
            <p:cNvSpPr/>
            <p:nvPr/>
          </p:nvSpPr>
          <p:spPr>
            <a:xfrm>
              <a:off x="0" y="0"/>
              <a:ext cx="529971" cy="898525"/>
            </a:xfrm>
            <a:custGeom>
              <a:avLst/>
              <a:gdLst/>
              <a:ahLst/>
              <a:cxnLst/>
              <a:rect l="l" t="t" r="r" b="b"/>
              <a:pathLst>
                <a:path w="529971" h="898525">
                  <a:moveTo>
                    <a:pt x="219329" y="558038"/>
                  </a:moveTo>
                  <a:cubicBezTo>
                    <a:pt x="117475" y="445389"/>
                    <a:pt x="140970" y="330073"/>
                    <a:pt x="169672" y="214884"/>
                  </a:cubicBezTo>
                  <a:cubicBezTo>
                    <a:pt x="182753" y="157226"/>
                    <a:pt x="211455" y="102235"/>
                    <a:pt x="245364" y="49784"/>
                  </a:cubicBezTo>
                  <a:cubicBezTo>
                    <a:pt x="271526" y="10541"/>
                    <a:pt x="302768" y="0"/>
                    <a:pt x="347218" y="23622"/>
                  </a:cubicBezTo>
                  <a:cubicBezTo>
                    <a:pt x="446405" y="76073"/>
                    <a:pt x="482981" y="170307"/>
                    <a:pt x="503809" y="269875"/>
                  </a:cubicBezTo>
                  <a:cubicBezTo>
                    <a:pt x="529971" y="387731"/>
                    <a:pt x="516890" y="492506"/>
                    <a:pt x="415036" y="571119"/>
                  </a:cubicBezTo>
                  <a:cubicBezTo>
                    <a:pt x="388874" y="592074"/>
                    <a:pt x="378460" y="620903"/>
                    <a:pt x="370713" y="652272"/>
                  </a:cubicBezTo>
                  <a:cubicBezTo>
                    <a:pt x="352425" y="736092"/>
                    <a:pt x="334137" y="819912"/>
                    <a:pt x="287147" y="898525"/>
                  </a:cubicBezTo>
                  <a:cubicBezTo>
                    <a:pt x="281940" y="843534"/>
                    <a:pt x="276733" y="791083"/>
                    <a:pt x="274066" y="736092"/>
                  </a:cubicBezTo>
                  <a:cubicBezTo>
                    <a:pt x="268859" y="654939"/>
                    <a:pt x="266192" y="649605"/>
                    <a:pt x="187960" y="631317"/>
                  </a:cubicBezTo>
                  <a:cubicBezTo>
                    <a:pt x="91313" y="607822"/>
                    <a:pt x="31369" y="550164"/>
                    <a:pt x="15621" y="450596"/>
                  </a:cubicBezTo>
                  <a:cubicBezTo>
                    <a:pt x="0" y="332740"/>
                    <a:pt x="5207" y="217424"/>
                    <a:pt x="46990" y="104775"/>
                  </a:cubicBezTo>
                  <a:cubicBezTo>
                    <a:pt x="54864" y="86487"/>
                    <a:pt x="57404" y="36703"/>
                    <a:pt x="99187" y="78613"/>
                  </a:cubicBezTo>
                  <a:cubicBezTo>
                    <a:pt x="114808" y="91694"/>
                    <a:pt x="120015" y="68072"/>
                    <a:pt x="133096" y="62865"/>
                  </a:cubicBezTo>
                  <a:cubicBezTo>
                    <a:pt x="153924" y="52324"/>
                    <a:pt x="174879" y="31369"/>
                    <a:pt x="193167" y="52324"/>
                  </a:cubicBezTo>
                  <a:cubicBezTo>
                    <a:pt x="211455" y="68072"/>
                    <a:pt x="193167" y="86360"/>
                    <a:pt x="182753" y="102108"/>
                  </a:cubicBezTo>
                  <a:cubicBezTo>
                    <a:pt x="127889" y="199009"/>
                    <a:pt x="120142" y="306451"/>
                    <a:pt x="122682" y="413893"/>
                  </a:cubicBezTo>
                  <a:cubicBezTo>
                    <a:pt x="122682" y="489839"/>
                    <a:pt x="146177" y="523875"/>
                    <a:pt x="219329" y="558038"/>
                  </a:cubicBezTo>
                  <a:close/>
                </a:path>
              </a:pathLst>
            </a:custGeom>
            <a:solidFill>
              <a:srgbClr val="00B050"/>
            </a:solidFill>
          </p:spPr>
        </p:sp>
      </p:grpSp>
      <p:grpSp>
        <p:nvGrpSpPr>
          <p:cNvPr id="25" name="Group 25"/>
          <p:cNvGrpSpPr/>
          <p:nvPr/>
        </p:nvGrpSpPr>
        <p:grpSpPr>
          <a:xfrm>
            <a:off x="12959460" y="1173420"/>
            <a:ext cx="345060" cy="616680"/>
            <a:chOff x="0" y="0"/>
            <a:chExt cx="460080" cy="822240"/>
          </a:xfrm>
        </p:grpSpPr>
        <p:sp>
          <p:nvSpPr>
            <p:cNvPr id="26" name="Freeform 26"/>
            <p:cNvSpPr/>
            <p:nvPr/>
          </p:nvSpPr>
          <p:spPr>
            <a:xfrm>
              <a:off x="0" y="0"/>
              <a:ext cx="460121" cy="822198"/>
            </a:xfrm>
            <a:custGeom>
              <a:avLst/>
              <a:gdLst/>
              <a:ahLst/>
              <a:cxnLst/>
              <a:rect l="l" t="t" r="r" b="b"/>
              <a:pathLst>
                <a:path w="460121" h="822198">
                  <a:moveTo>
                    <a:pt x="457454" y="135763"/>
                  </a:moveTo>
                  <a:cubicBezTo>
                    <a:pt x="460121" y="250571"/>
                    <a:pt x="420878" y="352425"/>
                    <a:pt x="373761" y="451612"/>
                  </a:cubicBezTo>
                  <a:cubicBezTo>
                    <a:pt x="321564" y="566420"/>
                    <a:pt x="250952" y="673481"/>
                    <a:pt x="177800" y="775208"/>
                  </a:cubicBezTo>
                  <a:cubicBezTo>
                    <a:pt x="156845" y="803910"/>
                    <a:pt x="39243" y="822198"/>
                    <a:pt x="13081" y="803910"/>
                  </a:cubicBezTo>
                  <a:cubicBezTo>
                    <a:pt x="0" y="793496"/>
                    <a:pt x="7874" y="783082"/>
                    <a:pt x="10414" y="770001"/>
                  </a:cubicBezTo>
                  <a:cubicBezTo>
                    <a:pt x="65278" y="626491"/>
                    <a:pt x="109728" y="477647"/>
                    <a:pt x="130683" y="323596"/>
                  </a:cubicBezTo>
                  <a:cubicBezTo>
                    <a:pt x="135890" y="276606"/>
                    <a:pt x="172466" y="245237"/>
                    <a:pt x="203835" y="213995"/>
                  </a:cubicBezTo>
                  <a:cubicBezTo>
                    <a:pt x="269240" y="148717"/>
                    <a:pt x="339725" y="86106"/>
                    <a:pt x="405130" y="23495"/>
                  </a:cubicBezTo>
                  <a:cubicBezTo>
                    <a:pt x="431292" y="0"/>
                    <a:pt x="441833" y="7874"/>
                    <a:pt x="449580" y="39116"/>
                  </a:cubicBezTo>
                  <a:cubicBezTo>
                    <a:pt x="457327" y="70358"/>
                    <a:pt x="457454" y="104394"/>
                    <a:pt x="457454" y="135636"/>
                  </a:cubicBezTo>
                  <a:close/>
                </a:path>
              </a:pathLst>
            </a:custGeom>
            <a:solidFill>
              <a:srgbClr val="00B050"/>
            </a:solidFill>
          </p:spPr>
        </p:sp>
      </p:grpSp>
      <p:grpSp>
        <p:nvGrpSpPr>
          <p:cNvPr id="27" name="Group 27"/>
          <p:cNvGrpSpPr/>
          <p:nvPr/>
        </p:nvGrpSpPr>
        <p:grpSpPr>
          <a:xfrm>
            <a:off x="12283380" y="1278180"/>
            <a:ext cx="361800" cy="490320"/>
            <a:chOff x="0" y="0"/>
            <a:chExt cx="482400" cy="653760"/>
          </a:xfrm>
        </p:grpSpPr>
        <p:sp>
          <p:nvSpPr>
            <p:cNvPr id="28" name="Freeform 28"/>
            <p:cNvSpPr/>
            <p:nvPr/>
          </p:nvSpPr>
          <p:spPr>
            <a:xfrm>
              <a:off x="0" y="0"/>
              <a:ext cx="482346" cy="653669"/>
            </a:xfrm>
            <a:custGeom>
              <a:avLst/>
              <a:gdLst/>
              <a:ahLst/>
              <a:cxnLst/>
              <a:rect l="l" t="t" r="r" b="b"/>
              <a:pathLst>
                <a:path w="482346" h="653669">
                  <a:moveTo>
                    <a:pt x="482346" y="413131"/>
                  </a:moveTo>
                  <a:cubicBezTo>
                    <a:pt x="469265" y="478536"/>
                    <a:pt x="466598" y="543941"/>
                    <a:pt x="466598" y="611886"/>
                  </a:cubicBezTo>
                  <a:cubicBezTo>
                    <a:pt x="466598" y="638048"/>
                    <a:pt x="456057" y="653669"/>
                    <a:pt x="429895" y="632841"/>
                  </a:cubicBezTo>
                  <a:cubicBezTo>
                    <a:pt x="311912" y="543941"/>
                    <a:pt x="183515" y="468122"/>
                    <a:pt x="94361" y="342519"/>
                  </a:cubicBezTo>
                  <a:cubicBezTo>
                    <a:pt x="31496" y="253619"/>
                    <a:pt x="10541" y="149098"/>
                    <a:pt x="2667" y="44450"/>
                  </a:cubicBezTo>
                  <a:cubicBezTo>
                    <a:pt x="0" y="15748"/>
                    <a:pt x="10541" y="0"/>
                    <a:pt x="41910" y="10414"/>
                  </a:cubicBezTo>
                  <a:cubicBezTo>
                    <a:pt x="128524" y="44450"/>
                    <a:pt x="217551" y="73279"/>
                    <a:pt x="296291" y="125476"/>
                  </a:cubicBezTo>
                  <a:cubicBezTo>
                    <a:pt x="385445" y="183007"/>
                    <a:pt x="443103" y="266700"/>
                    <a:pt x="477139" y="366141"/>
                  </a:cubicBezTo>
                  <a:cubicBezTo>
                    <a:pt x="482346" y="381889"/>
                    <a:pt x="482346" y="397510"/>
                    <a:pt x="482346" y="413258"/>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757060" y="1229970"/>
            <a:ext cx="4554000" cy="423193"/>
          </a:xfrm>
          <a:prstGeom prst="rect">
            <a:avLst/>
          </a:prstGeom>
        </p:spPr>
        <p:txBody>
          <a:bodyPr lIns="0" tIns="0" rIns="0" bIns="0" rtlCol="0" anchor="t">
            <a:spAutoFit/>
          </a:bodyPr>
          <a:lstStyle/>
          <a:p>
            <a:pPr algn="r" rtl="1">
              <a:lnSpc>
                <a:spcPct val="150000"/>
              </a:lnSpc>
            </a:pPr>
            <a:r>
              <a:rPr lang="fa-IR" sz="2000" spc="-1" dirty="0">
                <a:solidFill>
                  <a:srgbClr val="00B050"/>
                </a:solidFill>
                <a:latin typeface="Montserrat Bold"/>
                <a:cs typeface="B Nazanin" panose="00000400000000000000" pitchFamily="2" charset="-78"/>
              </a:rPr>
              <a:t>یکی آب های جمع شده بال داشت.</a:t>
            </a:r>
            <a:endParaRPr lang="en-US" sz="2000" spc="-1" dirty="0">
              <a:solidFill>
                <a:srgbClr val="00B050"/>
              </a:solidFill>
              <a:latin typeface="Montserrat Bold"/>
              <a:cs typeface="B Nazanin" panose="00000400000000000000" pitchFamily="2" charset="-78"/>
            </a:endParaRPr>
          </a:p>
        </p:txBody>
      </p:sp>
      <p:sp>
        <p:nvSpPr>
          <p:cNvPr id="3" name="TextBox 3"/>
          <p:cNvSpPr txBox="1"/>
          <p:nvPr/>
        </p:nvSpPr>
        <p:spPr>
          <a:xfrm>
            <a:off x="10538760" y="404312"/>
            <a:ext cx="5032140" cy="592470"/>
          </a:xfrm>
          <a:prstGeom prst="rect">
            <a:avLst/>
          </a:prstGeom>
        </p:spPr>
        <p:txBody>
          <a:bodyPr wrap="square" lIns="0" tIns="0" rIns="0" bIns="0" rtlCol="0" anchor="t">
            <a:spAutoFit/>
          </a:bodyPr>
          <a:lstStyle/>
          <a:p>
            <a:pPr algn="r" rtl="1">
              <a:lnSpc>
                <a:spcPct val="150000"/>
              </a:lnSpc>
            </a:pPr>
            <a:r>
              <a:rPr lang="fa-IR" sz="2800" spc="448" dirty="0">
                <a:solidFill>
                  <a:srgbClr val="262626"/>
                </a:solidFill>
                <a:latin typeface="Montserrat Bold"/>
                <a:cs typeface="B Nazanin" panose="00000400000000000000" pitchFamily="2" charset="-78"/>
              </a:rPr>
              <a:t>اینجا بنویسچیزی در مورد</a:t>
            </a:r>
            <a:endParaRPr lang="en-US" sz="2800" spc="448" dirty="0">
              <a:solidFill>
                <a:srgbClr val="262626"/>
              </a:solidFill>
              <a:latin typeface="Montserrat Bold"/>
              <a:cs typeface="B Nazanin" panose="00000400000000000000" pitchFamily="2" charset="-78"/>
            </a:endParaRPr>
          </a:p>
        </p:txBody>
      </p:sp>
      <p:grpSp>
        <p:nvGrpSpPr>
          <p:cNvPr id="4" name="Group 4"/>
          <p:cNvGrpSpPr/>
          <p:nvPr/>
        </p:nvGrpSpPr>
        <p:grpSpPr>
          <a:xfrm>
            <a:off x="0" y="-2700"/>
            <a:ext cx="5627340" cy="10269180"/>
            <a:chOff x="0" y="0"/>
            <a:chExt cx="7503120" cy="13692240"/>
          </a:xfrm>
        </p:grpSpPr>
        <p:sp>
          <p:nvSpPr>
            <p:cNvPr id="5" name="Freeform 5"/>
            <p:cNvSpPr/>
            <p:nvPr/>
          </p:nvSpPr>
          <p:spPr>
            <a:xfrm>
              <a:off x="0" y="0"/>
              <a:ext cx="7503160" cy="13692251"/>
            </a:xfrm>
            <a:custGeom>
              <a:avLst/>
              <a:gdLst/>
              <a:ahLst/>
              <a:cxnLst/>
              <a:rect l="l" t="t" r="r" b="b"/>
              <a:pathLst>
                <a:path w="7503160" h="13692251">
                  <a:moveTo>
                    <a:pt x="0" y="0"/>
                  </a:moveTo>
                  <a:lnTo>
                    <a:pt x="7503160" y="0"/>
                  </a:lnTo>
                  <a:lnTo>
                    <a:pt x="7503160" y="13692251"/>
                  </a:lnTo>
                  <a:lnTo>
                    <a:pt x="0" y="13692251"/>
                  </a:lnTo>
                  <a:close/>
                </a:path>
              </a:pathLst>
            </a:custGeom>
            <a:solidFill>
              <a:srgbClr val="00B050"/>
            </a:solidFill>
          </p:spPr>
        </p:sp>
      </p:grpSp>
      <p:sp>
        <p:nvSpPr>
          <p:cNvPr id="6" name="TextBox 6"/>
          <p:cNvSpPr txBox="1"/>
          <p:nvPr/>
        </p:nvSpPr>
        <p:spPr>
          <a:xfrm>
            <a:off x="11635540" y="1924451"/>
            <a:ext cx="3582000" cy="3654847"/>
          </a:xfrm>
          <a:prstGeom prst="rect">
            <a:avLst/>
          </a:prstGeom>
        </p:spPr>
        <p:txBody>
          <a:bodyPr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علف های زنده برای نمی توانند خزنده جمع کنند. خیلی به دریاها. 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a:t>
            </a:r>
            <a:endParaRPr lang="en-US" sz="2000" spc="-1" dirty="0">
              <a:solidFill>
                <a:srgbClr val="7F7F7F"/>
              </a:solidFill>
              <a:latin typeface="Montserrat Light Light"/>
              <a:cs typeface="B Nazanin" panose="00000400000000000000" pitchFamily="2" charset="-78"/>
            </a:endParaRPr>
          </a:p>
        </p:txBody>
      </p:sp>
      <p:sp>
        <p:nvSpPr>
          <p:cNvPr id="7" name="TextBox 7"/>
          <p:cNvSpPr txBox="1"/>
          <p:nvPr/>
        </p:nvSpPr>
        <p:spPr>
          <a:xfrm>
            <a:off x="5954760" y="1324905"/>
            <a:ext cx="2655840" cy="592470"/>
          </a:xfrm>
          <a:prstGeom prst="rect">
            <a:avLst/>
          </a:prstGeom>
        </p:spPr>
        <p:txBody>
          <a:bodyPr wrap="square" lIns="0" tIns="0" rIns="0" bIns="0" rtlCol="0" anchor="t">
            <a:spAutoFit/>
          </a:bodyPr>
          <a:lstStyle/>
          <a:p>
            <a:pPr algn="r" rtl="1">
              <a:lnSpc>
                <a:spcPct val="150000"/>
              </a:lnSpc>
            </a:pPr>
            <a:r>
              <a:rPr lang="en-US" sz="2800" spc="-1" dirty="0">
                <a:solidFill>
                  <a:srgbClr val="00B050"/>
                </a:solidFill>
                <a:latin typeface="Montserrat Light Bold"/>
                <a:cs typeface="B Nazanin" panose="00000400000000000000" pitchFamily="2" charset="-78"/>
              </a:rPr>
              <a:t>3K</a:t>
            </a:r>
            <a:r>
              <a:rPr lang="fa-IR" sz="2800" spc="-1" dirty="0">
                <a:solidFill>
                  <a:srgbClr val="00B050"/>
                </a:solidFill>
                <a:latin typeface="Montserrat Light Bold"/>
                <a:cs typeface="B Nazanin" panose="00000400000000000000" pitchFamily="2" charset="-78"/>
              </a:rPr>
              <a:t>دنبال کنندگان</a:t>
            </a:r>
            <a:endParaRPr lang="en-US" sz="2800" spc="-1" dirty="0">
              <a:solidFill>
                <a:srgbClr val="00B050"/>
              </a:solidFill>
              <a:latin typeface="Montserrat Light Bold"/>
              <a:cs typeface="B Nazanin" panose="00000400000000000000" pitchFamily="2" charset="-78"/>
            </a:endParaRPr>
          </a:p>
        </p:txBody>
      </p:sp>
      <p:sp>
        <p:nvSpPr>
          <p:cNvPr id="8" name="TextBox 8"/>
          <p:cNvSpPr txBox="1"/>
          <p:nvPr/>
        </p:nvSpPr>
        <p:spPr>
          <a:xfrm>
            <a:off x="5954760" y="2605455"/>
            <a:ext cx="3315240" cy="1808187"/>
          </a:xfrm>
          <a:prstGeom prst="rect">
            <a:avLst/>
          </a:prstGeom>
        </p:spPr>
        <p:txBody>
          <a:bodyPr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چمن زنده به برای نمی تواند تسلیم نمی کند که من دو مجموعه فصل داشت. خزنده خیلی به دریاها.</a:t>
            </a:r>
            <a:endParaRPr lang="en-US" sz="2000" spc="-1" dirty="0">
              <a:solidFill>
                <a:srgbClr val="7F7F7F"/>
              </a:solidFill>
              <a:latin typeface="Montserrat Light Light"/>
              <a:cs typeface="B Nazanin" panose="00000400000000000000" pitchFamily="2" charset="-78"/>
            </a:endParaRPr>
          </a:p>
        </p:txBody>
      </p:sp>
      <p:sp>
        <p:nvSpPr>
          <p:cNvPr id="9" name="TextBox 9"/>
          <p:cNvSpPr txBox="1"/>
          <p:nvPr/>
        </p:nvSpPr>
        <p:spPr>
          <a:xfrm>
            <a:off x="5954760" y="6662265"/>
            <a:ext cx="2655840" cy="592470"/>
          </a:xfrm>
          <a:prstGeom prst="rect">
            <a:avLst/>
          </a:prstGeom>
        </p:spPr>
        <p:txBody>
          <a:bodyPr wrap="square" lIns="0" tIns="0" rIns="0" bIns="0" rtlCol="0" anchor="t">
            <a:spAutoFit/>
          </a:bodyPr>
          <a:lstStyle/>
          <a:p>
            <a:pPr algn="r" rtl="1">
              <a:lnSpc>
                <a:spcPct val="150000"/>
              </a:lnSpc>
            </a:pPr>
            <a:r>
              <a:rPr lang="en-US" sz="2800" spc="-1" dirty="0">
                <a:solidFill>
                  <a:srgbClr val="00B050"/>
                </a:solidFill>
                <a:latin typeface="Montserrat Light Bold"/>
                <a:cs typeface="B Nazanin" panose="00000400000000000000" pitchFamily="2" charset="-78"/>
              </a:rPr>
              <a:t>3K</a:t>
            </a:r>
            <a:r>
              <a:rPr lang="fa-IR" sz="2800" spc="-1" dirty="0">
                <a:solidFill>
                  <a:srgbClr val="00B050"/>
                </a:solidFill>
                <a:latin typeface="Montserrat Light Bold"/>
                <a:cs typeface="B Nazanin" panose="00000400000000000000" pitchFamily="2" charset="-78"/>
              </a:rPr>
              <a:t>دنبال کنندگان</a:t>
            </a:r>
            <a:endParaRPr lang="en-US" sz="2800" spc="-1" dirty="0">
              <a:solidFill>
                <a:srgbClr val="00B050"/>
              </a:solidFill>
              <a:latin typeface="Montserrat Light Bold"/>
              <a:cs typeface="B Nazanin" panose="00000400000000000000" pitchFamily="2" charset="-78"/>
            </a:endParaRPr>
          </a:p>
        </p:txBody>
      </p:sp>
      <p:sp>
        <p:nvSpPr>
          <p:cNvPr id="10" name="TextBox 10"/>
          <p:cNvSpPr txBox="1"/>
          <p:nvPr/>
        </p:nvSpPr>
        <p:spPr>
          <a:xfrm>
            <a:off x="5954760" y="7942815"/>
            <a:ext cx="3315240" cy="1808187"/>
          </a:xfrm>
          <a:prstGeom prst="rect">
            <a:avLst/>
          </a:prstGeom>
        </p:spPr>
        <p:txBody>
          <a:bodyPr lIns="0" tIns="0" rIns="0" bIns="0" rtlCol="0" anchor="t">
            <a:spAutoFit/>
          </a:bodyPr>
          <a:lstStyle/>
          <a:p>
            <a:pPr algn="r" rtl="1">
              <a:lnSpc>
                <a:spcPct val="150000"/>
              </a:lnSpc>
            </a:pPr>
            <a:r>
              <a:rPr lang="fa-IR" sz="2000" spc="-1" dirty="0">
                <a:solidFill>
                  <a:srgbClr val="010101"/>
                </a:solidFill>
                <a:latin typeface="Montserrat Light Light"/>
                <a:cs typeface="B Nazanin" panose="00000400000000000000" pitchFamily="2" charset="-78"/>
              </a:rPr>
              <a:t>آنها را برای یکی داشته باشید. چمن زنده به برای نمی تواند تسلیم نمی کند که من دو مجموعه فصل داشت. خزنده خیلی به دریاها.</a:t>
            </a:r>
            <a:endParaRPr lang="en-US" sz="2000" spc="-1" dirty="0">
              <a:solidFill>
                <a:srgbClr val="010101"/>
              </a:solidFill>
              <a:latin typeface="Montserrat Light Light"/>
              <a:cs typeface="B Nazanin" panose="00000400000000000000" pitchFamily="2" charset="-78"/>
            </a:endParaRPr>
          </a:p>
        </p:txBody>
      </p:sp>
      <p:sp>
        <p:nvSpPr>
          <p:cNvPr id="11" name="Freeform 11"/>
          <p:cNvSpPr/>
          <p:nvPr/>
        </p:nvSpPr>
        <p:spPr>
          <a:xfrm>
            <a:off x="0" y="-2700"/>
            <a:ext cx="4972320" cy="4811400"/>
          </a:xfrm>
          <a:custGeom>
            <a:avLst/>
            <a:gdLst/>
            <a:ahLst/>
            <a:cxnLst/>
            <a:rect l="l" t="t" r="r" b="b"/>
            <a:pathLst>
              <a:path w="4972320" h="4811400">
                <a:moveTo>
                  <a:pt x="0" y="0"/>
                </a:moveTo>
                <a:lnTo>
                  <a:pt x="4972320" y="0"/>
                </a:lnTo>
                <a:lnTo>
                  <a:pt x="4972320" y="4811400"/>
                </a:lnTo>
                <a:lnTo>
                  <a:pt x="0" y="4811400"/>
                </a:lnTo>
                <a:lnTo>
                  <a:pt x="0" y="0"/>
                </a:lnTo>
                <a:close/>
              </a:path>
            </a:pathLst>
          </a:custGeom>
          <a:blipFill>
            <a:blip r:embed="rId3"/>
            <a:stretch>
              <a:fillRect r="-255" b="-171"/>
            </a:stretch>
          </a:blipFill>
        </p:spPr>
      </p:sp>
      <p:sp>
        <p:nvSpPr>
          <p:cNvPr id="12" name="Freeform 12"/>
          <p:cNvSpPr/>
          <p:nvPr/>
        </p:nvSpPr>
        <p:spPr>
          <a:xfrm>
            <a:off x="0" y="5455080"/>
            <a:ext cx="4972320" cy="4811400"/>
          </a:xfrm>
          <a:custGeom>
            <a:avLst/>
            <a:gdLst/>
            <a:ahLst/>
            <a:cxnLst/>
            <a:rect l="l" t="t" r="r" b="b"/>
            <a:pathLst>
              <a:path w="4972320" h="4811400">
                <a:moveTo>
                  <a:pt x="0" y="0"/>
                </a:moveTo>
                <a:lnTo>
                  <a:pt x="4972320" y="0"/>
                </a:lnTo>
                <a:lnTo>
                  <a:pt x="4972320" y="4811400"/>
                </a:lnTo>
                <a:lnTo>
                  <a:pt x="0" y="4811400"/>
                </a:lnTo>
                <a:lnTo>
                  <a:pt x="0" y="0"/>
                </a:lnTo>
                <a:close/>
              </a:path>
            </a:pathLst>
          </a:custGeom>
          <a:blipFill>
            <a:blip r:embed="rId4"/>
            <a:stretch>
              <a:fillRect r="-255" b="-171"/>
            </a:stretch>
          </a:blipFill>
        </p:spPr>
      </p:sp>
      <p:grpSp>
        <p:nvGrpSpPr>
          <p:cNvPr id="13" name="Group 13"/>
          <p:cNvGrpSpPr/>
          <p:nvPr/>
        </p:nvGrpSpPr>
        <p:grpSpPr>
          <a:xfrm>
            <a:off x="15570900" y="6898500"/>
            <a:ext cx="2717280" cy="3368520"/>
            <a:chOff x="0" y="0"/>
            <a:chExt cx="3623040" cy="4491360"/>
          </a:xfrm>
        </p:grpSpPr>
        <p:sp>
          <p:nvSpPr>
            <p:cNvPr id="14" name="Freeform 14"/>
            <p:cNvSpPr/>
            <p:nvPr/>
          </p:nvSpPr>
          <p:spPr>
            <a:xfrm>
              <a:off x="0" y="-127"/>
              <a:ext cx="3622929" cy="4491482"/>
            </a:xfrm>
            <a:custGeom>
              <a:avLst/>
              <a:gdLst/>
              <a:ahLst/>
              <a:cxnLst/>
              <a:rect l="l" t="t" r="r" b="b"/>
              <a:pathLst>
                <a:path w="3622929" h="4491482">
                  <a:moveTo>
                    <a:pt x="2587244" y="2345182"/>
                  </a:moveTo>
                  <a:cubicBezTo>
                    <a:pt x="2579116" y="2357374"/>
                    <a:pt x="2566924" y="2369566"/>
                    <a:pt x="2554732" y="2381758"/>
                  </a:cubicBezTo>
                  <a:cubicBezTo>
                    <a:pt x="2530348" y="2406142"/>
                    <a:pt x="2526284" y="2471039"/>
                    <a:pt x="2485644" y="2454783"/>
                  </a:cubicBezTo>
                  <a:cubicBezTo>
                    <a:pt x="2449068" y="2442591"/>
                    <a:pt x="2469388" y="2385822"/>
                    <a:pt x="2469388" y="2349246"/>
                  </a:cubicBezTo>
                  <a:cubicBezTo>
                    <a:pt x="2473452" y="2199132"/>
                    <a:pt x="2481580" y="2049018"/>
                    <a:pt x="2510028" y="1898904"/>
                  </a:cubicBezTo>
                  <a:cubicBezTo>
                    <a:pt x="2575052" y="1562100"/>
                    <a:pt x="2786253" y="1359281"/>
                    <a:pt x="3094863" y="1249807"/>
                  </a:cubicBezTo>
                  <a:cubicBezTo>
                    <a:pt x="3204591" y="1213231"/>
                    <a:pt x="3318256" y="1188974"/>
                    <a:pt x="3431921" y="1168654"/>
                  </a:cubicBezTo>
                  <a:cubicBezTo>
                    <a:pt x="3496945" y="1156462"/>
                    <a:pt x="3521329" y="1180846"/>
                    <a:pt x="3533521" y="1241679"/>
                  </a:cubicBezTo>
                  <a:cubicBezTo>
                    <a:pt x="3622929" y="1708277"/>
                    <a:pt x="3440049" y="2073402"/>
                    <a:pt x="3046095" y="2337181"/>
                  </a:cubicBezTo>
                  <a:cubicBezTo>
                    <a:pt x="2952623" y="2393950"/>
                    <a:pt x="2863342" y="2458847"/>
                    <a:pt x="2753614" y="2491359"/>
                  </a:cubicBezTo>
                  <a:cubicBezTo>
                    <a:pt x="2704846" y="2507615"/>
                    <a:pt x="2668270" y="2540000"/>
                    <a:pt x="2643886" y="2588768"/>
                  </a:cubicBezTo>
                  <a:cubicBezTo>
                    <a:pt x="2489581" y="2921508"/>
                    <a:pt x="2371725" y="3266313"/>
                    <a:pt x="2306828" y="3627374"/>
                  </a:cubicBezTo>
                  <a:cubicBezTo>
                    <a:pt x="2298700" y="3671951"/>
                    <a:pt x="2298700" y="3712591"/>
                    <a:pt x="2310892" y="3757168"/>
                  </a:cubicBezTo>
                  <a:cubicBezTo>
                    <a:pt x="2367788" y="3972179"/>
                    <a:pt x="2412492" y="4191254"/>
                    <a:pt x="2432685" y="4418457"/>
                  </a:cubicBezTo>
                  <a:cubicBezTo>
                    <a:pt x="2436749" y="4471162"/>
                    <a:pt x="2420493" y="4491482"/>
                    <a:pt x="2367661" y="4491482"/>
                  </a:cubicBezTo>
                  <a:cubicBezTo>
                    <a:pt x="2282317" y="4487418"/>
                    <a:pt x="2193036" y="4487418"/>
                    <a:pt x="2107692" y="4491482"/>
                  </a:cubicBezTo>
                  <a:cubicBezTo>
                    <a:pt x="2046732" y="4491482"/>
                    <a:pt x="2022348" y="4467098"/>
                    <a:pt x="2014220" y="4406265"/>
                  </a:cubicBezTo>
                  <a:cubicBezTo>
                    <a:pt x="1949196" y="3716528"/>
                    <a:pt x="1750187" y="3067431"/>
                    <a:pt x="1457706" y="2442591"/>
                  </a:cubicBezTo>
                  <a:cubicBezTo>
                    <a:pt x="1437386" y="2402078"/>
                    <a:pt x="1408938" y="2377694"/>
                    <a:pt x="1364234" y="2357374"/>
                  </a:cubicBezTo>
                  <a:cubicBezTo>
                    <a:pt x="1063625" y="2243709"/>
                    <a:pt x="783463" y="2085594"/>
                    <a:pt x="543814" y="1866392"/>
                  </a:cubicBezTo>
                  <a:cubicBezTo>
                    <a:pt x="170561" y="1521587"/>
                    <a:pt x="0" y="1099693"/>
                    <a:pt x="56896" y="592455"/>
                  </a:cubicBezTo>
                  <a:cubicBezTo>
                    <a:pt x="65024" y="511302"/>
                    <a:pt x="81280" y="438277"/>
                    <a:pt x="93472" y="357124"/>
                  </a:cubicBezTo>
                  <a:cubicBezTo>
                    <a:pt x="101600" y="312547"/>
                    <a:pt x="125857" y="292227"/>
                    <a:pt x="170561" y="300355"/>
                  </a:cubicBezTo>
                  <a:cubicBezTo>
                    <a:pt x="532130" y="353060"/>
                    <a:pt x="885444" y="438277"/>
                    <a:pt x="1186053" y="665480"/>
                  </a:cubicBezTo>
                  <a:cubicBezTo>
                    <a:pt x="1458214" y="868299"/>
                    <a:pt x="1584071" y="1160526"/>
                    <a:pt x="1645031" y="1485011"/>
                  </a:cubicBezTo>
                  <a:cubicBezTo>
                    <a:pt x="1689735" y="1716278"/>
                    <a:pt x="1701927" y="1951609"/>
                    <a:pt x="1693799" y="2186940"/>
                  </a:cubicBezTo>
                  <a:cubicBezTo>
                    <a:pt x="1693799" y="2211324"/>
                    <a:pt x="1710055" y="2247773"/>
                    <a:pt x="1673479" y="2255901"/>
                  </a:cubicBezTo>
                  <a:cubicBezTo>
                    <a:pt x="1649095" y="2264029"/>
                    <a:pt x="1640967" y="2227453"/>
                    <a:pt x="1628775" y="2207260"/>
                  </a:cubicBezTo>
                  <a:cubicBezTo>
                    <a:pt x="1360678" y="1789303"/>
                    <a:pt x="1052068" y="1403985"/>
                    <a:pt x="723011" y="1034669"/>
                  </a:cubicBezTo>
                  <a:cubicBezTo>
                    <a:pt x="706755" y="1014349"/>
                    <a:pt x="698627" y="990092"/>
                    <a:pt x="649859" y="998093"/>
                  </a:cubicBezTo>
                  <a:cubicBezTo>
                    <a:pt x="1051941" y="1545844"/>
                    <a:pt x="1510919" y="2044827"/>
                    <a:pt x="1844040" y="2641219"/>
                  </a:cubicBezTo>
                  <a:cubicBezTo>
                    <a:pt x="1872488" y="1931416"/>
                    <a:pt x="2079625" y="1261872"/>
                    <a:pt x="2258314" y="584327"/>
                  </a:cubicBezTo>
                  <a:cubicBezTo>
                    <a:pt x="2237994" y="637032"/>
                    <a:pt x="2217674" y="689864"/>
                    <a:pt x="2201418" y="742569"/>
                  </a:cubicBezTo>
                  <a:cubicBezTo>
                    <a:pt x="2083689" y="1063117"/>
                    <a:pt x="1982089" y="1387729"/>
                    <a:pt x="1913001" y="1720342"/>
                  </a:cubicBezTo>
                  <a:cubicBezTo>
                    <a:pt x="1908937" y="1744726"/>
                    <a:pt x="1913001" y="1781175"/>
                    <a:pt x="1884553" y="1785239"/>
                  </a:cubicBezTo>
                  <a:cubicBezTo>
                    <a:pt x="1856105" y="1789303"/>
                    <a:pt x="1856105" y="1752727"/>
                    <a:pt x="1847977" y="1732534"/>
                  </a:cubicBezTo>
                  <a:cubicBezTo>
                    <a:pt x="1758569" y="1497203"/>
                    <a:pt x="1673352" y="1261872"/>
                    <a:pt x="1673352" y="1002284"/>
                  </a:cubicBezTo>
                  <a:cubicBezTo>
                    <a:pt x="1669288" y="706120"/>
                    <a:pt x="1803273" y="474853"/>
                    <a:pt x="2022602" y="284099"/>
                  </a:cubicBezTo>
                  <a:cubicBezTo>
                    <a:pt x="2132330" y="186690"/>
                    <a:pt x="2254123" y="105537"/>
                    <a:pt x="2379980" y="32512"/>
                  </a:cubicBezTo>
                  <a:cubicBezTo>
                    <a:pt x="2428748" y="0"/>
                    <a:pt x="2457196" y="8128"/>
                    <a:pt x="2489708" y="56896"/>
                  </a:cubicBezTo>
                  <a:cubicBezTo>
                    <a:pt x="2741549" y="438277"/>
                    <a:pt x="2769997" y="831850"/>
                    <a:pt x="2562860" y="1237615"/>
                  </a:cubicBezTo>
                  <a:cubicBezTo>
                    <a:pt x="2481580" y="1395857"/>
                    <a:pt x="2376043" y="1537843"/>
                    <a:pt x="2254123" y="1663573"/>
                  </a:cubicBezTo>
                  <a:cubicBezTo>
                    <a:pt x="2205355" y="1708150"/>
                    <a:pt x="2172843" y="1769110"/>
                    <a:pt x="2116074" y="1805559"/>
                  </a:cubicBezTo>
                  <a:cubicBezTo>
                    <a:pt x="2091690" y="1817751"/>
                    <a:pt x="2087626" y="1842135"/>
                    <a:pt x="2087626" y="1870456"/>
                  </a:cubicBezTo>
                  <a:cubicBezTo>
                    <a:pt x="2038858" y="2280285"/>
                    <a:pt x="2042922" y="2689987"/>
                    <a:pt x="2087626" y="3099816"/>
                  </a:cubicBezTo>
                  <a:cubicBezTo>
                    <a:pt x="2095754" y="3164713"/>
                    <a:pt x="2124202" y="3229610"/>
                    <a:pt x="2160778" y="3306699"/>
                  </a:cubicBezTo>
                  <a:cubicBezTo>
                    <a:pt x="2164842" y="3290443"/>
                    <a:pt x="2168906" y="3282315"/>
                    <a:pt x="2172970" y="3274187"/>
                  </a:cubicBezTo>
                  <a:cubicBezTo>
                    <a:pt x="2274570" y="2961767"/>
                    <a:pt x="2424811" y="2673731"/>
                    <a:pt x="2599436" y="2397887"/>
                  </a:cubicBezTo>
                  <a:cubicBezTo>
                    <a:pt x="2607564" y="2385695"/>
                    <a:pt x="2611628" y="2369439"/>
                    <a:pt x="2615692" y="2357374"/>
                  </a:cubicBezTo>
                  <a:cubicBezTo>
                    <a:pt x="2749677" y="2170684"/>
                    <a:pt x="2895981" y="1988185"/>
                    <a:pt x="3009646" y="1785366"/>
                  </a:cubicBezTo>
                  <a:cubicBezTo>
                    <a:pt x="2851277" y="1955800"/>
                    <a:pt x="2704973" y="2138299"/>
                    <a:pt x="2587244" y="2345309"/>
                  </a:cubicBezTo>
                  <a:close/>
                </a:path>
              </a:pathLst>
            </a:custGeom>
            <a:solidFill>
              <a:srgbClr val="00B050"/>
            </a:solidFill>
          </p:spPr>
        </p:sp>
      </p:grpSp>
      <p:sp>
        <p:nvSpPr>
          <p:cNvPr id="15" name="TextBox 15"/>
          <p:cNvSpPr txBox="1"/>
          <p:nvPr/>
        </p:nvSpPr>
        <p:spPr>
          <a:xfrm>
            <a:off x="11757060" y="5801715"/>
            <a:ext cx="3582000" cy="3654847"/>
          </a:xfrm>
          <a:prstGeom prst="rect">
            <a:avLst/>
          </a:prstGeom>
        </p:spPr>
        <p:txBody>
          <a:bodyPr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علف های زنده برای نمی توانند خزنده جمع کنند. خیلی به دریاها. 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a:t>
            </a:r>
            <a:endParaRPr lang="en-US" sz="2000" spc="-1" dirty="0">
              <a:solidFill>
                <a:srgbClr val="7F7F7F"/>
              </a:solidFill>
              <a:latin typeface="Montserrat Light Light"/>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265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51" b="-270"/>
            </a:stretch>
          </a:blipFill>
        </p:spPr>
      </p:sp>
      <p:grpSp>
        <p:nvGrpSpPr>
          <p:cNvPr id="3" name="Group 3"/>
          <p:cNvGrpSpPr/>
          <p:nvPr/>
        </p:nvGrpSpPr>
        <p:grpSpPr>
          <a:xfrm>
            <a:off x="4860" y="8286840"/>
            <a:ext cx="2395440" cy="2019060"/>
            <a:chOff x="0" y="0"/>
            <a:chExt cx="3193920" cy="2692080"/>
          </a:xfrm>
        </p:grpSpPr>
        <p:sp>
          <p:nvSpPr>
            <p:cNvPr id="4" name="Freeform 4"/>
            <p:cNvSpPr/>
            <p:nvPr/>
          </p:nvSpPr>
          <p:spPr>
            <a:xfrm>
              <a:off x="0" y="0"/>
              <a:ext cx="3193923" cy="2692019"/>
            </a:xfrm>
            <a:custGeom>
              <a:avLst/>
              <a:gdLst/>
              <a:ahLst/>
              <a:cxnLst/>
              <a:rect l="l" t="t" r="r" b="b"/>
              <a:pathLst>
                <a:path w="3193923" h="2692019">
                  <a:moveTo>
                    <a:pt x="0" y="2692019"/>
                  </a:moveTo>
                  <a:lnTo>
                    <a:pt x="0" y="0"/>
                  </a:lnTo>
                  <a:lnTo>
                    <a:pt x="3193923" y="2692019"/>
                  </a:lnTo>
                  <a:lnTo>
                    <a:pt x="0" y="2692019"/>
                  </a:lnTo>
                  <a:close/>
                </a:path>
              </a:pathLst>
            </a:custGeom>
            <a:solidFill>
              <a:srgbClr val="92D050"/>
            </a:solidFill>
          </p:spPr>
        </p:sp>
      </p:grpSp>
      <p:grpSp>
        <p:nvGrpSpPr>
          <p:cNvPr id="5" name="Group 5"/>
          <p:cNvGrpSpPr/>
          <p:nvPr/>
        </p:nvGrpSpPr>
        <p:grpSpPr>
          <a:xfrm rot="-10800000">
            <a:off x="15573600" y="0"/>
            <a:ext cx="2709720" cy="2343060"/>
            <a:chOff x="0" y="0"/>
            <a:chExt cx="3612960" cy="3124080"/>
          </a:xfrm>
        </p:grpSpPr>
        <p:sp>
          <p:nvSpPr>
            <p:cNvPr id="6" name="Freeform 6"/>
            <p:cNvSpPr/>
            <p:nvPr/>
          </p:nvSpPr>
          <p:spPr>
            <a:xfrm>
              <a:off x="0" y="0"/>
              <a:ext cx="3613023" cy="3124073"/>
            </a:xfrm>
            <a:custGeom>
              <a:avLst/>
              <a:gdLst/>
              <a:ahLst/>
              <a:cxnLst/>
              <a:rect l="l" t="t" r="r" b="b"/>
              <a:pathLst>
                <a:path w="3613023" h="3124073">
                  <a:moveTo>
                    <a:pt x="0" y="3124073"/>
                  </a:moveTo>
                  <a:lnTo>
                    <a:pt x="0" y="0"/>
                  </a:lnTo>
                  <a:lnTo>
                    <a:pt x="3613023" y="3124073"/>
                  </a:lnTo>
                  <a:lnTo>
                    <a:pt x="0" y="3124073"/>
                  </a:lnTo>
                  <a:close/>
                </a:path>
              </a:pathLst>
            </a:custGeom>
            <a:solidFill>
              <a:srgbClr val="92D050"/>
            </a:solidFill>
          </p:spPr>
        </p:sp>
      </p:grpSp>
      <p:sp>
        <p:nvSpPr>
          <p:cNvPr id="7" name="TextBox 7"/>
          <p:cNvSpPr txBox="1"/>
          <p:nvPr/>
        </p:nvSpPr>
        <p:spPr>
          <a:xfrm>
            <a:off x="5990400" y="7617600"/>
            <a:ext cx="6306840" cy="2531462"/>
          </a:xfrm>
          <a:prstGeom prst="rect">
            <a:avLst/>
          </a:prstGeom>
        </p:spPr>
        <p:txBody>
          <a:bodyPr lIns="0" tIns="0" rIns="0" bIns="0" rtlCol="0" anchor="t">
            <a:spAutoFit/>
          </a:bodyPr>
          <a:lstStyle/>
          <a:p>
            <a:pPr algn="ctr">
              <a:lnSpc>
                <a:spcPct val="150000"/>
              </a:lnSpc>
            </a:pPr>
            <a:r>
              <a:rPr lang="fa-IR" sz="2800" spc="-1" dirty="0">
                <a:solidFill>
                  <a:schemeClr val="bg1"/>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خیلی به دریاها.</a:t>
            </a:r>
            <a:endParaRPr lang="en-US" sz="2800" spc="-1" dirty="0">
              <a:solidFill>
                <a:schemeClr val="bg1"/>
              </a:solidFill>
              <a:latin typeface="Montserrat Light Light"/>
              <a:cs typeface="B Nazanin" panose="00000400000000000000" pitchFamily="2" charset="-78"/>
            </a:endParaRPr>
          </a:p>
        </p:txBody>
      </p:sp>
      <p:grpSp>
        <p:nvGrpSpPr>
          <p:cNvPr id="8" name="Group 8"/>
          <p:cNvGrpSpPr/>
          <p:nvPr/>
        </p:nvGrpSpPr>
        <p:grpSpPr>
          <a:xfrm>
            <a:off x="5856030" y="5481810"/>
            <a:ext cx="6575580" cy="1590840"/>
            <a:chOff x="0" y="0"/>
            <a:chExt cx="8767440" cy="2121120"/>
          </a:xfrm>
        </p:grpSpPr>
        <p:sp>
          <p:nvSpPr>
            <p:cNvPr id="9" name="Freeform 9"/>
            <p:cNvSpPr/>
            <p:nvPr/>
          </p:nvSpPr>
          <p:spPr>
            <a:xfrm>
              <a:off x="57277" y="57277"/>
              <a:ext cx="8652891" cy="2006600"/>
            </a:xfrm>
            <a:custGeom>
              <a:avLst/>
              <a:gdLst/>
              <a:ahLst/>
              <a:cxnLst/>
              <a:rect l="l" t="t" r="r" b="b"/>
              <a:pathLst>
                <a:path w="8652891" h="2006600">
                  <a:moveTo>
                    <a:pt x="0" y="0"/>
                  </a:moveTo>
                  <a:lnTo>
                    <a:pt x="8652891" y="0"/>
                  </a:lnTo>
                  <a:lnTo>
                    <a:pt x="8652891" y="2006600"/>
                  </a:lnTo>
                  <a:lnTo>
                    <a:pt x="0" y="2006600"/>
                  </a:lnTo>
                  <a:close/>
                </a:path>
              </a:pathLst>
            </a:custGeom>
            <a:solidFill>
              <a:srgbClr val="00B050">
                <a:alpha val="47843"/>
              </a:srgbClr>
            </a:solidFill>
          </p:spPr>
        </p:sp>
        <p:sp>
          <p:nvSpPr>
            <p:cNvPr id="10" name="Freeform 10"/>
            <p:cNvSpPr/>
            <p:nvPr/>
          </p:nvSpPr>
          <p:spPr>
            <a:xfrm>
              <a:off x="0" y="0"/>
              <a:ext cx="8767445" cy="2121154"/>
            </a:xfrm>
            <a:custGeom>
              <a:avLst/>
              <a:gdLst/>
              <a:ahLst/>
              <a:cxnLst/>
              <a:rect l="l" t="t" r="r" b="b"/>
              <a:pathLst>
                <a:path w="8767445" h="2121154">
                  <a:moveTo>
                    <a:pt x="57277" y="0"/>
                  </a:moveTo>
                  <a:lnTo>
                    <a:pt x="8710168" y="0"/>
                  </a:lnTo>
                  <a:cubicBezTo>
                    <a:pt x="8741791" y="0"/>
                    <a:pt x="8767445" y="25654"/>
                    <a:pt x="8767445" y="57277"/>
                  </a:cubicBezTo>
                  <a:lnTo>
                    <a:pt x="8767445" y="2063877"/>
                  </a:lnTo>
                  <a:cubicBezTo>
                    <a:pt x="8767445" y="2095500"/>
                    <a:pt x="8741791" y="2121154"/>
                    <a:pt x="8710168" y="2121154"/>
                  </a:cubicBezTo>
                  <a:lnTo>
                    <a:pt x="57277" y="2121154"/>
                  </a:lnTo>
                  <a:cubicBezTo>
                    <a:pt x="25654" y="2121154"/>
                    <a:pt x="0" y="2095500"/>
                    <a:pt x="0" y="2063877"/>
                  </a:cubicBezTo>
                  <a:lnTo>
                    <a:pt x="0" y="57277"/>
                  </a:lnTo>
                  <a:cubicBezTo>
                    <a:pt x="0" y="25654"/>
                    <a:pt x="25654" y="0"/>
                    <a:pt x="57277" y="0"/>
                  </a:cubicBezTo>
                  <a:moveTo>
                    <a:pt x="57277" y="114427"/>
                  </a:moveTo>
                  <a:lnTo>
                    <a:pt x="57277" y="57277"/>
                  </a:lnTo>
                  <a:lnTo>
                    <a:pt x="114427" y="57277"/>
                  </a:lnTo>
                  <a:lnTo>
                    <a:pt x="114427" y="2063877"/>
                  </a:lnTo>
                  <a:lnTo>
                    <a:pt x="57277" y="2063877"/>
                  </a:lnTo>
                  <a:lnTo>
                    <a:pt x="57277" y="2006600"/>
                  </a:lnTo>
                  <a:lnTo>
                    <a:pt x="8710168" y="2006600"/>
                  </a:lnTo>
                  <a:lnTo>
                    <a:pt x="8710168" y="2063877"/>
                  </a:lnTo>
                  <a:lnTo>
                    <a:pt x="8652891" y="2063877"/>
                  </a:lnTo>
                  <a:lnTo>
                    <a:pt x="8652891" y="57277"/>
                  </a:lnTo>
                  <a:lnTo>
                    <a:pt x="8710168" y="57277"/>
                  </a:lnTo>
                  <a:lnTo>
                    <a:pt x="8710168" y="114427"/>
                  </a:lnTo>
                  <a:lnTo>
                    <a:pt x="57277" y="114427"/>
                  </a:lnTo>
                  <a:close/>
                </a:path>
              </a:pathLst>
            </a:custGeom>
            <a:solidFill>
              <a:srgbClr val="FEFEFE"/>
            </a:solidFill>
          </p:spPr>
        </p:sp>
      </p:grpSp>
      <p:sp>
        <p:nvSpPr>
          <p:cNvPr id="11" name="TextBox 11"/>
          <p:cNvSpPr txBox="1"/>
          <p:nvPr/>
        </p:nvSpPr>
        <p:spPr>
          <a:xfrm>
            <a:off x="6382980" y="5677380"/>
            <a:ext cx="5522220" cy="1205458"/>
          </a:xfrm>
          <a:prstGeom prst="rect">
            <a:avLst/>
          </a:prstGeom>
        </p:spPr>
        <p:txBody>
          <a:bodyPr lIns="0" tIns="0" rIns="0" bIns="0" rtlCol="0" anchor="t">
            <a:spAutoFit/>
          </a:bodyPr>
          <a:lstStyle/>
          <a:p>
            <a:pPr algn="ctr">
              <a:lnSpc>
                <a:spcPts val="4680"/>
              </a:lnSpc>
            </a:pPr>
            <a:r>
              <a:rPr lang="fa-IR" sz="3900" spc="745" dirty="0">
                <a:solidFill>
                  <a:srgbClr val="FFFFFF"/>
                </a:solidFill>
                <a:latin typeface="Montserrat Bold"/>
                <a:cs typeface="B Nazanin" panose="00000400000000000000" pitchFamily="2" charset="-78"/>
              </a:rPr>
              <a:t>ما حق شما را ثابت می کنیم</a:t>
            </a:r>
            <a:endParaRPr lang="en-US" sz="3900" spc="745" dirty="0">
              <a:solidFill>
                <a:srgbClr val="FFFFFF"/>
              </a:solidFill>
              <a:latin typeface="Montserrat Bold"/>
              <a:cs typeface="B Nazanin" panose="00000400000000000000" pitchFamily="2" charset="-78"/>
            </a:endParaRPr>
          </a:p>
        </p:txBody>
      </p:sp>
      <p:grpSp>
        <p:nvGrpSpPr>
          <p:cNvPr id="12" name="Group 12"/>
          <p:cNvGrpSpPr/>
          <p:nvPr/>
        </p:nvGrpSpPr>
        <p:grpSpPr>
          <a:xfrm>
            <a:off x="9203760" y="2709720"/>
            <a:ext cx="2131380" cy="2038500"/>
            <a:chOff x="0" y="0"/>
            <a:chExt cx="2841840" cy="2718000"/>
          </a:xfrm>
        </p:grpSpPr>
        <p:sp>
          <p:nvSpPr>
            <p:cNvPr id="13" name="Freeform 13"/>
            <p:cNvSpPr/>
            <p:nvPr/>
          </p:nvSpPr>
          <p:spPr>
            <a:xfrm>
              <a:off x="0" y="0"/>
              <a:ext cx="2841752" cy="2718054"/>
            </a:xfrm>
            <a:custGeom>
              <a:avLst/>
              <a:gdLst/>
              <a:ahLst/>
              <a:cxnLst/>
              <a:rect l="l" t="t" r="r" b="b"/>
              <a:pathLst>
                <a:path w="2841752" h="2718054">
                  <a:moveTo>
                    <a:pt x="9906" y="0"/>
                  </a:moveTo>
                  <a:cubicBezTo>
                    <a:pt x="119253" y="39878"/>
                    <a:pt x="238506" y="29845"/>
                    <a:pt x="347726" y="29845"/>
                  </a:cubicBezTo>
                  <a:cubicBezTo>
                    <a:pt x="854456" y="29845"/>
                    <a:pt x="1351280" y="29845"/>
                    <a:pt x="1858137" y="29845"/>
                  </a:cubicBezTo>
                  <a:cubicBezTo>
                    <a:pt x="2027047" y="19939"/>
                    <a:pt x="2136394" y="89535"/>
                    <a:pt x="2186051" y="248920"/>
                  </a:cubicBezTo>
                  <a:cubicBezTo>
                    <a:pt x="2225802" y="358394"/>
                    <a:pt x="2265553" y="477901"/>
                    <a:pt x="2275459" y="597408"/>
                  </a:cubicBezTo>
                  <a:cubicBezTo>
                    <a:pt x="2285365" y="756666"/>
                    <a:pt x="2305304" y="906018"/>
                    <a:pt x="2484120" y="975741"/>
                  </a:cubicBezTo>
                  <a:cubicBezTo>
                    <a:pt x="2533777" y="995680"/>
                    <a:pt x="2573528" y="1045464"/>
                    <a:pt x="2533777" y="1105154"/>
                  </a:cubicBezTo>
                  <a:cubicBezTo>
                    <a:pt x="2484120" y="1204722"/>
                    <a:pt x="2394712" y="1125093"/>
                    <a:pt x="2285365" y="1134999"/>
                  </a:cubicBezTo>
                  <a:cubicBezTo>
                    <a:pt x="2513965" y="1234567"/>
                    <a:pt x="2653030" y="1373886"/>
                    <a:pt x="2742438" y="1573022"/>
                  </a:cubicBezTo>
                  <a:cubicBezTo>
                    <a:pt x="2831846" y="1762125"/>
                    <a:pt x="2841752" y="1971294"/>
                    <a:pt x="2782189" y="2170430"/>
                  </a:cubicBezTo>
                  <a:cubicBezTo>
                    <a:pt x="2672842" y="2498979"/>
                    <a:pt x="2364867" y="2718054"/>
                    <a:pt x="2007108" y="2718054"/>
                  </a:cubicBezTo>
                  <a:cubicBezTo>
                    <a:pt x="1629537" y="2718054"/>
                    <a:pt x="1341374" y="2489073"/>
                    <a:pt x="1222121" y="2110740"/>
                  </a:cubicBezTo>
                  <a:cubicBezTo>
                    <a:pt x="1202309" y="2021078"/>
                    <a:pt x="1222121" y="1891665"/>
                    <a:pt x="1043305" y="1951482"/>
                  </a:cubicBezTo>
                  <a:cubicBezTo>
                    <a:pt x="973709" y="1981327"/>
                    <a:pt x="943991" y="1871853"/>
                    <a:pt x="953897" y="1812036"/>
                  </a:cubicBezTo>
                  <a:cubicBezTo>
                    <a:pt x="963803" y="1672590"/>
                    <a:pt x="884301" y="1642745"/>
                    <a:pt x="765048" y="1642745"/>
                  </a:cubicBezTo>
                  <a:cubicBezTo>
                    <a:pt x="596138" y="1652651"/>
                    <a:pt x="427228" y="1632839"/>
                    <a:pt x="248412" y="1642745"/>
                  </a:cubicBezTo>
                  <a:cubicBezTo>
                    <a:pt x="89408" y="1652651"/>
                    <a:pt x="29845" y="1583055"/>
                    <a:pt x="29845" y="1423670"/>
                  </a:cubicBezTo>
                  <a:cubicBezTo>
                    <a:pt x="39751" y="965708"/>
                    <a:pt x="29845" y="507746"/>
                    <a:pt x="19939" y="49784"/>
                  </a:cubicBezTo>
                  <a:cubicBezTo>
                    <a:pt x="9906" y="49784"/>
                    <a:pt x="9906" y="39878"/>
                    <a:pt x="0" y="29845"/>
                  </a:cubicBezTo>
                  <a:cubicBezTo>
                    <a:pt x="0" y="19939"/>
                    <a:pt x="0" y="19939"/>
                    <a:pt x="0" y="9906"/>
                  </a:cubicBezTo>
                  <a:lnTo>
                    <a:pt x="9906" y="0"/>
                  </a:lnTo>
                  <a:close/>
                  <a:moveTo>
                    <a:pt x="2017141" y="1363980"/>
                  </a:moveTo>
                  <a:cubicBezTo>
                    <a:pt x="1659382" y="1354074"/>
                    <a:pt x="1470660" y="1612900"/>
                    <a:pt x="1460754" y="1931416"/>
                  </a:cubicBezTo>
                  <a:cubicBezTo>
                    <a:pt x="1440942" y="2220087"/>
                    <a:pt x="1709166" y="2459101"/>
                    <a:pt x="2017141" y="2459101"/>
                  </a:cubicBezTo>
                  <a:cubicBezTo>
                    <a:pt x="2325116" y="2459101"/>
                    <a:pt x="2553716" y="2220214"/>
                    <a:pt x="2553716" y="1901571"/>
                  </a:cubicBezTo>
                  <a:cubicBezTo>
                    <a:pt x="2543810" y="1573022"/>
                    <a:pt x="2335149" y="1363980"/>
                    <a:pt x="2017141" y="1363980"/>
                  </a:cubicBezTo>
                  <a:close/>
                </a:path>
              </a:pathLst>
            </a:custGeom>
            <a:solidFill>
              <a:srgbClr val="0E0E0E">
                <a:alpha val="67843"/>
              </a:srgbClr>
            </a:solidFill>
          </p:spPr>
        </p:sp>
      </p:grpSp>
      <p:grpSp>
        <p:nvGrpSpPr>
          <p:cNvPr id="14" name="Group 14"/>
          <p:cNvGrpSpPr/>
          <p:nvPr/>
        </p:nvGrpSpPr>
        <p:grpSpPr>
          <a:xfrm>
            <a:off x="6967620" y="2731320"/>
            <a:ext cx="2257200" cy="2097900"/>
            <a:chOff x="0" y="0"/>
            <a:chExt cx="3009600" cy="2797200"/>
          </a:xfrm>
        </p:grpSpPr>
        <p:sp>
          <p:nvSpPr>
            <p:cNvPr id="15" name="Freeform 15"/>
            <p:cNvSpPr/>
            <p:nvPr/>
          </p:nvSpPr>
          <p:spPr>
            <a:xfrm>
              <a:off x="0" y="0"/>
              <a:ext cx="3009519" cy="2797175"/>
            </a:xfrm>
            <a:custGeom>
              <a:avLst/>
              <a:gdLst/>
              <a:ahLst/>
              <a:cxnLst/>
              <a:rect l="l" t="t" r="r" b="b"/>
              <a:pathLst>
                <a:path w="3009519" h="2797175">
                  <a:moveTo>
                    <a:pt x="2999613" y="19939"/>
                  </a:moveTo>
                  <a:cubicBezTo>
                    <a:pt x="2999613" y="477901"/>
                    <a:pt x="2999613" y="925830"/>
                    <a:pt x="3009519" y="1373759"/>
                  </a:cubicBezTo>
                  <a:cubicBezTo>
                    <a:pt x="3009519" y="1562862"/>
                    <a:pt x="2949956" y="1642491"/>
                    <a:pt x="2761234" y="1612646"/>
                  </a:cubicBezTo>
                  <a:cubicBezTo>
                    <a:pt x="2542667" y="1572768"/>
                    <a:pt x="2473198" y="1672336"/>
                    <a:pt x="2423541" y="1881378"/>
                  </a:cubicBezTo>
                  <a:cubicBezTo>
                    <a:pt x="2294382" y="2438781"/>
                    <a:pt x="1678559" y="2797175"/>
                    <a:pt x="1102487" y="2667762"/>
                  </a:cubicBezTo>
                  <a:cubicBezTo>
                    <a:pt x="516509" y="2538349"/>
                    <a:pt x="129032" y="1970913"/>
                    <a:pt x="218440" y="1393571"/>
                  </a:cubicBezTo>
                  <a:cubicBezTo>
                    <a:pt x="248285" y="1154684"/>
                    <a:pt x="367411" y="955548"/>
                    <a:pt x="526415" y="726567"/>
                  </a:cubicBezTo>
                  <a:cubicBezTo>
                    <a:pt x="377444" y="756412"/>
                    <a:pt x="327787" y="836041"/>
                    <a:pt x="268224" y="895731"/>
                  </a:cubicBezTo>
                  <a:cubicBezTo>
                    <a:pt x="198755" y="965454"/>
                    <a:pt x="129159" y="985266"/>
                    <a:pt x="59690" y="915670"/>
                  </a:cubicBezTo>
                  <a:cubicBezTo>
                    <a:pt x="0" y="856107"/>
                    <a:pt x="19812" y="776478"/>
                    <a:pt x="79502" y="716661"/>
                  </a:cubicBezTo>
                  <a:cubicBezTo>
                    <a:pt x="307975" y="507619"/>
                    <a:pt x="506603" y="268732"/>
                    <a:pt x="754888" y="79629"/>
                  </a:cubicBezTo>
                  <a:cubicBezTo>
                    <a:pt x="844296" y="9906"/>
                    <a:pt x="943610" y="0"/>
                    <a:pt x="1052830" y="0"/>
                  </a:cubicBezTo>
                  <a:cubicBezTo>
                    <a:pt x="1688465" y="0"/>
                    <a:pt x="2334133" y="0"/>
                    <a:pt x="2979801" y="0"/>
                  </a:cubicBezTo>
                  <a:cubicBezTo>
                    <a:pt x="2989707" y="9906"/>
                    <a:pt x="2989707" y="19939"/>
                    <a:pt x="2999613" y="19939"/>
                  </a:cubicBezTo>
                  <a:close/>
                  <a:moveTo>
                    <a:pt x="2155444" y="1552956"/>
                  </a:moveTo>
                  <a:cubicBezTo>
                    <a:pt x="2145411" y="1075055"/>
                    <a:pt x="1807718" y="736600"/>
                    <a:pt x="1340866" y="736600"/>
                  </a:cubicBezTo>
                  <a:cubicBezTo>
                    <a:pt x="864108" y="736600"/>
                    <a:pt x="526415" y="1075055"/>
                    <a:pt x="526415" y="1552829"/>
                  </a:cubicBezTo>
                  <a:cubicBezTo>
                    <a:pt x="526415" y="2010791"/>
                    <a:pt x="884047" y="2379091"/>
                    <a:pt x="1340866" y="2379091"/>
                  </a:cubicBezTo>
                  <a:cubicBezTo>
                    <a:pt x="1728216" y="2379091"/>
                    <a:pt x="2195068" y="2020697"/>
                    <a:pt x="2155317" y="1552829"/>
                  </a:cubicBezTo>
                  <a:close/>
                </a:path>
              </a:pathLst>
            </a:custGeom>
            <a:solidFill>
              <a:srgbClr val="0E0E0E">
                <a:alpha val="67843"/>
              </a:srgbClr>
            </a:solidFill>
          </p:spPr>
        </p:sp>
      </p:grpSp>
      <p:grpSp>
        <p:nvGrpSpPr>
          <p:cNvPr id="16" name="Group 16"/>
          <p:cNvGrpSpPr/>
          <p:nvPr/>
        </p:nvGrpSpPr>
        <p:grpSpPr>
          <a:xfrm>
            <a:off x="7601040" y="1747980"/>
            <a:ext cx="1609740" cy="976320"/>
            <a:chOff x="0" y="0"/>
            <a:chExt cx="2146320" cy="1301760"/>
          </a:xfrm>
        </p:grpSpPr>
        <p:sp>
          <p:nvSpPr>
            <p:cNvPr id="17" name="Freeform 17"/>
            <p:cNvSpPr/>
            <p:nvPr/>
          </p:nvSpPr>
          <p:spPr>
            <a:xfrm>
              <a:off x="0" y="0"/>
              <a:ext cx="2146300" cy="1301750"/>
            </a:xfrm>
            <a:custGeom>
              <a:avLst/>
              <a:gdLst/>
              <a:ahLst/>
              <a:cxnLst/>
              <a:rect l="l" t="t" r="r" b="b"/>
              <a:pathLst>
                <a:path w="2146300" h="1301750">
                  <a:moveTo>
                    <a:pt x="2136394" y="1291844"/>
                  </a:moveTo>
                  <a:cubicBezTo>
                    <a:pt x="1490472" y="1291844"/>
                    <a:pt x="844677" y="1291844"/>
                    <a:pt x="198755" y="1291844"/>
                  </a:cubicBezTo>
                  <a:cubicBezTo>
                    <a:pt x="59563" y="1301750"/>
                    <a:pt x="0" y="1252093"/>
                    <a:pt x="29845" y="1112901"/>
                  </a:cubicBezTo>
                  <a:cubicBezTo>
                    <a:pt x="79502" y="794893"/>
                    <a:pt x="129159" y="466979"/>
                    <a:pt x="178943" y="148971"/>
                  </a:cubicBezTo>
                  <a:cubicBezTo>
                    <a:pt x="198755" y="49657"/>
                    <a:pt x="238506" y="0"/>
                    <a:pt x="347726" y="0"/>
                  </a:cubicBezTo>
                  <a:cubicBezTo>
                    <a:pt x="814705" y="0"/>
                    <a:pt x="1281811" y="0"/>
                    <a:pt x="1758696" y="0"/>
                  </a:cubicBezTo>
                  <a:cubicBezTo>
                    <a:pt x="1838198" y="0"/>
                    <a:pt x="1897761" y="29845"/>
                    <a:pt x="1917700" y="119253"/>
                  </a:cubicBezTo>
                  <a:cubicBezTo>
                    <a:pt x="2007108" y="506857"/>
                    <a:pt x="2106549" y="884428"/>
                    <a:pt x="2146300" y="1281938"/>
                  </a:cubicBezTo>
                  <a:cubicBezTo>
                    <a:pt x="2146300" y="1281938"/>
                    <a:pt x="2136394" y="1291844"/>
                    <a:pt x="2136394" y="1291844"/>
                  </a:cubicBezTo>
                  <a:close/>
                  <a:moveTo>
                    <a:pt x="1023493" y="636016"/>
                  </a:moveTo>
                  <a:cubicBezTo>
                    <a:pt x="1023493" y="536702"/>
                    <a:pt x="1023493" y="427355"/>
                    <a:pt x="1023493" y="327914"/>
                  </a:cubicBezTo>
                  <a:cubicBezTo>
                    <a:pt x="1023493" y="218567"/>
                    <a:pt x="1003681" y="119253"/>
                    <a:pt x="874395" y="149098"/>
                  </a:cubicBezTo>
                  <a:cubicBezTo>
                    <a:pt x="695579" y="188849"/>
                    <a:pt x="466979" y="19939"/>
                    <a:pt x="327914" y="258445"/>
                  </a:cubicBezTo>
                  <a:cubicBezTo>
                    <a:pt x="318008" y="278257"/>
                    <a:pt x="327914" y="298196"/>
                    <a:pt x="318008" y="318008"/>
                  </a:cubicBezTo>
                  <a:cubicBezTo>
                    <a:pt x="298196" y="516763"/>
                    <a:pt x="278257" y="715518"/>
                    <a:pt x="238506" y="904240"/>
                  </a:cubicBezTo>
                  <a:cubicBezTo>
                    <a:pt x="188849" y="1083056"/>
                    <a:pt x="258318" y="1142746"/>
                    <a:pt x="417322" y="1122807"/>
                  </a:cubicBezTo>
                  <a:cubicBezTo>
                    <a:pt x="457073" y="1122807"/>
                    <a:pt x="496824" y="1122807"/>
                    <a:pt x="536575" y="1122807"/>
                  </a:cubicBezTo>
                  <a:cubicBezTo>
                    <a:pt x="1102995" y="1112901"/>
                    <a:pt x="1013587" y="1192403"/>
                    <a:pt x="1023493" y="635889"/>
                  </a:cubicBezTo>
                  <a:close/>
                  <a:moveTo>
                    <a:pt x="1162558" y="616077"/>
                  </a:moveTo>
                  <a:cubicBezTo>
                    <a:pt x="1162558" y="725424"/>
                    <a:pt x="1172464" y="834644"/>
                    <a:pt x="1162558" y="934085"/>
                  </a:cubicBezTo>
                  <a:cubicBezTo>
                    <a:pt x="1152652" y="1073150"/>
                    <a:pt x="1202309" y="1132840"/>
                    <a:pt x="1341374" y="1122934"/>
                  </a:cubicBezTo>
                  <a:cubicBezTo>
                    <a:pt x="1500378" y="1122934"/>
                    <a:pt x="1649349" y="1122934"/>
                    <a:pt x="1798447" y="1122934"/>
                  </a:cubicBezTo>
                  <a:cubicBezTo>
                    <a:pt x="1937512" y="1132840"/>
                    <a:pt x="1967357" y="1073277"/>
                    <a:pt x="1937512" y="944118"/>
                  </a:cubicBezTo>
                  <a:cubicBezTo>
                    <a:pt x="1887855" y="735457"/>
                    <a:pt x="1838198" y="526796"/>
                    <a:pt x="1798447" y="308102"/>
                  </a:cubicBezTo>
                  <a:cubicBezTo>
                    <a:pt x="1778635" y="178943"/>
                    <a:pt x="1709039" y="139192"/>
                    <a:pt x="1579880" y="139192"/>
                  </a:cubicBezTo>
                  <a:cubicBezTo>
                    <a:pt x="1092962" y="149098"/>
                    <a:pt x="1172464" y="89535"/>
                    <a:pt x="1162558" y="556514"/>
                  </a:cubicBezTo>
                  <a:cubicBezTo>
                    <a:pt x="1162558" y="576326"/>
                    <a:pt x="1162558" y="596265"/>
                    <a:pt x="1162558" y="616077"/>
                  </a:cubicBezTo>
                  <a:close/>
                </a:path>
              </a:pathLst>
            </a:custGeom>
            <a:solidFill>
              <a:srgbClr val="0E0E0E">
                <a:alpha val="67843"/>
              </a:srgbClr>
            </a:solidFill>
          </p:spPr>
        </p:sp>
      </p:grpSp>
      <p:grpSp>
        <p:nvGrpSpPr>
          <p:cNvPr id="18" name="Group 18"/>
          <p:cNvGrpSpPr/>
          <p:nvPr/>
        </p:nvGrpSpPr>
        <p:grpSpPr>
          <a:xfrm>
            <a:off x="10060740" y="2171880"/>
            <a:ext cx="447660" cy="576180"/>
            <a:chOff x="0" y="0"/>
            <a:chExt cx="596880" cy="768240"/>
          </a:xfrm>
        </p:grpSpPr>
        <p:sp>
          <p:nvSpPr>
            <p:cNvPr id="19" name="Freeform 19"/>
            <p:cNvSpPr/>
            <p:nvPr/>
          </p:nvSpPr>
          <p:spPr>
            <a:xfrm>
              <a:off x="0" y="0"/>
              <a:ext cx="596900" cy="768223"/>
            </a:xfrm>
            <a:custGeom>
              <a:avLst/>
              <a:gdLst/>
              <a:ahLst/>
              <a:cxnLst/>
              <a:rect l="l" t="t" r="r" b="b"/>
              <a:pathLst>
                <a:path w="596900" h="768223">
                  <a:moveTo>
                    <a:pt x="547116" y="379095"/>
                  </a:moveTo>
                  <a:cubicBezTo>
                    <a:pt x="547116" y="728345"/>
                    <a:pt x="507365" y="768223"/>
                    <a:pt x="228727" y="728345"/>
                  </a:cubicBezTo>
                  <a:cubicBezTo>
                    <a:pt x="208788" y="728345"/>
                    <a:pt x="188976" y="728345"/>
                    <a:pt x="169037" y="718312"/>
                  </a:cubicBezTo>
                  <a:cubicBezTo>
                    <a:pt x="79502" y="698373"/>
                    <a:pt x="79502" y="618490"/>
                    <a:pt x="89408" y="558673"/>
                  </a:cubicBezTo>
                  <a:cubicBezTo>
                    <a:pt x="109474" y="389128"/>
                    <a:pt x="0" y="189611"/>
                    <a:pt x="169164" y="59817"/>
                  </a:cubicBezTo>
                  <a:cubicBezTo>
                    <a:pt x="248666" y="0"/>
                    <a:pt x="387985" y="0"/>
                    <a:pt x="477520" y="59817"/>
                  </a:cubicBezTo>
                  <a:cubicBezTo>
                    <a:pt x="596900" y="139700"/>
                    <a:pt x="527304" y="279400"/>
                    <a:pt x="547116" y="379095"/>
                  </a:cubicBezTo>
                  <a:close/>
                </a:path>
              </a:pathLst>
            </a:custGeom>
            <a:solidFill>
              <a:srgbClr val="0E0E0E">
                <a:alpha val="67843"/>
              </a:srgbClr>
            </a:solidFill>
          </p:spPr>
        </p:sp>
      </p:grpSp>
      <p:grpSp>
        <p:nvGrpSpPr>
          <p:cNvPr id="20" name="Group 20"/>
          <p:cNvGrpSpPr/>
          <p:nvPr/>
        </p:nvGrpSpPr>
        <p:grpSpPr>
          <a:xfrm>
            <a:off x="7719840" y="1597860"/>
            <a:ext cx="1371600" cy="150120"/>
            <a:chOff x="0" y="0"/>
            <a:chExt cx="1828800" cy="200160"/>
          </a:xfrm>
        </p:grpSpPr>
        <p:sp>
          <p:nvSpPr>
            <p:cNvPr id="21" name="Freeform 21"/>
            <p:cNvSpPr/>
            <p:nvPr/>
          </p:nvSpPr>
          <p:spPr>
            <a:xfrm>
              <a:off x="0" y="0"/>
              <a:ext cx="1828800" cy="200152"/>
            </a:xfrm>
            <a:custGeom>
              <a:avLst/>
              <a:gdLst/>
              <a:ahLst/>
              <a:cxnLst/>
              <a:rect l="l" t="t" r="r" b="b"/>
              <a:pathLst>
                <a:path w="1828800" h="200152">
                  <a:moveTo>
                    <a:pt x="894461" y="180086"/>
                  </a:moveTo>
                  <a:cubicBezTo>
                    <a:pt x="645922" y="180086"/>
                    <a:pt x="397510" y="190119"/>
                    <a:pt x="148971" y="180086"/>
                  </a:cubicBezTo>
                  <a:cubicBezTo>
                    <a:pt x="79502" y="180086"/>
                    <a:pt x="0" y="190119"/>
                    <a:pt x="9906" y="90043"/>
                  </a:cubicBezTo>
                  <a:cubicBezTo>
                    <a:pt x="9906" y="10033"/>
                    <a:pt x="79502" y="0"/>
                    <a:pt x="139192" y="0"/>
                  </a:cubicBezTo>
                  <a:cubicBezTo>
                    <a:pt x="656082" y="0"/>
                    <a:pt x="1172845" y="0"/>
                    <a:pt x="1679702" y="0"/>
                  </a:cubicBezTo>
                  <a:cubicBezTo>
                    <a:pt x="1749298" y="0"/>
                    <a:pt x="1828800" y="10033"/>
                    <a:pt x="1818894" y="100076"/>
                  </a:cubicBezTo>
                  <a:cubicBezTo>
                    <a:pt x="1818894" y="200152"/>
                    <a:pt x="1729486" y="180086"/>
                    <a:pt x="1669796" y="180086"/>
                  </a:cubicBezTo>
                  <a:cubicBezTo>
                    <a:pt x="1411351" y="190119"/>
                    <a:pt x="1152906" y="180086"/>
                    <a:pt x="894588" y="180086"/>
                  </a:cubicBezTo>
                  <a:close/>
                </a:path>
              </a:pathLst>
            </a:custGeom>
            <a:solidFill>
              <a:srgbClr val="0E0E0E">
                <a:alpha val="67843"/>
              </a:srgbClr>
            </a:solidFill>
          </p:spPr>
        </p:sp>
      </p:grpSp>
      <p:grpSp>
        <p:nvGrpSpPr>
          <p:cNvPr id="22" name="Group 22"/>
          <p:cNvGrpSpPr/>
          <p:nvPr/>
        </p:nvGrpSpPr>
        <p:grpSpPr>
          <a:xfrm>
            <a:off x="10194120" y="1307340"/>
            <a:ext cx="283500" cy="871560"/>
            <a:chOff x="0" y="0"/>
            <a:chExt cx="378000" cy="1162080"/>
          </a:xfrm>
        </p:grpSpPr>
        <p:sp>
          <p:nvSpPr>
            <p:cNvPr id="23" name="Freeform 23"/>
            <p:cNvSpPr/>
            <p:nvPr/>
          </p:nvSpPr>
          <p:spPr>
            <a:xfrm>
              <a:off x="0" y="0"/>
              <a:ext cx="377952" cy="1162050"/>
            </a:xfrm>
            <a:custGeom>
              <a:avLst/>
              <a:gdLst/>
              <a:ahLst/>
              <a:cxnLst/>
              <a:rect l="l" t="t" r="r" b="b"/>
              <a:pathLst>
                <a:path w="377952" h="1162050">
                  <a:moveTo>
                    <a:pt x="29845" y="685292"/>
                  </a:moveTo>
                  <a:cubicBezTo>
                    <a:pt x="19939" y="496570"/>
                    <a:pt x="9906" y="307848"/>
                    <a:pt x="119380" y="129159"/>
                  </a:cubicBezTo>
                  <a:cubicBezTo>
                    <a:pt x="159131" y="69469"/>
                    <a:pt x="188976" y="0"/>
                    <a:pt x="288417" y="49657"/>
                  </a:cubicBezTo>
                  <a:cubicBezTo>
                    <a:pt x="377952" y="89408"/>
                    <a:pt x="368046" y="158877"/>
                    <a:pt x="328168" y="228473"/>
                  </a:cubicBezTo>
                  <a:cubicBezTo>
                    <a:pt x="188849" y="456946"/>
                    <a:pt x="268478" y="715137"/>
                    <a:pt x="248539" y="963422"/>
                  </a:cubicBezTo>
                  <a:cubicBezTo>
                    <a:pt x="238633" y="1042924"/>
                    <a:pt x="268478" y="1162050"/>
                    <a:pt x="139065" y="1162050"/>
                  </a:cubicBezTo>
                  <a:cubicBezTo>
                    <a:pt x="0" y="1162050"/>
                    <a:pt x="29845" y="1052830"/>
                    <a:pt x="29845" y="963422"/>
                  </a:cubicBezTo>
                  <a:cubicBezTo>
                    <a:pt x="19939" y="874014"/>
                    <a:pt x="29845" y="784606"/>
                    <a:pt x="29845" y="685292"/>
                  </a:cubicBezTo>
                  <a:close/>
                </a:path>
              </a:pathLst>
            </a:custGeom>
            <a:solidFill>
              <a:srgbClr val="0E0E0E">
                <a:alpha val="67843"/>
              </a:srgbClr>
            </a:solidFill>
          </p:spPr>
        </p:sp>
      </p:grpSp>
      <p:grpSp>
        <p:nvGrpSpPr>
          <p:cNvPr id="24" name="Group 24"/>
          <p:cNvGrpSpPr/>
          <p:nvPr/>
        </p:nvGrpSpPr>
        <p:grpSpPr>
          <a:xfrm>
            <a:off x="10427400" y="3845880"/>
            <a:ext cx="581040" cy="581040"/>
            <a:chOff x="0" y="0"/>
            <a:chExt cx="774720" cy="774720"/>
          </a:xfrm>
        </p:grpSpPr>
        <p:sp>
          <p:nvSpPr>
            <p:cNvPr id="25" name="Freeform 25"/>
            <p:cNvSpPr/>
            <p:nvPr/>
          </p:nvSpPr>
          <p:spPr>
            <a:xfrm>
              <a:off x="0" y="0"/>
              <a:ext cx="774700" cy="774700"/>
            </a:xfrm>
            <a:custGeom>
              <a:avLst/>
              <a:gdLst/>
              <a:ahLst/>
              <a:cxnLst/>
              <a:rect l="l" t="t" r="r" b="b"/>
              <a:pathLst>
                <a:path w="774700" h="774700">
                  <a:moveTo>
                    <a:pt x="387350" y="774700"/>
                  </a:moveTo>
                  <a:cubicBezTo>
                    <a:pt x="158877" y="774700"/>
                    <a:pt x="0" y="615823"/>
                    <a:pt x="0" y="397256"/>
                  </a:cubicBezTo>
                  <a:cubicBezTo>
                    <a:pt x="0" y="178689"/>
                    <a:pt x="168910" y="0"/>
                    <a:pt x="377444" y="9906"/>
                  </a:cubicBezTo>
                  <a:cubicBezTo>
                    <a:pt x="595884" y="9906"/>
                    <a:pt x="774700" y="188722"/>
                    <a:pt x="774700" y="397256"/>
                  </a:cubicBezTo>
                  <a:cubicBezTo>
                    <a:pt x="774700" y="605790"/>
                    <a:pt x="595884" y="764794"/>
                    <a:pt x="387350" y="774700"/>
                  </a:cubicBezTo>
                  <a:close/>
                </a:path>
              </a:pathLst>
            </a:custGeom>
            <a:solidFill>
              <a:srgbClr val="0E0E0E">
                <a:alpha val="67843"/>
              </a:srgbClr>
            </a:solidFill>
          </p:spPr>
        </p:sp>
      </p:grpSp>
      <p:grpSp>
        <p:nvGrpSpPr>
          <p:cNvPr id="26" name="Group 26"/>
          <p:cNvGrpSpPr/>
          <p:nvPr/>
        </p:nvGrpSpPr>
        <p:grpSpPr>
          <a:xfrm>
            <a:off x="7555680" y="3486240"/>
            <a:ext cx="828900" cy="821340"/>
            <a:chOff x="0" y="0"/>
            <a:chExt cx="1105200" cy="1095120"/>
          </a:xfrm>
        </p:grpSpPr>
        <p:sp>
          <p:nvSpPr>
            <p:cNvPr id="27" name="Freeform 27"/>
            <p:cNvSpPr/>
            <p:nvPr/>
          </p:nvSpPr>
          <p:spPr>
            <a:xfrm>
              <a:off x="0" y="0"/>
              <a:ext cx="1115187" cy="1095121"/>
            </a:xfrm>
            <a:custGeom>
              <a:avLst/>
              <a:gdLst/>
              <a:ahLst/>
              <a:cxnLst/>
              <a:rect l="l" t="t" r="r" b="b"/>
              <a:pathLst>
                <a:path w="1115187" h="1095121">
                  <a:moveTo>
                    <a:pt x="1115187" y="537591"/>
                  </a:moveTo>
                  <a:cubicBezTo>
                    <a:pt x="1115187" y="836295"/>
                    <a:pt x="874014" y="1085088"/>
                    <a:pt x="572643" y="1085088"/>
                  </a:cubicBezTo>
                  <a:cubicBezTo>
                    <a:pt x="271272" y="1095121"/>
                    <a:pt x="20066" y="846201"/>
                    <a:pt x="10033" y="557530"/>
                  </a:cubicBezTo>
                  <a:cubicBezTo>
                    <a:pt x="0" y="268859"/>
                    <a:pt x="261239" y="9906"/>
                    <a:pt x="552577" y="0"/>
                  </a:cubicBezTo>
                  <a:cubicBezTo>
                    <a:pt x="863981" y="0"/>
                    <a:pt x="1105154" y="238887"/>
                    <a:pt x="1115187" y="537591"/>
                  </a:cubicBezTo>
                  <a:close/>
                </a:path>
              </a:pathLst>
            </a:custGeom>
            <a:solidFill>
              <a:srgbClr val="0E0E0E">
                <a:alpha val="67843"/>
              </a:srgbClr>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898280" y="4083870"/>
            <a:ext cx="4554000" cy="380873"/>
          </a:xfrm>
          <a:prstGeom prst="rect">
            <a:avLst/>
          </a:prstGeom>
        </p:spPr>
        <p:txBody>
          <a:bodyPr lIns="0" tIns="0" rIns="0" bIns="0" rtlCol="0" anchor="t">
            <a:spAutoFit/>
          </a:bodyPr>
          <a:lstStyle/>
          <a:p>
            <a:pPr algn="r" rtl="1">
              <a:lnSpc>
                <a:spcPct val="150000"/>
              </a:lnSpc>
            </a:pPr>
            <a:r>
              <a:rPr lang="fa-IR" spc="-1" dirty="0">
                <a:solidFill>
                  <a:srgbClr val="262626"/>
                </a:solidFill>
                <a:latin typeface="Montserrat Bold"/>
                <a:cs typeface="B Nazanin" panose="00000400000000000000" pitchFamily="2" charset="-78"/>
              </a:rPr>
              <a:t>یکی آب</a:t>
            </a:r>
            <a:r>
              <a:rPr lang="en-US" spc="-1" dirty="0">
                <a:solidFill>
                  <a:srgbClr val="262626"/>
                </a:solidFill>
                <a:latin typeface="Montserrat Bold"/>
                <a:cs typeface="B Nazanin" panose="00000400000000000000" pitchFamily="2" charset="-78"/>
              </a:rPr>
              <a:t> </a:t>
            </a:r>
            <a:r>
              <a:rPr lang="fa-IR" spc="-1" dirty="0">
                <a:solidFill>
                  <a:srgbClr val="262626"/>
                </a:solidFill>
                <a:latin typeface="Montserrat Bold"/>
                <a:cs typeface="B Nazanin" panose="00000400000000000000" pitchFamily="2" charset="-78"/>
              </a:rPr>
              <a:t>های جمع شده بال داشت.</a:t>
            </a:r>
            <a:endParaRPr lang="en-US" spc="-1" dirty="0">
              <a:solidFill>
                <a:srgbClr val="262626"/>
              </a:solidFill>
              <a:latin typeface="Montserrat Bold"/>
              <a:cs typeface="B Nazanin" panose="00000400000000000000" pitchFamily="2" charset="-78"/>
            </a:endParaRPr>
          </a:p>
        </p:txBody>
      </p:sp>
      <p:sp>
        <p:nvSpPr>
          <p:cNvPr id="3" name="TextBox 3"/>
          <p:cNvSpPr txBox="1"/>
          <p:nvPr/>
        </p:nvSpPr>
        <p:spPr>
          <a:xfrm>
            <a:off x="1108440" y="6503715"/>
            <a:ext cx="4371840" cy="2458365"/>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علف های زنده برای نمی توانند خزنده جمع کنند. خیلی به دریاها. 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a:t>
            </a:r>
            <a:endParaRPr lang="en-US" spc="-1" dirty="0">
              <a:solidFill>
                <a:srgbClr val="7F7F7F"/>
              </a:solidFill>
              <a:latin typeface="Montserrat Light Light"/>
              <a:cs typeface="B Nazanin" panose="00000400000000000000" pitchFamily="2" charset="-78"/>
            </a:endParaRPr>
          </a:p>
        </p:txBody>
      </p:sp>
      <p:grpSp>
        <p:nvGrpSpPr>
          <p:cNvPr id="4" name="Group 4"/>
          <p:cNvGrpSpPr/>
          <p:nvPr/>
        </p:nvGrpSpPr>
        <p:grpSpPr>
          <a:xfrm>
            <a:off x="7457940" y="7921800"/>
            <a:ext cx="3328020" cy="577260"/>
            <a:chOff x="0" y="0"/>
            <a:chExt cx="4437360" cy="769680"/>
          </a:xfrm>
        </p:grpSpPr>
        <p:sp>
          <p:nvSpPr>
            <p:cNvPr id="5" name="Freeform 5"/>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00B050"/>
            </a:solidFill>
          </p:spPr>
        </p:sp>
      </p:grpSp>
      <p:sp>
        <p:nvSpPr>
          <p:cNvPr id="6" name="TextBox 6"/>
          <p:cNvSpPr txBox="1"/>
          <p:nvPr/>
        </p:nvSpPr>
        <p:spPr>
          <a:xfrm>
            <a:off x="8047800" y="8061675"/>
            <a:ext cx="2148300" cy="276999"/>
          </a:xfrm>
          <a:prstGeom prst="rect">
            <a:avLst/>
          </a:prstGeom>
        </p:spPr>
        <p:txBody>
          <a:bodyPr lIns="0" tIns="0" rIns="0" bIns="0" rtlCol="0" anchor="t">
            <a:spAutoFit/>
          </a:bodyPr>
          <a:lstStyle/>
          <a:p>
            <a:pPr algn="ctr" rtl="1"/>
            <a:r>
              <a:rPr lang="fa-IR" spc="448" dirty="0">
                <a:solidFill>
                  <a:srgbClr val="FFFFFF"/>
                </a:solidFill>
                <a:latin typeface="Montserrat Bold"/>
                <a:cs typeface="B Nazanin" panose="00000400000000000000" pitchFamily="2" charset="-78"/>
              </a:rPr>
              <a:t>عنوان اینجا</a:t>
            </a:r>
            <a:endParaRPr lang="en-US" spc="448" dirty="0">
              <a:solidFill>
                <a:srgbClr val="FFFFFF"/>
              </a:solidFill>
              <a:latin typeface="Montserrat Bold"/>
              <a:cs typeface="B Nazanin" panose="00000400000000000000" pitchFamily="2" charset="-78"/>
            </a:endParaRPr>
          </a:p>
        </p:txBody>
      </p:sp>
      <p:sp>
        <p:nvSpPr>
          <p:cNvPr id="7" name="TextBox 7"/>
          <p:cNvSpPr txBox="1"/>
          <p:nvPr/>
        </p:nvSpPr>
        <p:spPr>
          <a:xfrm>
            <a:off x="6590070" y="6724650"/>
            <a:ext cx="4923180" cy="1211870"/>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grpSp>
        <p:nvGrpSpPr>
          <p:cNvPr id="8" name="Group 8"/>
          <p:cNvGrpSpPr/>
          <p:nvPr/>
        </p:nvGrpSpPr>
        <p:grpSpPr>
          <a:xfrm>
            <a:off x="12623040" y="7921800"/>
            <a:ext cx="3328020" cy="577260"/>
            <a:chOff x="0" y="0"/>
            <a:chExt cx="4437360" cy="769680"/>
          </a:xfrm>
        </p:grpSpPr>
        <p:sp>
          <p:nvSpPr>
            <p:cNvPr id="9" name="Freeform 9"/>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00B050"/>
            </a:solidFill>
          </p:spPr>
        </p:sp>
      </p:grpSp>
      <p:sp>
        <p:nvSpPr>
          <p:cNvPr id="10" name="TextBox 10"/>
          <p:cNvSpPr txBox="1"/>
          <p:nvPr/>
        </p:nvSpPr>
        <p:spPr>
          <a:xfrm>
            <a:off x="13212900" y="8061675"/>
            <a:ext cx="2148300" cy="276999"/>
          </a:xfrm>
          <a:prstGeom prst="rect">
            <a:avLst/>
          </a:prstGeom>
        </p:spPr>
        <p:txBody>
          <a:bodyPr lIns="0" tIns="0" rIns="0" bIns="0" rtlCol="0" anchor="t">
            <a:spAutoFit/>
          </a:bodyPr>
          <a:lstStyle/>
          <a:p>
            <a:pPr algn="ctr" rtl="1"/>
            <a:r>
              <a:rPr lang="fa-IR" spc="448" dirty="0">
                <a:solidFill>
                  <a:srgbClr val="FFFFFF"/>
                </a:solidFill>
                <a:latin typeface="Montserrat Bold"/>
                <a:cs typeface="B Nazanin" panose="00000400000000000000" pitchFamily="2" charset="-78"/>
              </a:rPr>
              <a:t>عنوان اینجا</a:t>
            </a:r>
            <a:endParaRPr lang="en-US" spc="448" dirty="0">
              <a:solidFill>
                <a:srgbClr val="FFFFFF"/>
              </a:solidFill>
              <a:latin typeface="Montserrat Bold"/>
              <a:cs typeface="B Nazanin" panose="00000400000000000000" pitchFamily="2" charset="-78"/>
            </a:endParaRPr>
          </a:p>
        </p:txBody>
      </p:sp>
      <p:sp>
        <p:nvSpPr>
          <p:cNvPr id="11" name="TextBox 11"/>
          <p:cNvSpPr txBox="1"/>
          <p:nvPr/>
        </p:nvSpPr>
        <p:spPr>
          <a:xfrm>
            <a:off x="12623040" y="6690045"/>
            <a:ext cx="4923180" cy="1211870"/>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sp>
        <p:nvSpPr>
          <p:cNvPr id="12" name="Freeform 12"/>
          <p:cNvSpPr/>
          <p:nvPr/>
        </p:nvSpPr>
        <p:spPr>
          <a:xfrm>
            <a:off x="7457940" y="1914300"/>
            <a:ext cx="4371840" cy="4628880"/>
          </a:xfrm>
          <a:custGeom>
            <a:avLst/>
            <a:gdLst/>
            <a:ahLst/>
            <a:cxnLst/>
            <a:rect l="l" t="t" r="r" b="b"/>
            <a:pathLst>
              <a:path w="4371840" h="4628880">
                <a:moveTo>
                  <a:pt x="0" y="0"/>
                </a:moveTo>
                <a:lnTo>
                  <a:pt x="4371840" y="0"/>
                </a:lnTo>
                <a:lnTo>
                  <a:pt x="4371840" y="4628880"/>
                </a:lnTo>
                <a:lnTo>
                  <a:pt x="0" y="4628880"/>
                </a:lnTo>
                <a:lnTo>
                  <a:pt x="0" y="0"/>
                </a:lnTo>
                <a:close/>
              </a:path>
            </a:pathLst>
          </a:custGeom>
          <a:blipFill>
            <a:blip r:embed="rId3"/>
            <a:stretch>
              <a:fillRect r="-382" b="-211"/>
            </a:stretch>
          </a:blipFill>
        </p:spPr>
      </p:sp>
      <p:sp>
        <p:nvSpPr>
          <p:cNvPr id="13" name="Freeform 13"/>
          <p:cNvSpPr/>
          <p:nvPr/>
        </p:nvSpPr>
        <p:spPr>
          <a:xfrm>
            <a:off x="12516120" y="1914300"/>
            <a:ext cx="4371840" cy="4628880"/>
          </a:xfrm>
          <a:custGeom>
            <a:avLst/>
            <a:gdLst/>
            <a:ahLst/>
            <a:cxnLst/>
            <a:rect l="l" t="t" r="r" b="b"/>
            <a:pathLst>
              <a:path w="4371840" h="4628880">
                <a:moveTo>
                  <a:pt x="0" y="0"/>
                </a:moveTo>
                <a:lnTo>
                  <a:pt x="4371840" y="0"/>
                </a:lnTo>
                <a:lnTo>
                  <a:pt x="4371840" y="4628880"/>
                </a:lnTo>
                <a:lnTo>
                  <a:pt x="0" y="4628880"/>
                </a:lnTo>
                <a:lnTo>
                  <a:pt x="0" y="0"/>
                </a:lnTo>
                <a:close/>
              </a:path>
            </a:pathLst>
          </a:custGeom>
          <a:blipFill>
            <a:blip r:embed="rId4"/>
            <a:stretch>
              <a:fillRect r="-382" b="-211"/>
            </a:stretch>
          </a:blipFill>
        </p:spPr>
      </p:sp>
      <p:grpSp>
        <p:nvGrpSpPr>
          <p:cNvPr id="14" name="Group 14"/>
          <p:cNvGrpSpPr/>
          <p:nvPr/>
        </p:nvGrpSpPr>
        <p:grpSpPr>
          <a:xfrm>
            <a:off x="299970" y="328590"/>
            <a:ext cx="17573760" cy="9543960"/>
            <a:chOff x="0" y="0"/>
            <a:chExt cx="23431680" cy="12725280"/>
          </a:xfrm>
        </p:grpSpPr>
        <p:sp>
          <p:nvSpPr>
            <p:cNvPr id="15" name="Freeform 15"/>
            <p:cNvSpPr/>
            <p:nvPr/>
          </p:nvSpPr>
          <p:spPr>
            <a:xfrm>
              <a:off x="0" y="0"/>
              <a:ext cx="23431754" cy="12725273"/>
            </a:xfrm>
            <a:custGeom>
              <a:avLst/>
              <a:gdLst/>
              <a:ahLst/>
              <a:cxnLst/>
              <a:rect l="l" t="t" r="r" b="b"/>
              <a:pathLst>
                <a:path w="23431754" h="12725273">
                  <a:moveTo>
                    <a:pt x="57277" y="0"/>
                  </a:moveTo>
                  <a:lnTo>
                    <a:pt x="23374477" y="0"/>
                  </a:lnTo>
                  <a:cubicBezTo>
                    <a:pt x="23406100" y="0"/>
                    <a:pt x="23431754" y="25654"/>
                    <a:pt x="23431754" y="57277"/>
                  </a:cubicBezTo>
                  <a:lnTo>
                    <a:pt x="23431754" y="12667996"/>
                  </a:lnTo>
                  <a:cubicBezTo>
                    <a:pt x="23431754" y="12699619"/>
                    <a:pt x="23406100" y="12725273"/>
                    <a:pt x="23374477" y="12725273"/>
                  </a:cubicBezTo>
                  <a:lnTo>
                    <a:pt x="57277" y="12725273"/>
                  </a:lnTo>
                  <a:cubicBezTo>
                    <a:pt x="25654" y="12725273"/>
                    <a:pt x="0" y="12699619"/>
                    <a:pt x="0" y="12667996"/>
                  </a:cubicBezTo>
                  <a:lnTo>
                    <a:pt x="0" y="57277"/>
                  </a:lnTo>
                  <a:cubicBezTo>
                    <a:pt x="0" y="25654"/>
                    <a:pt x="25654" y="0"/>
                    <a:pt x="57277" y="0"/>
                  </a:cubicBezTo>
                  <a:moveTo>
                    <a:pt x="57277" y="114427"/>
                  </a:moveTo>
                  <a:lnTo>
                    <a:pt x="57277" y="57277"/>
                  </a:lnTo>
                  <a:lnTo>
                    <a:pt x="114427" y="57277"/>
                  </a:lnTo>
                  <a:lnTo>
                    <a:pt x="114427" y="12667996"/>
                  </a:lnTo>
                  <a:lnTo>
                    <a:pt x="57277" y="12667996"/>
                  </a:lnTo>
                  <a:lnTo>
                    <a:pt x="57277" y="12610719"/>
                  </a:lnTo>
                  <a:lnTo>
                    <a:pt x="23374477" y="12610719"/>
                  </a:lnTo>
                  <a:lnTo>
                    <a:pt x="23374477" y="12667996"/>
                  </a:lnTo>
                  <a:lnTo>
                    <a:pt x="23317200" y="12667996"/>
                  </a:lnTo>
                  <a:lnTo>
                    <a:pt x="23317200" y="57277"/>
                  </a:lnTo>
                  <a:lnTo>
                    <a:pt x="23374477" y="57277"/>
                  </a:lnTo>
                  <a:lnTo>
                    <a:pt x="23374477" y="114427"/>
                  </a:lnTo>
                  <a:lnTo>
                    <a:pt x="57277" y="114427"/>
                  </a:lnTo>
                  <a:close/>
                </a:path>
              </a:pathLst>
            </a:custGeom>
            <a:solidFill>
              <a:srgbClr val="00B050"/>
            </a:solidFill>
          </p:spPr>
        </p:sp>
      </p:grpSp>
      <p:grpSp>
        <p:nvGrpSpPr>
          <p:cNvPr id="16" name="Group 16"/>
          <p:cNvGrpSpPr/>
          <p:nvPr/>
        </p:nvGrpSpPr>
        <p:grpSpPr>
          <a:xfrm>
            <a:off x="1805220" y="1226340"/>
            <a:ext cx="3476520" cy="2840940"/>
            <a:chOff x="0" y="0"/>
            <a:chExt cx="4635360" cy="3787920"/>
          </a:xfrm>
        </p:grpSpPr>
        <p:sp>
          <p:nvSpPr>
            <p:cNvPr id="17" name="Freeform 17"/>
            <p:cNvSpPr/>
            <p:nvPr/>
          </p:nvSpPr>
          <p:spPr>
            <a:xfrm>
              <a:off x="0" y="-381"/>
              <a:ext cx="4635627" cy="3788156"/>
            </a:xfrm>
            <a:custGeom>
              <a:avLst/>
              <a:gdLst/>
              <a:ahLst/>
              <a:cxnLst/>
              <a:rect l="l" t="t" r="r" b="b"/>
              <a:pathLst>
                <a:path w="4635627" h="3788156">
                  <a:moveTo>
                    <a:pt x="884174" y="3736721"/>
                  </a:moveTo>
                  <a:cubicBezTo>
                    <a:pt x="768350" y="3736721"/>
                    <a:pt x="652399" y="3732403"/>
                    <a:pt x="540766" y="3736721"/>
                  </a:cubicBezTo>
                  <a:cubicBezTo>
                    <a:pt x="472059" y="3736721"/>
                    <a:pt x="442087" y="3715258"/>
                    <a:pt x="437769" y="3642233"/>
                  </a:cubicBezTo>
                  <a:cubicBezTo>
                    <a:pt x="433451" y="3521964"/>
                    <a:pt x="416306" y="3406013"/>
                    <a:pt x="407670" y="3285744"/>
                  </a:cubicBezTo>
                  <a:cubicBezTo>
                    <a:pt x="403352" y="3229864"/>
                    <a:pt x="377571" y="3217037"/>
                    <a:pt x="330454" y="3221355"/>
                  </a:cubicBezTo>
                  <a:cubicBezTo>
                    <a:pt x="248920" y="3229991"/>
                    <a:pt x="163068" y="3229991"/>
                    <a:pt x="81534" y="3238500"/>
                  </a:cubicBezTo>
                  <a:cubicBezTo>
                    <a:pt x="29972" y="3242818"/>
                    <a:pt x="12827" y="3221355"/>
                    <a:pt x="12827" y="3169793"/>
                  </a:cubicBezTo>
                  <a:cubicBezTo>
                    <a:pt x="0" y="2946527"/>
                    <a:pt x="0" y="2946527"/>
                    <a:pt x="218948" y="2937891"/>
                  </a:cubicBezTo>
                  <a:cubicBezTo>
                    <a:pt x="231775" y="2937891"/>
                    <a:pt x="249047" y="2937891"/>
                    <a:pt x="261874" y="2937891"/>
                  </a:cubicBezTo>
                  <a:cubicBezTo>
                    <a:pt x="373507" y="2933573"/>
                    <a:pt x="369189" y="2933573"/>
                    <a:pt x="360553" y="2817622"/>
                  </a:cubicBezTo>
                  <a:cubicBezTo>
                    <a:pt x="321945" y="2409571"/>
                    <a:pt x="287528" y="2001647"/>
                    <a:pt x="274701" y="1593596"/>
                  </a:cubicBezTo>
                  <a:cubicBezTo>
                    <a:pt x="270383" y="1481963"/>
                    <a:pt x="270383" y="1481963"/>
                    <a:pt x="163068" y="1494790"/>
                  </a:cubicBezTo>
                  <a:cubicBezTo>
                    <a:pt x="17145" y="1512062"/>
                    <a:pt x="12827" y="1507871"/>
                    <a:pt x="12827" y="1361821"/>
                  </a:cubicBezTo>
                  <a:cubicBezTo>
                    <a:pt x="12827" y="1207262"/>
                    <a:pt x="12827" y="1207262"/>
                    <a:pt x="167386" y="1202944"/>
                  </a:cubicBezTo>
                  <a:cubicBezTo>
                    <a:pt x="279019" y="1198626"/>
                    <a:pt x="283210" y="1194308"/>
                    <a:pt x="287528" y="1082675"/>
                  </a:cubicBezTo>
                  <a:cubicBezTo>
                    <a:pt x="300482" y="709041"/>
                    <a:pt x="300482" y="709041"/>
                    <a:pt x="588010" y="464185"/>
                  </a:cubicBezTo>
                  <a:cubicBezTo>
                    <a:pt x="605155" y="447040"/>
                    <a:pt x="626618" y="429768"/>
                    <a:pt x="643763" y="412623"/>
                  </a:cubicBezTo>
                  <a:cubicBezTo>
                    <a:pt x="678053" y="378206"/>
                    <a:pt x="712470" y="374015"/>
                    <a:pt x="755396" y="403987"/>
                  </a:cubicBezTo>
                  <a:cubicBezTo>
                    <a:pt x="879856" y="489839"/>
                    <a:pt x="1008634" y="571500"/>
                    <a:pt x="1137412" y="653034"/>
                  </a:cubicBezTo>
                  <a:cubicBezTo>
                    <a:pt x="1171702" y="674497"/>
                    <a:pt x="1188974" y="708914"/>
                    <a:pt x="1188974" y="751840"/>
                  </a:cubicBezTo>
                  <a:cubicBezTo>
                    <a:pt x="1184656" y="859155"/>
                    <a:pt x="1188974" y="962279"/>
                    <a:pt x="1184656" y="1069594"/>
                  </a:cubicBezTo>
                  <a:cubicBezTo>
                    <a:pt x="1184656" y="1133983"/>
                    <a:pt x="1210437" y="1159764"/>
                    <a:pt x="1270508" y="1155446"/>
                  </a:cubicBezTo>
                  <a:cubicBezTo>
                    <a:pt x="1334897" y="1151128"/>
                    <a:pt x="1394968" y="1151128"/>
                    <a:pt x="1459357" y="1155446"/>
                  </a:cubicBezTo>
                  <a:cubicBezTo>
                    <a:pt x="1519428" y="1155446"/>
                    <a:pt x="1545209" y="1133983"/>
                    <a:pt x="1532382" y="1073785"/>
                  </a:cubicBezTo>
                  <a:cubicBezTo>
                    <a:pt x="1510919" y="940689"/>
                    <a:pt x="1498092" y="807466"/>
                    <a:pt x="1476629" y="674370"/>
                  </a:cubicBezTo>
                  <a:cubicBezTo>
                    <a:pt x="1472311" y="635762"/>
                    <a:pt x="1476629" y="605663"/>
                    <a:pt x="1502410" y="579882"/>
                  </a:cubicBezTo>
                  <a:cubicBezTo>
                    <a:pt x="1571117" y="502539"/>
                    <a:pt x="1644015" y="429514"/>
                    <a:pt x="1712722" y="352298"/>
                  </a:cubicBezTo>
                  <a:cubicBezTo>
                    <a:pt x="1742821" y="317881"/>
                    <a:pt x="1772793" y="317881"/>
                    <a:pt x="1807083" y="343662"/>
                  </a:cubicBezTo>
                  <a:cubicBezTo>
                    <a:pt x="1914398" y="425323"/>
                    <a:pt x="2021713" y="498221"/>
                    <a:pt x="2124710" y="575564"/>
                  </a:cubicBezTo>
                  <a:cubicBezTo>
                    <a:pt x="2163318" y="601345"/>
                    <a:pt x="2176272" y="635635"/>
                    <a:pt x="2184781" y="678688"/>
                  </a:cubicBezTo>
                  <a:cubicBezTo>
                    <a:pt x="2197608" y="807466"/>
                    <a:pt x="2223389" y="940689"/>
                    <a:pt x="2232025" y="1069467"/>
                  </a:cubicBezTo>
                  <a:cubicBezTo>
                    <a:pt x="2236343" y="1133856"/>
                    <a:pt x="2262124" y="1151128"/>
                    <a:pt x="2322195" y="1151128"/>
                  </a:cubicBezTo>
                  <a:cubicBezTo>
                    <a:pt x="2489581" y="1155446"/>
                    <a:pt x="2493899" y="1146810"/>
                    <a:pt x="2480945" y="979297"/>
                  </a:cubicBezTo>
                  <a:cubicBezTo>
                    <a:pt x="2468118" y="773176"/>
                    <a:pt x="2459482" y="567055"/>
                    <a:pt x="2450846" y="360807"/>
                  </a:cubicBezTo>
                  <a:cubicBezTo>
                    <a:pt x="2446528" y="322199"/>
                    <a:pt x="2455164" y="287782"/>
                    <a:pt x="2485136" y="262001"/>
                  </a:cubicBezTo>
                  <a:cubicBezTo>
                    <a:pt x="2553843" y="188976"/>
                    <a:pt x="2622423" y="115951"/>
                    <a:pt x="2691130" y="42926"/>
                  </a:cubicBezTo>
                  <a:cubicBezTo>
                    <a:pt x="2721229" y="12827"/>
                    <a:pt x="2746883" y="0"/>
                    <a:pt x="2785491" y="30099"/>
                  </a:cubicBezTo>
                  <a:cubicBezTo>
                    <a:pt x="2892806" y="107442"/>
                    <a:pt x="3000121" y="184658"/>
                    <a:pt x="3107436" y="262001"/>
                  </a:cubicBezTo>
                  <a:cubicBezTo>
                    <a:pt x="3141726" y="287782"/>
                    <a:pt x="3158998" y="317881"/>
                    <a:pt x="3158998" y="360807"/>
                  </a:cubicBezTo>
                  <a:cubicBezTo>
                    <a:pt x="3171825" y="597027"/>
                    <a:pt x="3184779" y="828929"/>
                    <a:pt x="3189097" y="1065149"/>
                  </a:cubicBezTo>
                  <a:cubicBezTo>
                    <a:pt x="3193415" y="1146810"/>
                    <a:pt x="3219196" y="1176782"/>
                    <a:pt x="3300730" y="1172464"/>
                  </a:cubicBezTo>
                  <a:cubicBezTo>
                    <a:pt x="3356483" y="1168146"/>
                    <a:pt x="3412363" y="1163828"/>
                    <a:pt x="3463798" y="1176782"/>
                  </a:cubicBezTo>
                  <a:cubicBezTo>
                    <a:pt x="3541014" y="1189609"/>
                    <a:pt x="3558159" y="1151001"/>
                    <a:pt x="3562477" y="1086612"/>
                  </a:cubicBezTo>
                  <a:cubicBezTo>
                    <a:pt x="3579622" y="953516"/>
                    <a:pt x="3596767" y="816102"/>
                    <a:pt x="3614039" y="678561"/>
                  </a:cubicBezTo>
                  <a:cubicBezTo>
                    <a:pt x="3622675" y="635635"/>
                    <a:pt x="3635502" y="596900"/>
                    <a:pt x="3674110" y="571246"/>
                  </a:cubicBezTo>
                  <a:cubicBezTo>
                    <a:pt x="3777107" y="498221"/>
                    <a:pt x="3880104" y="425196"/>
                    <a:pt x="3978783" y="347980"/>
                  </a:cubicBezTo>
                  <a:cubicBezTo>
                    <a:pt x="4021709" y="313563"/>
                    <a:pt x="4051808" y="313563"/>
                    <a:pt x="4086098" y="356616"/>
                  </a:cubicBezTo>
                  <a:cubicBezTo>
                    <a:pt x="4154805" y="429641"/>
                    <a:pt x="4223385" y="502666"/>
                    <a:pt x="4292092" y="575691"/>
                  </a:cubicBezTo>
                  <a:cubicBezTo>
                    <a:pt x="4322191" y="605790"/>
                    <a:pt x="4326382" y="640080"/>
                    <a:pt x="4322191" y="678815"/>
                  </a:cubicBezTo>
                  <a:cubicBezTo>
                    <a:pt x="4300728" y="816229"/>
                    <a:pt x="4283583" y="953643"/>
                    <a:pt x="4262120" y="1095375"/>
                  </a:cubicBezTo>
                  <a:cubicBezTo>
                    <a:pt x="4249293" y="1189863"/>
                    <a:pt x="4262120" y="1198499"/>
                    <a:pt x="4352290" y="1202690"/>
                  </a:cubicBezTo>
                  <a:cubicBezTo>
                    <a:pt x="4412361" y="1202690"/>
                    <a:pt x="4472432" y="1202690"/>
                    <a:pt x="4532503" y="1207008"/>
                  </a:cubicBezTo>
                  <a:cubicBezTo>
                    <a:pt x="4584065" y="1207008"/>
                    <a:pt x="4605528" y="1232789"/>
                    <a:pt x="4605528" y="1280033"/>
                  </a:cubicBezTo>
                  <a:cubicBezTo>
                    <a:pt x="4601210" y="1542034"/>
                    <a:pt x="4635627" y="1503299"/>
                    <a:pt x="4399534" y="1499108"/>
                  </a:cubicBezTo>
                  <a:cubicBezTo>
                    <a:pt x="4215003" y="1499108"/>
                    <a:pt x="4219321" y="1494790"/>
                    <a:pt x="4206367" y="1683766"/>
                  </a:cubicBezTo>
                  <a:cubicBezTo>
                    <a:pt x="4180586" y="2061718"/>
                    <a:pt x="4172077" y="2439670"/>
                    <a:pt x="4159123" y="2821813"/>
                  </a:cubicBezTo>
                  <a:cubicBezTo>
                    <a:pt x="4154805" y="2937764"/>
                    <a:pt x="4159123" y="2937764"/>
                    <a:pt x="4279265" y="2942082"/>
                  </a:cubicBezTo>
                  <a:cubicBezTo>
                    <a:pt x="4360799" y="2942082"/>
                    <a:pt x="4442333" y="2950718"/>
                    <a:pt x="4523867" y="2950718"/>
                  </a:cubicBezTo>
                  <a:cubicBezTo>
                    <a:pt x="4583938" y="2950718"/>
                    <a:pt x="4605401" y="2980817"/>
                    <a:pt x="4605401" y="3036570"/>
                  </a:cubicBezTo>
                  <a:cubicBezTo>
                    <a:pt x="4609719" y="3238373"/>
                    <a:pt x="4614037" y="3238373"/>
                    <a:pt x="4403725" y="3238373"/>
                  </a:cubicBezTo>
                  <a:cubicBezTo>
                    <a:pt x="4326509" y="3238373"/>
                    <a:pt x="4236339" y="3199765"/>
                    <a:pt x="4176268" y="3251200"/>
                  </a:cubicBezTo>
                  <a:cubicBezTo>
                    <a:pt x="4120515" y="3298444"/>
                    <a:pt x="4159123" y="3392932"/>
                    <a:pt x="4150487" y="3465957"/>
                  </a:cubicBezTo>
                  <a:cubicBezTo>
                    <a:pt x="4141851" y="3547618"/>
                    <a:pt x="4141851" y="3629152"/>
                    <a:pt x="4141851" y="3710813"/>
                  </a:cubicBezTo>
                  <a:cubicBezTo>
                    <a:pt x="4137533" y="3762375"/>
                    <a:pt x="4116070" y="3783838"/>
                    <a:pt x="4068826" y="3783838"/>
                  </a:cubicBezTo>
                  <a:cubicBezTo>
                    <a:pt x="3879977" y="3783838"/>
                    <a:pt x="3691128" y="3783838"/>
                    <a:pt x="3502279" y="3783838"/>
                  </a:cubicBezTo>
                  <a:cubicBezTo>
                    <a:pt x="3450717" y="3783838"/>
                    <a:pt x="3437890" y="3758057"/>
                    <a:pt x="3442208" y="3715131"/>
                  </a:cubicBezTo>
                  <a:cubicBezTo>
                    <a:pt x="3446526" y="3573399"/>
                    <a:pt x="3437890" y="3431667"/>
                    <a:pt x="3459353" y="3294253"/>
                  </a:cubicBezTo>
                  <a:cubicBezTo>
                    <a:pt x="3467989" y="3221228"/>
                    <a:pt x="3437890" y="3195447"/>
                    <a:pt x="3369183" y="3199765"/>
                  </a:cubicBezTo>
                  <a:cubicBezTo>
                    <a:pt x="3309112" y="3204083"/>
                    <a:pt x="3236087" y="3182620"/>
                    <a:pt x="3249041" y="3289935"/>
                  </a:cubicBezTo>
                  <a:cubicBezTo>
                    <a:pt x="3261868" y="3418713"/>
                    <a:pt x="3266186" y="3551936"/>
                    <a:pt x="3279140" y="3680714"/>
                  </a:cubicBezTo>
                  <a:cubicBezTo>
                    <a:pt x="3283458" y="3753739"/>
                    <a:pt x="3266313" y="3788029"/>
                    <a:pt x="3184779" y="3788029"/>
                  </a:cubicBezTo>
                  <a:cubicBezTo>
                    <a:pt x="3013075" y="3783711"/>
                    <a:pt x="2837180" y="3783711"/>
                    <a:pt x="2661158" y="3788029"/>
                  </a:cubicBezTo>
                  <a:cubicBezTo>
                    <a:pt x="2596769" y="3788029"/>
                    <a:pt x="2570988" y="3757930"/>
                    <a:pt x="2570988" y="3697859"/>
                  </a:cubicBezTo>
                  <a:cubicBezTo>
                    <a:pt x="2562352" y="3560445"/>
                    <a:pt x="2558161" y="3427349"/>
                    <a:pt x="2549525" y="3294126"/>
                  </a:cubicBezTo>
                  <a:cubicBezTo>
                    <a:pt x="2540889" y="3191002"/>
                    <a:pt x="2463673" y="3143758"/>
                    <a:pt x="2369312" y="3186811"/>
                  </a:cubicBezTo>
                  <a:cubicBezTo>
                    <a:pt x="2330704" y="3203956"/>
                    <a:pt x="2339213" y="3238373"/>
                    <a:pt x="2339213" y="3268472"/>
                  </a:cubicBezTo>
                  <a:cubicBezTo>
                    <a:pt x="2356358" y="3414522"/>
                    <a:pt x="2347849" y="3560572"/>
                    <a:pt x="2356358" y="3706495"/>
                  </a:cubicBezTo>
                  <a:cubicBezTo>
                    <a:pt x="2360676" y="3766566"/>
                    <a:pt x="2339213" y="3788156"/>
                    <a:pt x="2279142" y="3788156"/>
                  </a:cubicBezTo>
                  <a:cubicBezTo>
                    <a:pt x="2094611" y="3783838"/>
                    <a:pt x="1914271" y="3783838"/>
                    <a:pt x="1729740" y="3788156"/>
                  </a:cubicBezTo>
                  <a:cubicBezTo>
                    <a:pt x="1673987" y="3788156"/>
                    <a:pt x="1656715" y="3762375"/>
                    <a:pt x="1656715" y="3706495"/>
                  </a:cubicBezTo>
                  <a:cubicBezTo>
                    <a:pt x="1652397" y="3564763"/>
                    <a:pt x="1643888" y="3418713"/>
                    <a:pt x="1643888" y="3272790"/>
                  </a:cubicBezTo>
                  <a:cubicBezTo>
                    <a:pt x="1643888" y="3204083"/>
                    <a:pt x="1622425" y="3173984"/>
                    <a:pt x="1553718" y="3178302"/>
                  </a:cubicBezTo>
                  <a:cubicBezTo>
                    <a:pt x="1489329" y="3182620"/>
                    <a:pt x="1420622" y="3182620"/>
                    <a:pt x="1356233" y="3182620"/>
                  </a:cubicBezTo>
                  <a:cubicBezTo>
                    <a:pt x="1287526" y="3178302"/>
                    <a:pt x="1266063" y="3208401"/>
                    <a:pt x="1270381" y="3272790"/>
                  </a:cubicBezTo>
                  <a:cubicBezTo>
                    <a:pt x="1283208" y="3397377"/>
                    <a:pt x="1291844" y="3517646"/>
                    <a:pt x="1308989" y="3642106"/>
                  </a:cubicBezTo>
                  <a:cubicBezTo>
                    <a:pt x="1317625" y="3715131"/>
                    <a:pt x="1287526" y="3736594"/>
                    <a:pt x="1218819" y="3736594"/>
                  </a:cubicBezTo>
                  <a:cubicBezTo>
                    <a:pt x="1107186" y="3732276"/>
                    <a:pt x="995680" y="3732276"/>
                    <a:pt x="884047" y="3732276"/>
                  </a:cubicBezTo>
                  <a:cubicBezTo>
                    <a:pt x="884047" y="3736594"/>
                    <a:pt x="884047" y="3736594"/>
                    <a:pt x="884047" y="3736594"/>
                  </a:cubicBezTo>
                  <a:close/>
                  <a:moveTo>
                    <a:pt x="1184529" y="1847088"/>
                  </a:moveTo>
                  <a:cubicBezTo>
                    <a:pt x="1184529" y="2160651"/>
                    <a:pt x="1210310" y="2469769"/>
                    <a:pt x="1227455" y="2783332"/>
                  </a:cubicBezTo>
                  <a:cubicBezTo>
                    <a:pt x="1227455" y="2864993"/>
                    <a:pt x="1253236" y="2916428"/>
                    <a:pt x="1351915" y="2903601"/>
                  </a:cubicBezTo>
                  <a:cubicBezTo>
                    <a:pt x="1416304" y="2894965"/>
                    <a:pt x="1485011" y="2894965"/>
                    <a:pt x="1549400" y="2899283"/>
                  </a:cubicBezTo>
                  <a:cubicBezTo>
                    <a:pt x="1618107" y="2903601"/>
                    <a:pt x="1643761" y="2882138"/>
                    <a:pt x="1639570" y="2813431"/>
                  </a:cubicBezTo>
                  <a:cubicBezTo>
                    <a:pt x="1630934" y="2710307"/>
                    <a:pt x="1630934" y="2607310"/>
                    <a:pt x="1626743" y="2504186"/>
                  </a:cubicBezTo>
                  <a:cubicBezTo>
                    <a:pt x="1622425" y="2164842"/>
                    <a:pt x="1605280" y="1829943"/>
                    <a:pt x="1570990" y="1494917"/>
                  </a:cubicBezTo>
                  <a:cubicBezTo>
                    <a:pt x="1570990" y="1456309"/>
                    <a:pt x="1558163" y="1434846"/>
                    <a:pt x="1515237" y="1434846"/>
                  </a:cubicBezTo>
                  <a:cubicBezTo>
                    <a:pt x="1433703" y="1434846"/>
                    <a:pt x="1352169" y="1434846"/>
                    <a:pt x="1266317" y="1439164"/>
                  </a:cubicBezTo>
                  <a:cubicBezTo>
                    <a:pt x="1210564" y="1439164"/>
                    <a:pt x="1180465" y="1464945"/>
                    <a:pt x="1184783" y="1529334"/>
                  </a:cubicBezTo>
                  <a:cubicBezTo>
                    <a:pt x="1184783" y="1636649"/>
                    <a:pt x="1184783" y="1739773"/>
                    <a:pt x="1184783" y="1847088"/>
                  </a:cubicBezTo>
                  <a:close/>
                  <a:moveTo>
                    <a:pt x="3369437" y="2916428"/>
                  </a:moveTo>
                  <a:cubicBezTo>
                    <a:pt x="3408045" y="2920746"/>
                    <a:pt x="3463798" y="2929255"/>
                    <a:pt x="3463798" y="2839085"/>
                  </a:cubicBezTo>
                  <a:cubicBezTo>
                    <a:pt x="3485261" y="2401062"/>
                    <a:pt x="3485261" y="1962912"/>
                    <a:pt x="3523869" y="1529207"/>
                  </a:cubicBezTo>
                  <a:cubicBezTo>
                    <a:pt x="3528187" y="1486281"/>
                    <a:pt x="3515233" y="1469136"/>
                    <a:pt x="3476625" y="1464818"/>
                  </a:cubicBezTo>
                  <a:cubicBezTo>
                    <a:pt x="3403600" y="1464818"/>
                    <a:pt x="3330702" y="1456182"/>
                    <a:pt x="3261995" y="1451991"/>
                  </a:cubicBezTo>
                  <a:cubicBezTo>
                    <a:pt x="3210433" y="1447673"/>
                    <a:pt x="3197606" y="1473454"/>
                    <a:pt x="3197606" y="1520698"/>
                  </a:cubicBezTo>
                  <a:cubicBezTo>
                    <a:pt x="3210433" y="1945894"/>
                    <a:pt x="3219069" y="2371090"/>
                    <a:pt x="3231896" y="2796159"/>
                  </a:cubicBezTo>
                  <a:cubicBezTo>
                    <a:pt x="3231896" y="2916428"/>
                    <a:pt x="3231896" y="2916428"/>
                    <a:pt x="3369183" y="2916428"/>
                  </a:cubicBezTo>
                  <a:close/>
                  <a:moveTo>
                    <a:pt x="2519426" y="2594356"/>
                  </a:moveTo>
                  <a:cubicBezTo>
                    <a:pt x="2489327" y="2259330"/>
                    <a:pt x="2510790" y="1890014"/>
                    <a:pt x="2485136" y="1520698"/>
                  </a:cubicBezTo>
                  <a:cubicBezTo>
                    <a:pt x="2480818" y="1434846"/>
                    <a:pt x="2472309" y="1430528"/>
                    <a:pt x="2334895" y="1434846"/>
                  </a:cubicBezTo>
                  <a:cubicBezTo>
                    <a:pt x="2253361" y="1434846"/>
                    <a:pt x="2266188" y="1482090"/>
                    <a:pt x="2270506" y="1533652"/>
                  </a:cubicBezTo>
                  <a:cubicBezTo>
                    <a:pt x="2300605" y="1877187"/>
                    <a:pt x="2313432" y="2220849"/>
                    <a:pt x="2322068" y="2568702"/>
                  </a:cubicBezTo>
                  <a:cubicBezTo>
                    <a:pt x="2322068" y="2658872"/>
                    <a:pt x="2330704" y="2744724"/>
                    <a:pt x="2330704" y="2835021"/>
                  </a:cubicBezTo>
                  <a:cubicBezTo>
                    <a:pt x="2335022" y="2916682"/>
                    <a:pt x="2395093" y="2895092"/>
                    <a:pt x="2442337" y="2899410"/>
                  </a:cubicBezTo>
                  <a:cubicBezTo>
                    <a:pt x="2498090" y="2903728"/>
                    <a:pt x="2523871" y="2882265"/>
                    <a:pt x="2519553" y="2826385"/>
                  </a:cubicBezTo>
                  <a:cubicBezTo>
                    <a:pt x="2519553" y="2761996"/>
                    <a:pt x="2519553" y="2693289"/>
                    <a:pt x="2519553" y="2594483"/>
                  </a:cubicBezTo>
                  <a:close/>
                  <a:moveTo>
                    <a:pt x="2884424" y="2736215"/>
                  </a:moveTo>
                  <a:cubicBezTo>
                    <a:pt x="2884424" y="2422652"/>
                    <a:pt x="2923032" y="2104898"/>
                    <a:pt x="2854325" y="1774190"/>
                  </a:cubicBezTo>
                  <a:cubicBezTo>
                    <a:pt x="2820035" y="2109216"/>
                    <a:pt x="2824226" y="2422652"/>
                    <a:pt x="2884424" y="2736215"/>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59410" y="1304910"/>
            <a:ext cx="10936080" cy="7677180"/>
            <a:chOff x="0" y="0"/>
            <a:chExt cx="14581440" cy="10236240"/>
          </a:xfrm>
        </p:grpSpPr>
        <p:sp>
          <p:nvSpPr>
            <p:cNvPr id="3" name="Freeform 3"/>
            <p:cNvSpPr/>
            <p:nvPr/>
          </p:nvSpPr>
          <p:spPr>
            <a:xfrm>
              <a:off x="0" y="0"/>
              <a:ext cx="14581378" cy="10236200"/>
            </a:xfrm>
            <a:custGeom>
              <a:avLst/>
              <a:gdLst/>
              <a:ahLst/>
              <a:cxnLst/>
              <a:rect l="l" t="t" r="r" b="b"/>
              <a:pathLst>
                <a:path w="14581378" h="10236200">
                  <a:moveTo>
                    <a:pt x="12573" y="0"/>
                  </a:moveTo>
                  <a:lnTo>
                    <a:pt x="14568805" y="0"/>
                  </a:lnTo>
                  <a:cubicBezTo>
                    <a:pt x="14575791" y="0"/>
                    <a:pt x="14581378" y="5588"/>
                    <a:pt x="14581378" y="12573"/>
                  </a:cubicBezTo>
                  <a:lnTo>
                    <a:pt x="14581378" y="10223627"/>
                  </a:lnTo>
                  <a:cubicBezTo>
                    <a:pt x="14581378" y="10230612"/>
                    <a:pt x="14575791" y="10236200"/>
                    <a:pt x="14568805" y="10236200"/>
                  </a:cubicBezTo>
                  <a:lnTo>
                    <a:pt x="12573" y="10236200"/>
                  </a:lnTo>
                  <a:cubicBezTo>
                    <a:pt x="5588" y="10236200"/>
                    <a:pt x="0" y="10230612"/>
                    <a:pt x="0" y="10223627"/>
                  </a:cubicBezTo>
                  <a:lnTo>
                    <a:pt x="0" y="12573"/>
                  </a:lnTo>
                  <a:cubicBezTo>
                    <a:pt x="0" y="5588"/>
                    <a:pt x="5588" y="0"/>
                    <a:pt x="12573" y="0"/>
                  </a:cubicBezTo>
                  <a:moveTo>
                    <a:pt x="12573" y="25146"/>
                  </a:moveTo>
                  <a:lnTo>
                    <a:pt x="12573" y="12573"/>
                  </a:lnTo>
                  <a:lnTo>
                    <a:pt x="25146" y="12573"/>
                  </a:lnTo>
                  <a:lnTo>
                    <a:pt x="25146" y="10223627"/>
                  </a:lnTo>
                  <a:lnTo>
                    <a:pt x="12573" y="10223627"/>
                  </a:lnTo>
                  <a:lnTo>
                    <a:pt x="12573" y="10211054"/>
                  </a:lnTo>
                  <a:lnTo>
                    <a:pt x="14568805" y="10211054"/>
                  </a:lnTo>
                  <a:lnTo>
                    <a:pt x="14568805" y="10223627"/>
                  </a:lnTo>
                  <a:lnTo>
                    <a:pt x="14556232" y="10223627"/>
                  </a:lnTo>
                  <a:lnTo>
                    <a:pt x="14556232" y="12573"/>
                  </a:lnTo>
                  <a:lnTo>
                    <a:pt x="14568805" y="12573"/>
                  </a:lnTo>
                  <a:lnTo>
                    <a:pt x="14568805" y="25146"/>
                  </a:lnTo>
                  <a:lnTo>
                    <a:pt x="12573" y="25146"/>
                  </a:lnTo>
                  <a:close/>
                </a:path>
              </a:pathLst>
            </a:custGeom>
            <a:solidFill>
              <a:srgbClr val="7D8287"/>
            </a:solidFill>
          </p:spPr>
        </p:sp>
      </p:grpSp>
      <p:grpSp>
        <p:nvGrpSpPr>
          <p:cNvPr id="4" name="Group 4"/>
          <p:cNvGrpSpPr/>
          <p:nvPr/>
        </p:nvGrpSpPr>
        <p:grpSpPr>
          <a:xfrm>
            <a:off x="9177840" y="0"/>
            <a:ext cx="9110340" cy="10287000"/>
            <a:chOff x="0" y="0"/>
            <a:chExt cx="12147120" cy="13716000"/>
          </a:xfrm>
        </p:grpSpPr>
        <p:sp>
          <p:nvSpPr>
            <p:cNvPr id="5" name="Freeform 5"/>
            <p:cNvSpPr/>
            <p:nvPr/>
          </p:nvSpPr>
          <p:spPr>
            <a:xfrm>
              <a:off x="0" y="0"/>
              <a:ext cx="12147169" cy="13716000"/>
            </a:xfrm>
            <a:custGeom>
              <a:avLst/>
              <a:gdLst/>
              <a:ahLst/>
              <a:cxnLst/>
              <a:rect l="l" t="t" r="r" b="b"/>
              <a:pathLst>
                <a:path w="12147169" h="13716000">
                  <a:moveTo>
                    <a:pt x="0" y="0"/>
                  </a:moveTo>
                  <a:lnTo>
                    <a:pt x="12147169" y="0"/>
                  </a:lnTo>
                  <a:lnTo>
                    <a:pt x="12147169" y="13716000"/>
                  </a:lnTo>
                  <a:lnTo>
                    <a:pt x="0" y="13716000"/>
                  </a:lnTo>
                  <a:close/>
                </a:path>
              </a:pathLst>
            </a:custGeom>
            <a:solidFill>
              <a:srgbClr val="92D050">
                <a:alpha val="70980"/>
              </a:srgbClr>
            </a:solidFill>
          </p:spPr>
        </p:sp>
      </p:grpSp>
      <p:sp>
        <p:nvSpPr>
          <p:cNvPr id="6" name="Freeform 6"/>
          <p:cNvSpPr/>
          <p:nvPr/>
        </p:nvSpPr>
        <p:spPr>
          <a:xfrm>
            <a:off x="9177840" y="1314360"/>
            <a:ext cx="8241480" cy="7658280"/>
          </a:xfrm>
          <a:custGeom>
            <a:avLst/>
            <a:gdLst/>
            <a:ahLst/>
            <a:cxnLst/>
            <a:rect l="l" t="t" r="r" b="b"/>
            <a:pathLst>
              <a:path w="8241480" h="7658280">
                <a:moveTo>
                  <a:pt x="0" y="0"/>
                </a:moveTo>
                <a:lnTo>
                  <a:pt x="8241480" y="0"/>
                </a:lnTo>
                <a:lnTo>
                  <a:pt x="8241480" y="7658280"/>
                </a:lnTo>
                <a:lnTo>
                  <a:pt x="0" y="7658280"/>
                </a:lnTo>
                <a:lnTo>
                  <a:pt x="0" y="0"/>
                </a:lnTo>
                <a:close/>
              </a:path>
            </a:pathLst>
          </a:custGeom>
          <a:blipFill>
            <a:blip r:embed="rId3"/>
            <a:stretch>
              <a:fillRect r="-458" b="-246"/>
            </a:stretch>
          </a:blipFill>
        </p:spPr>
      </p:sp>
      <p:sp>
        <p:nvSpPr>
          <p:cNvPr id="7" name="TextBox 7"/>
          <p:cNvSpPr txBox="1"/>
          <p:nvPr/>
        </p:nvSpPr>
        <p:spPr>
          <a:xfrm>
            <a:off x="1981200" y="2588580"/>
            <a:ext cx="2784984" cy="884858"/>
          </a:xfrm>
          <a:prstGeom prst="rect">
            <a:avLst/>
          </a:prstGeom>
        </p:spPr>
        <p:txBody>
          <a:bodyPr wrap="square" lIns="0" tIns="0" rIns="0" bIns="0" rtlCol="0" anchor="t">
            <a:spAutoFit/>
          </a:bodyPr>
          <a:lstStyle/>
          <a:p>
            <a:pPr algn="r" rtl="1">
              <a:lnSpc>
                <a:spcPct val="150000"/>
              </a:lnSpc>
            </a:pPr>
            <a:r>
              <a:rPr lang="fa-IR" sz="2000" spc="745" dirty="0">
                <a:solidFill>
                  <a:schemeClr val="tx1">
                    <a:lumMod val="95000"/>
                    <a:lumOff val="5000"/>
                  </a:schemeClr>
                </a:solidFill>
                <a:latin typeface="Montserrat Bold"/>
                <a:cs typeface="B Nazanin" panose="00000400000000000000" pitchFamily="2" charset="-78"/>
              </a:rPr>
              <a:t>عنواناینجاشعار مثال شما</a:t>
            </a:r>
            <a:endParaRPr lang="en-US" sz="2000" spc="745" dirty="0">
              <a:solidFill>
                <a:schemeClr val="tx1">
                  <a:lumMod val="95000"/>
                  <a:lumOff val="5000"/>
                </a:schemeClr>
              </a:solidFill>
              <a:latin typeface="Montserrat Bold"/>
              <a:cs typeface="B Nazanin" panose="00000400000000000000" pitchFamily="2" charset="-78"/>
            </a:endParaRPr>
          </a:p>
        </p:txBody>
      </p:sp>
      <p:sp>
        <p:nvSpPr>
          <p:cNvPr id="8" name="TextBox 8"/>
          <p:cNvSpPr txBox="1"/>
          <p:nvPr/>
        </p:nvSpPr>
        <p:spPr>
          <a:xfrm>
            <a:off x="1981200" y="5206315"/>
            <a:ext cx="5717227" cy="2269852"/>
          </a:xfrm>
          <a:prstGeom prst="rect">
            <a:avLst/>
          </a:prstGeom>
        </p:spPr>
        <p:txBody>
          <a:bodyPr wrap="square"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z="2000" spc="-1" dirty="0">
              <a:solidFill>
                <a:srgbClr val="7F7F7F"/>
              </a:solidFill>
              <a:latin typeface="Montserrat Light Light"/>
              <a:cs typeface="B Nazanin" panose="00000400000000000000" pitchFamily="2" charset="-78"/>
            </a:endParaRPr>
          </a:p>
        </p:txBody>
      </p:sp>
      <p:grpSp>
        <p:nvGrpSpPr>
          <p:cNvPr id="9" name="Group 9"/>
          <p:cNvGrpSpPr/>
          <p:nvPr/>
        </p:nvGrpSpPr>
        <p:grpSpPr>
          <a:xfrm>
            <a:off x="9755100" y="1848960"/>
            <a:ext cx="7086420" cy="6589080"/>
            <a:chOff x="0" y="0"/>
            <a:chExt cx="9448560" cy="8785440"/>
          </a:xfrm>
        </p:grpSpPr>
        <p:sp>
          <p:nvSpPr>
            <p:cNvPr id="10" name="Freeform 10"/>
            <p:cNvSpPr/>
            <p:nvPr/>
          </p:nvSpPr>
          <p:spPr>
            <a:xfrm>
              <a:off x="38100" y="38100"/>
              <a:ext cx="9372346" cy="8709152"/>
            </a:xfrm>
            <a:custGeom>
              <a:avLst/>
              <a:gdLst/>
              <a:ahLst/>
              <a:cxnLst/>
              <a:rect l="l" t="t" r="r" b="b"/>
              <a:pathLst>
                <a:path w="9372346" h="8709152">
                  <a:moveTo>
                    <a:pt x="0" y="0"/>
                  </a:moveTo>
                  <a:lnTo>
                    <a:pt x="9372346" y="0"/>
                  </a:lnTo>
                  <a:lnTo>
                    <a:pt x="9372346" y="8709152"/>
                  </a:lnTo>
                  <a:lnTo>
                    <a:pt x="0" y="8709152"/>
                  </a:lnTo>
                  <a:close/>
                </a:path>
              </a:pathLst>
            </a:custGeom>
            <a:solidFill>
              <a:srgbClr val="92D050">
                <a:alpha val="45882"/>
              </a:srgbClr>
            </a:solidFill>
          </p:spPr>
        </p:sp>
        <p:sp>
          <p:nvSpPr>
            <p:cNvPr id="11" name="Freeform 11"/>
            <p:cNvSpPr/>
            <p:nvPr/>
          </p:nvSpPr>
          <p:spPr>
            <a:xfrm>
              <a:off x="0" y="0"/>
              <a:ext cx="9448546" cy="8785352"/>
            </a:xfrm>
            <a:custGeom>
              <a:avLst/>
              <a:gdLst/>
              <a:ahLst/>
              <a:cxnLst/>
              <a:rect l="l" t="t" r="r" b="b"/>
              <a:pathLst>
                <a:path w="9448546" h="8785352">
                  <a:moveTo>
                    <a:pt x="38100" y="0"/>
                  </a:moveTo>
                  <a:lnTo>
                    <a:pt x="9410446" y="0"/>
                  </a:lnTo>
                  <a:cubicBezTo>
                    <a:pt x="9431527" y="0"/>
                    <a:pt x="9448546" y="17145"/>
                    <a:pt x="9448546" y="38100"/>
                  </a:cubicBezTo>
                  <a:lnTo>
                    <a:pt x="9448546" y="8747252"/>
                  </a:lnTo>
                  <a:cubicBezTo>
                    <a:pt x="9448546" y="8768334"/>
                    <a:pt x="9431401" y="8785352"/>
                    <a:pt x="9410446" y="8785352"/>
                  </a:cubicBezTo>
                  <a:lnTo>
                    <a:pt x="38100" y="8785352"/>
                  </a:lnTo>
                  <a:cubicBezTo>
                    <a:pt x="17018" y="8785352"/>
                    <a:pt x="0" y="8768207"/>
                    <a:pt x="0" y="8747252"/>
                  </a:cubicBezTo>
                  <a:lnTo>
                    <a:pt x="0" y="38100"/>
                  </a:lnTo>
                  <a:cubicBezTo>
                    <a:pt x="0" y="17145"/>
                    <a:pt x="17145" y="0"/>
                    <a:pt x="38100" y="0"/>
                  </a:cubicBezTo>
                  <a:moveTo>
                    <a:pt x="38100" y="76327"/>
                  </a:moveTo>
                  <a:lnTo>
                    <a:pt x="38100" y="38100"/>
                  </a:lnTo>
                  <a:lnTo>
                    <a:pt x="76200" y="38100"/>
                  </a:lnTo>
                  <a:lnTo>
                    <a:pt x="76200" y="8747252"/>
                  </a:lnTo>
                  <a:lnTo>
                    <a:pt x="38100" y="8747252"/>
                  </a:lnTo>
                  <a:lnTo>
                    <a:pt x="38100" y="8709152"/>
                  </a:lnTo>
                  <a:lnTo>
                    <a:pt x="9410446" y="8709152"/>
                  </a:lnTo>
                  <a:lnTo>
                    <a:pt x="9410446" y="8747252"/>
                  </a:lnTo>
                  <a:lnTo>
                    <a:pt x="9372346" y="8747252"/>
                  </a:lnTo>
                  <a:lnTo>
                    <a:pt x="9372346" y="38100"/>
                  </a:lnTo>
                  <a:lnTo>
                    <a:pt x="9410446" y="38100"/>
                  </a:lnTo>
                  <a:lnTo>
                    <a:pt x="9410446" y="76200"/>
                  </a:lnTo>
                  <a:lnTo>
                    <a:pt x="38100" y="76200"/>
                  </a:lnTo>
                  <a:close/>
                </a:path>
              </a:pathLst>
            </a:custGeom>
            <a:solidFill>
              <a:srgbClr val="FEFEFE"/>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0081"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71"/>
            </a:stretch>
          </a:blipFill>
        </p:spPr>
      </p:sp>
      <p:sp>
        <p:nvSpPr>
          <p:cNvPr id="3" name="TextBox 3"/>
          <p:cNvSpPr txBox="1"/>
          <p:nvPr/>
        </p:nvSpPr>
        <p:spPr>
          <a:xfrm>
            <a:off x="12427410" y="5829669"/>
            <a:ext cx="5022389" cy="2385268"/>
          </a:xfrm>
          <a:prstGeom prst="rect">
            <a:avLst/>
          </a:prstGeom>
        </p:spPr>
        <p:txBody>
          <a:bodyPr wrap="square" lIns="0" tIns="0" rIns="0" bIns="0" rtlCol="0" anchor="t">
            <a:spAutoFit/>
          </a:bodyPr>
          <a:lstStyle/>
          <a:p>
            <a:pPr algn="ctr">
              <a:lnSpc>
                <a:spcPct val="200000"/>
              </a:lnSpc>
            </a:pPr>
            <a:r>
              <a:rPr lang="fa-IR" sz="2000" spc="-1" dirty="0">
                <a:solidFill>
                  <a:schemeClr val="bg2"/>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خیلی به دریاها.</a:t>
            </a:r>
            <a:endParaRPr lang="en-US" sz="2000" spc="-1" dirty="0">
              <a:solidFill>
                <a:schemeClr val="bg2"/>
              </a:solidFill>
              <a:latin typeface="Montserrat Light Light"/>
              <a:cs typeface="B Nazanin" panose="00000400000000000000" pitchFamily="2" charset="-78"/>
            </a:endParaRPr>
          </a:p>
        </p:txBody>
      </p:sp>
      <p:sp>
        <p:nvSpPr>
          <p:cNvPr id="4" name="TextBox 4"/>
          <p:cNvSpPr txBox="1"/>
          <p:nvPr/>
        </p:nvSpPr>
        <p:spPr>
          <a:xfrm>
            <a:off x="11734800" y="3154163"/>
            <a:ext cx="5522220" cy="369332"/>
          </a:xfrm>
          <a:prstGeom prst="rect">
            <a:avLst/>
          </a:prstGeom>
        </p:spPr>
        <p:txBody>
          <a:bodyPr lIns="0" tIns="0" rIns="0" bIns="0" rtlCol="0" anchor="t">
            <a:spAutoFit/>
          </a:bodyPr>
          <a:lstStyle/>
          <a:p>
            <a:pPr algn="ctr" rtl="1"/>
            <a:r>
              <a:rPr lang="fa-IR" sz="2400" spc="745" dirty="0">
                <a:solidFill>
                  <a:srgbClr val="FFFFFF"/>
                </a:solidFill>
                <a:latin typeface="Montserrat Bold"/>
                <a:cs typeface="B Nazanin" panose="00000400000000000000" pitchFamily="2" charset="-78"/>
              </a:rPr>
              <a:t>ما حق شما را ثابت می کنیم</a:t>
            </a:r>
            <a:r>
              <a:rPr lang="en-US" sz="2400" spc="745" dirty="0">
                <a:solidFill>
                  <a:srgbClr val="FFFFFF"/>
                </a:solidFill>
                <a:latin typeface="Montserrat Bold"/>
                <a:cs typeface="B Nazanin" panose="00000400000000000000" pitchFamily="2" charset="-78"/>
              </a:rPr>
              <a:t> </a:t>
            </a:r>
          </a:p>
        </p:txBody>
      </p:sp>
      <p:grpSp>
        <p:nvGrpSpPr>
          <p:cNvPr id="5" name="Group 5"/>
          <p:cNvGrpSpPr/>
          <p:nvPr/>
        </p:nvGrpSpPr>
        <p:grpSpPr>
          <a:xfrm>
            <a:off x="11353800" y="2462144"/>
            <a:ext cx="6508620" cy="1523880"/>
            <a:chOff x="0" y="0"/>
            <a:chExt cx="8678160" cy="2031840"/>
          </a:xfrm>
        </p:grpSpPr>
        <p:sp>
          <p:nvSpPr>
            <p:cNvPr id="6" name="Freeform 6"/>
            <p:cNvSpPr/>
            <p:nvPr/>
          </p:nvSpPr>
          <p:spPr>
            <a:xfrm>
              <a:off x="0" y="0"/>
              <a:ext cx="8678164" cy="2031873"/>
            </a:xfrm>
            <a:custGeom>
              <a:avLst/>
              <a:gdLst/>
              <a:ahLst/>
              <a:cxnLst/>
              <a:rect l="l" t="t" r="r" b="b"/>
              <a:pathLst>
                <a:path w="8678164" h="2031873">
                  <a:moveTo>
                    <a:pt x="12573" y="0"/>
                  </a:moveTo>
                  <a:lnTo>
                    <a:pt x="8665591" y="0"/>
                  </a:lnTo>
                  <a:cubicBezTo>
                    <a:pt x="8672576" y="0"/>
                    <a:pt x="8678164" y="5588"/>
                    <a:pt x="8678164" y="12573"/>
                  </a:cubicBezTo>
                  <a:lnTo>
                    <a:pt x="8678164" y="2019300"/>
                  </a:lnTo>
                  <a:cubicBezTo>
                    <a:pt x="8678164" y="2026285"/>
                    <a:pt x="8672576" y="2031873"/>
                    <a:pt x="8665591" y="2031873"/>
                  </a:cubicBezTo>
                  <a:lnTo>
                    <a:pt x="12573" y="2031873"/>
                  </a:lnTo>
                  <a:cubicBezTo>
                    <a:pt x="5588" y="2031873"/>
                    <a:pt x="0" y="2026285"/>
                    <a:pt x="0" y="2019300"/>
                  </a:cubicBezTo>
                  <a:lnTo>
                    <a:pt x="0" y="12573"/>
                  </a:lnTo>
                  <a:cubicBezTo>
                    <a:pt x="0" y="5588"/>
                    <a:pt x="5588" y="0"/>
                    <a:pt x="12573" y="0"/>
                  </a:cubicBezTo>
                  <a:moveTo>
                    <a:pt x="12573" y="25146"/>
                  </a:moveTo>
                  <a:lnTo>
                    <a:pt x="12573" y="12573"/>
                  </a:lnTo>
                  <a:lnTo>
                    <a:pt x="25146" y="12573"/>
                  </a:lnTo>
                  <a:lnTo>
                    <a:pt x="25146" y="2019300"/>
                  </a:lnTo>
                  <a:lnTo>
                    <a:pt x="12573" y="2019300"/>
                  </a:lnTo>
                  <a:lnTo>
                    <a:pt x="12573" y="2006600"/>
                  </a:lnTo>
                  <a:lnTo>
                    <a:pt x="8665591" y="2006600"/>
                  </a:lnTo>
                  <a:lnTo>
                    <a:pt x="8665591" y="2019300"/>
                  </a:lnTo>
                  <a:lnTo>
                    <a:pt x="8653018" y="2019300"/>
                  </a:lnTo>
                  <a:lnTo>
                    <a:pt x="8653018" y="12573"/>
                  </a:lnTo>
                  <a:lnTo>
                    <a:pt x="8665591" y="12573"/>
                  </a:lnTo>
                  <a:lnTo>
                    <a:pt x="8665591" y="25146"/>
                  </a:lnTo>
                  <a:lnTo>
                    <a:pt x="12573" y="25146"/>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1755260" cy="5664600"/>
          </a:xfrm>
          <a:custGeom>
            <a:avLst/>
            <a:gdLst/>
            <a:ahLst/>
            <a:cxnLst/>
            <a:rect l="l" t="t" r="r" b="b"/>
            <a:pathLst>
              <a:path w="11755260" h="5664600">
                <a:moveTo>
                  <a:pt x="0" y="0"/>
                </a:moveTo>
                <a:lnTo>
                  <a:pt x="11755260" y="0"/>
                </a:lnTo>
                <a:lnTo>
                  <a:pt x="11755260" y="5664600"/>
                </a:lnTo>
                <a:lnTo>
                  <a:pt x="0" y="5664600"/>
                </a:lnTo>
                <a:lnTo>
                  <a:pt x="0" y="0"/>
                </a:lnTo>
                <a:close/>
              </a:path>
            </a:pathLst>
          </a:custGeom>
          <a:blipFill>
            <a:blip r:embed="rId3"/>
            <a:stretch>
              <a:fillRect r="-69" b="-74"/>
            </a:stretch>
          </a:blipFill>
        </p:spPr>
      </p:sp>
      <p:sp>
        <p:nvSpPr>
          <p:cNvPr id="3" name="TextBox 3"/>
          <p:cNvSpPr txBox="1"/>
          <p:nvPr/>
        </p:nvSpPr>
        <p:spPr>
          <a:xfrm>
            <a:off x="-28575" y="-53720"/>
            <a:ext cx="10208135" cy="1523494"/>
          </a:xfrm>
          <a:prstGeom prst="rect">
            <a:avLst/>
          </a:prstGeom>
        </p:spPr>
        <p:txBody>
          <a:bodyPr wrap="square" lIns="0" tIns="0" rIns="0" bIns="0" rtlCol="0" anchor="t">
            <a:spAutoFit/>
          </a:bodyPr>
          <a:lstStyle/>
          <a:p>
            <a:pPr algn="r" rtl="1">
              <a:lnSpc>
                <a:spcPct val="150000"/>
              </a:lnSpc>
            </a:pPr>
            <a:r>
              <a:rPr lang="fa-IR" sz="7200" spc="-1" dirty="0">
                <a:solidFill>
                  <a:srgbClr val="00B050"/>
                </a:solidFill>
                <a:latin typeface="Montserrat Bold"/>
                <a:cs typeface="B Nazanin" panose="00000400000000000000" pitchFamily="2" charset="-78"/>
              </a:rPr>
              <a:t>با تشکر از شما دوستان عزیز</a:t>
            </a:r>
            <a:r>
              <a:rPr lang="fa-IR" sz="5400" spc="-1" dirty="0">
                <a:solidFill>
                  <a:srgbClr val="00B050"/>
                </a:solidFill>
                <a:latin typeface="Montserrat Bold"/>
                <a:cs typeface="B Nazanin" panose="00000400000000000000" pitchFamily="2" charset="-78"/>
              </a:rPr>
              <a:t>...!</a:t>
            </a:r>
            <a:endParaRPr lang="en-US" sz="7200" spc="-1" dirty="0">
              <a:solidFill>
                <a:srgbClr val="00B050"/>
              </a:solidFill>
              <a:latin typeface="Montserrat Bold"/>
              <a:cs typeface="B Nazanin" panose="00000400000000000000" pitchFamily="2" charset="-78"/>
            </a:endParaRPr>
          </a:p>
        </p:txBody>
      </p:sp>
      <p:sp>
        <p:nvSpPr>
          <p:cNvPr id="4" name="TextBox 4"/>
          <p:cNvSpPr txBox="1"/>
          <p:nvPr/>
        </p:nvSpPr>
        <p:spPr>
          <a:xfrm>
            <a:off x="1548720" y="4233600"/>
            <a:ext cx="6469740" cy="761747"/>
          </a:xfrm>
          <a:prstGeom prst="rect">
            <a:avLst/>
          </a:prstGeom>
        </p:spPr>
        <p:txBody>
          <a:bodyPr lIns="0" tIns="0" rIns="0" bIns="0" rtlCol="0" anchor="t">
            <a:spAutoFit/>
          </a:bodyPr>
          <a:lstStyle/>
          <a:p>
            <a:pPr algn="r" rtl="1">
              <a:lnSpc>
                <a:spcPct val="150000"/>
              </a:lnSpc>
            </a:pPr>
            <a:r>
              <a:rPr lang="fa-IR" sz="3600" spc="-1" dirty="0">
                <a:solidFill>
                  <a:srgbClr val="00B050"/>
                </a:solidFill>
                <a:latin typeface="Montserrat Bold"/>
                <a:cs typeface="B Nazanin" panose="00000400000000000000" pitchFamily="2" charset="-78"/>
              </a:rPr>
              <a:t>آیا هیچ سوالی دارید؟</a:t>
            </a:r>
            <a:endParaRPr lang="en-US" sz="3600" spc="-1" dirty="0">
              <a:solidFill>
                <a:srgbClr val="00B050"/>
              </a:solidFill>
              <a:latin typeface="Montserrat Bold"/>
              <a:cs typeface="B Nazanin" panose="00000400000000000000" pitchFamily="2" charset="-78"/>
            </a:endParaRPr>
          </a:p>
        </p:txBody>
      </p:sp>
      <p:grpSp>
        <p:nvGrpSpPr>
          <p:cNvPr id="6" name="Group 6"/>
          <p:cNvGrpSpPr/>
          <p:nvPr/>
        </p:nvGrpSpPr>
        <p:grpSpPr>
          <a:xfrm>
            <a:off x="2865240" y="7984980"/>
            <a:ext cx="724140" cy="724140"/>
            <a:chOff x="0" y="0"/>
            <a:chExt cx="965520" cy="965520"/>
          </a:xfrm>
        </p:grpSpPr>
        <p:sp>
          <p:nvSpPr>
            <p:cNvPr id="7" name="Freeform 7"/>
            <p:cNvSpPr/>
            <p:nvPr/>
          </p:nvSpPr>
          <p:spPr>
            <a:xfrm>
              <a:off x="0" y="127"/>
              <a:ext cx="965581" cy="965327"/>
            </a:xfrm>
            <a:custGeom>
              <a:avLst/>
              <a:gdLst/>
              <a:ahLst/>
              <a:cxnLst/>
              <a:rect l="l" t="t" r="r" b="b"/>
              <a:pathLst>
                <a:path w="965581" h="965327">
                  <a:moveTo>
                    <a:pt x="789940" y="87630"/>
                  </a:moveTo>
                  <a:cubicBezTo>
                    <a:pt x="838327" y="87630"/>
                    <a:pt x="877824" y="126873"/>
                    <a:pt x="877824" y="175387"/>
                  </a:cubicBezTo>
                  <a:cubicBezTo>
                    <a:pt x="877824" y="223901"/>
                    <a:pt x="838327" y="263271"/>
                    <a:pt x="789940" y="263271"/>
                  </a:cubicBezTo>
                  <a:cubicBezTo>
                    <a:pt x="741553" y="263271"/>
                    <a:pt x="702310" y="223901"/>
                    <a:pt x="702310" y="175387"/>
                  </a:cubicBezTo>
                  <a:cubicBezTo>
                    <a:pt x="702310" y="126873"/>
                    <a:pt x="741680" y="87630"/>
                    <a:pt x="789940" y="87630"/>
                  </a:cubicBezTo>
                  <a:close/>
                  <a:moveTo>
                    <a:pt x="482727" y="175387"/>
                  </a:moveTo>
                  <a:cubicBezTo>
                    <a:pt x="652145" y="175387"/>
                    <a:pt x="789813" y="313309"/>
                    <a:pt x="789813" y="482727"/>
                  </a:cubicBezTo>
                  <a:cubicBezTo>
                    <a:pt x="789813" y="652145"/>
                    <a:pt x="652145" y="789940"/>
                    <a:pt x="482727" y="789940"/>
                  </a:cubicBezTo>
                  <a:cubicBezTo>
                    <a:pt x="313309" y="789940"/>
                    <a:pt x="175514" y="652018"/>
                    <a:pt x="175514" y="482727"/>
                  </a:cubicBezTo>
                  <a:cubicBezTo>
                    <a:pt x="175514" y="313436"/>
                    <a:pt x="313309" y="175387"/>
                    <a:pt x="482727" y="175387"/>
                  </a:cubicBezTo>
                  <a:close/>
                  <a:moveTo>
                    <a:pt x="131572" y="0"/>
                  </a:moveTo>
                  <a:cubicBezTo>
                    <a:pt x="59055" y="0"/>
                    <a:pt x="0" y="58928"/>
                    <a:pt x="0" y="131572"/>
                  </a:cubicBezTo>
                  <a:lnTo>
                    <a:pt x="0" y="833755"/>
                  </a:lnTo>
                  <a:cubicBezTo>
                    <a:pt x="0" y="906399"/>
                    <a:pt x="59055" y="965327"/>
                    <a:pt x="131572" y="965327"/>
                  </a:cubicBezTo>
                  <a:lnTo>
                    <a:pt x="833882" y="965327"/>
                  </a:lnTo>
                  <a:cubicBezTo>
                    <a:pt x="906526" y="965327"/>
                    <a:pt x="965581" y="906399"/>
                    <a:pt x="965581" y="833755"/>
                  </a:cubicBezTo>
                  <a:lnTo>
                    <a:pt x="965581" y="131572"/>
                  </a:lnTo>
                  <a:cubicBezTo>
                    <a:pt x="965581" y="58928"/>
                    <a:pt x="906399" y="0"/>
                    <a:pt x="833882" y="0"/>
                  </a:cubicBezTo>
                  <a:close/>
                </a:path>
              </a:pathLst>
            </a:custGeom>
            <a:solidFill>
              <a:srgbClr val="00B050"/>
            </a:solidFill>
          </p:spPr>
        </p:sp>
      </p:grpSp>
      <p:grpSp>
        <p:nvGrpSpPr>
          <p:cNvPr id="8" name="Group 8"/>
          <p:cNvGrpSpPr/>
          <p:nvPr/>
        </p:nvGrpSpPr>
        <p:grpSpPr>
          <a:xfrm>
            <a:off x="3062880" y="8182080"/>
            <a:ext cx="329400" cy="328860"/>
            <a:chOff x="0" y="0"/>
            <a:chExt cx="439200" cy="438480"/>
          </a:xfrm>
        </p:grpSpPr>
        <p:sp>
          <p:nvSpPr>
            <p:cNvPr id="9" name="Freeform 9"/>
            <p:cNvSpPr/>
            <p:nvPr/>
          </p:nvSpPr>
          <p:spPr>
            <a:xfrm>
              <a:off x="127" y="0"/>
              <a:ext cx="439166" cy="438531"/>
            </a:xfrm>
            <a:custGeom>
              <a:avLst/>
              <a:gdLst/>
              <a:ahLst/>
              <a:cxnLst/>
              <a:rect l="l" t="t" r="r" b="b"/>
              <a:pathLst>
                <a:path w="439166" h="438531">
                  <a:moveTo>
                    <a:pt x="219456" y="0"/>
                  </a:moveTo>
                  <a:cubicBezTo>
                    <a:pt x="98552" y="0"/>
                    <a:pt x="0" y="98298"/>
                    <a:pt x="0" y="219329"/>
                  </a:cubicBezTo>
                  <a:cubicBezTo>
                    <a:pt x="0" y="340106"/>
                    <a:pt x="98552" y="438531"/>
                    <a:pt x="219583" y="438531"/>
                  </a:cubicBezTo>
                  <a:cubicBezTo>
                    <a:pt x="340614" y="438531"/>
                    <a:pt x="439166" y="340106"/>
                    <a:pt x="439166" y="219329"/>
                  </a:cubicBezTo>
                  <a:cubicBezTo>
                    <a:pt x="439039" y="98298"/>
                    <a:pt x="340487" y="0"/>
                    <a:pt x="219456" y="0"/>
                  </a:cubicBezTo>
                  <a:close/>
                </a:path>
              </a:pathLst>
            </a:custGeom>
            <a:solidFill>
              <a:srgbClr val="00B050"/>
            </a:solidFill>
          </p:spPr>
        </p:sp>
      </p:grpSp>
      <p:grpSp>
        <p:nvGrpSpPr>
          <p:cNvPr id="10" name="Group 10"/>
          <p:cNvGrpSpPr/>
          <p:nvPr/>
        </p:nvGrpSpPr>
        <p:grpSpPr>
          <a:xfrm>
            <a:off x="1830060" y="7984980"/>
            <a:ext cx="376920" cy="724140"/>
            <a:chOff x="0" y="0"/>
            <a:chExt cx="502560" cy="965520"/>
          </a:xfrm>
        </p:grpSpPr>
        <p:sp>
          <p:nvSpPr>
            <p:cNvPr id="11" name="Freeform 11"/>
            <p:cNvSpPr/>
            <p:nvPr/>
          </p:nvSpPr>
          <p:spPr>
            <a:xfrm>
              <a:off x="0" y="127"/>
              <a:ext cx="502412" cy="965454"/>
            </a:xfrm>
            <a:custGeom>
              <a:avLst/>
              <a:gdLst/>
              <a:ahLst/>
              <a:cxnLst/>
              <a:rect l="l" t="t" r="r" b="b"/>
              <a:pathLst>
                <a:path w="502412" h="965454">
                  <a:moveTo>
                    <a:pt x="401066" y="162814"/>
                  </a:moveTo>
                  <a:cubicBezTo>
                    <a:pt x="429387" y="162814"/>
                    <a:pt x="459994" y="162814"/>
                    <a:pt x="490728" y="162814"/>
                  </a:cubicBezTo>
                  <a:lnTo>
                    <a:pt x="502412" y="162814"/>
                  </a:lnTo>
                  <a:lnTo>
                    <a:pt x="502412" y="6985"/>
                  </a:lnTo>
                  <a:cubicBezTo>
                    <a:pt x="485902" y="6985"/>
                    <a:pt x="469392" y="4572"/>
                    <a:pt x="452882" y="2286"/>
                  </a:cubicBezTo>
                  <a:cubicBezTo>
                    <a:pt x="422148" y="2286"/>
                    <a:pt x="391541" y="0"/>
                    <a:pt x="360934" y="0"/>
                  </a:cubicBezTo>
                  <a:cubicBezTo>
                    <a:pt x="313817" y="2286"/>
                    <a:pt x="268986" y="14097"/>
                    <a:pt x="231140" y="40132"/>
                  </a:cubicBezTo>
                  <a:cubicBezTo>
                    <a:pt x="186309" y="73152"/>
                    <a:pt x="162814" y="117983"/>
                    <a:pt x="153289" y="169926"/>
                  </a:cubicBezTo>
                  <a:cubicBezTo>
                    <a:pt x="148590" y="193548"/>
                    <a:pt x="148590" y="214757"/>
                    <a:pt x="148590" y="238379"/>
                  </a:cubicBezTo>
                  <a:cubicBezTo>
                    <a:pt x="146177" y="271399"/>
                    <a:pt x="146177" y="306832"/>
                    <a:pt x="148590" y="342265"/>
                  </a:cubicBezTo>
                  <a:lnTo>
                    <a:pt x="148590" y="353949"/>
                  </a:lnTo>
                  <a:lnTo>
                    <a:pt x="0" y="353949"/>
                  </a:lnTo>
                  <a:lnTo>
                    <a:pt x="0" y="528701"/>
                  </a:lnTo>
                  <a:lnTo>
                    <a:pt x="146304" y="528701"/>
                  </a:lnTo>
                  <a:lnTo>
                    <a:pt x="146304" y="965454"/>
                  </a:lnTo>
                  <a:lnTo>
                    <a:pt x="327914" y="965454"/>
                  </a:lnTo>
                  <a:lnTo>
                    <a:pt x="327914" y="528701"/>
                  </a:lnTo>
                  <a:lnTo>
                    <a:pt x="474218" y="528701"/>
                  </a:lnTo>
                  <a:cubicBezTo>
                    <a:pt x="481330" y="472059"/>
                    <a:pt x="488315" y="415417"/>
                    <a:pt x="497840" y="353949"/>
                  </a:cubicBezTo>
                  <a:lnTo>
                    <a:pt x="464820" y="353949"/>
                  </a:lnTo>
                  <a:cubicBezTo>
                    <a:pt x="422275" y="353949"/>
                    <a:pt x="325628" y="353949"/>
                    <a:pt x="325628" y="353949"/>
                  </a:cubicBezTo>
                  <a:cubicBezTo>
                    <a:pt x="325628" y="353949"/>
                    <a:pt x="325628" y="268986"/>
                    <a:pt x="327914" y="231267"/>
                  </a:cubicBezTo>
                  <a:cubicBezTo>
                    <a:pt x="327914" y="181610"/>
                    <a:pt x="358648" y="165227"/>
                    <a:pt x="401066" y="162814"/>
                  </a:cubicBezTo>
                  <a:close/>
                </a:path>
              </a:pathLst>
            </a:custGeom>
            <a:solidFill>
              <a:srgbClr val="00B050"/>
            </a:solidFill>
          </p:spPr>
        </p:sp>
      </p:grpSp>
      <p:grpSp>
        <p:nvGrpSpPr>
          <p:cNvPr id="12" name="Group 12"/>
          <p:cNvGrpSpPr/>
          <p:nvPr/>
        </p:nvGrpSpPr>
        <p:grpSpPr>
          <a:xfrm>
            <a:off x="4248180" y="7984980"/>
            <a:ext cx="878580" cy="724140"/>
            <a:chOff x="0" y="0"/>
            <a:chExt cx="1171440" cy="965520"/>
          </a:xfrm>
        </p:grpSpPr>
        <p:sp>
          <p:nvSpPr>
            <p:cNvPr id="13" name="Freeform 13"/>
            <p:cNvSpPr/>
            <p:nvPr/>
          </p:nvSpPr>
          <p:spPr>
            <a:xfrm>
              <a:off x="-254" y="127"/>
              <a:ext cx="1171702" cy="965327"/>
            </a:xfrm>
            <a:custGeom>
              <a:avLst/>
              <a:gdLst/>
              <a:ahLst/>
              <a:cxnLst/>
              <a:rect l="l" t="t" r="r" b="b"/>
              <a:pathLst>
                <a:path w="1171702" h="965327">
                  <a:moveTo>
                    <a:pt x="356489" y="756412"/>
                  </a:moveTo>
                  <a:cubicBezTo>
                    <a:pt x="229870" y="750443"/>
                    <a:pt x="153416" y="659257"/>
                    <a:pt x="132842" y="588518"/>
                  </a:cubicBezTo>
                  <a:cubicBezTo>
                    <a:pt x="168148" y="594487"/>
                    <a:pt x="200533" y="594487"/>
                    <a:pt x="235839" y="585597"/>
                  </a:cubicBezTo>
                  <a:cubicBezTo>
                    <a:pt x="235839" y="585597"/>
                    <a:pt x="235839" y="585597"/>
                    <a:pt x="238760" y="582676"/>
                  </a:cubicBezTo>
                  <a:cubicBezTo>
                    <a:pt x="171069" y="567944"/>
                    <a:pt x="118110" y="532511"/>
                    <a:pt x="82804" y="473710"/>
                  </a:cubicBezTo>
                  <a:cubicBezTo>
                    <a:pt x="59309" y="435483"/>
                    <a:pt x="47498" y="391287"/>
                    <a:pt x="47498" y="344297"/>
                  </a:cubicBezTo>
                  <a:cubicBezTo>
                    <a:pt x="79883" y="361950"/>
                    <a:pt x="115189" y="373634"/>
                    <a:pt x="153416" y="373634"/>
                  </a:cubicBezTo>
                  <a:cubicBezTo>
                    <a:pt x="103378" y="338328"/>
                    <a:pt x="68072" y="288290"/>
                    <a:pt x="56261" y="229489"/>
                  </a:cubicBezTo>
                  <a:cubicBezTo>
                    <a:pt x="41529" y="167640"/>
                    <a:pt x="50419" y="108839"/>
                    <a:pt x="79756" y="52832"/>
                  </a:cubicBezTo>
                  <a:cubicBezTo>
                    <a:pt x="212217" y="205994"/>
                    <a:pt x="376936" y="291338"/>
                    <a:pt x="577088" y="306070"/>
                  </a:cubicBezTo>
                  <a:cubicBezTo>
                    <a:pt x="577088" y="297307"/>
                    <a:pt x="574167" y="288417"/>
                    <a:pt x="574167" y="279654"/>
                  </a:cubicBezTo>
                  <a:cubicBezTo>
                    <a:pt x="565404" y="223647"/>
                    <a:pt x="577088" y="170815"/>
                    <a:pt x="609473" y="120650"/>
                  </a:cubicBezTo>
                  <a:cubicBezTo>
                    <a:pt x="647827" y="61722"/>
                    <a:pt x="700659" y="23495"/>
                    <a:pt x="771398" y="11684"/>
                  </a:cubicBezTo>
                  <a:cubicBezTo>
                    <a:pt x="853821" y="0"/>
                    <a:pt x="924433" y="23495"/>
                    <a:pt x="983361" y="79375"/>
                  </a:cubicBezTo>
                  <a:cubicBezTo>
                    <a:pt x="986282" y="82423"/>
                    <a:pt x="989203" y="85344"/>
                    <a:pt x="995045" y="82423"/>
                  </a:cubicBezTo>
                  <a:cubicBezTo>
                    <a:pt x="1045083" y="73660"/>
                    <a:pt x="1092200" y="56007"/>
                    <a:pt x="1136269" y="29337"/>
                  </a:cubicBezTo>
                  <a:cubicBezTo>
                    <a:pt x="1136269" y="29337"/>
                    <a:pt x="1139317" y="29337"/>
                    <a:pt x="1139317" y="29337"/>
                  </a:cubicBezTo>
                  <a:cubicBezTo>
                    <a:pt x="1121664" y="85344"/>
                    <a:pt x="1086231" y="126492"/>
                    <a:pt x="1036320" y="158877"/>
                  </a:cubicBezTo>
                  <a:cubicBezTo>
                    <a:pt x="1083437" y="152908"/>
                    <a:pt x="1127506" y="141224"/>
                    <a:pt x="1171702" y="123571"/>
                  </a:cubicBezTo>
                  <a:cubicBezTo>
                    <a:pt x="1162939" y="135255"/>
                    <a:pt x="1153922" y="147193"/>
                    <a:pt x="1145159" y="158877"/>
                  </a:cubicBezTo>
                  <a:cubicBezTo>
                    <a:pt x="1118743" y="191262"/>
                    <a:pt x="1089279" y="220726"/>
                    <a:pt x="1056894" y="244221"/>
                  </a:cubicBezTo>
                  <a:cubicBezTo>
                    <a:pt x="1053846" y="244221"/>
                    <a:pt x="1053846" y="247269"/>
                    <a:pt x="1053846" y="250190"/>
                  </a:cubicBezTo>
                  <a:cubicBezTo>
                    <a:pt x="1053846" y="285496"/>
                    <a:pt x="1053846" y="323723"/>
                    <a:pt x="1048004" y="359029"/>
                  </a:cubicBezTo>
                  <a:cubicBezTo>
                    <a:pt x="1039241" y="432562"/>
                    <a:pt x="1018540" y="503301"/>
                    <a:pt x="986155" y="573913"/>
                  </a:cubicBezTo>
                  <a:cubicBezTo>
                    <a:pt x="953770" y="641731"/>
                    <a:pt x="909701" y="706501"/>
                    <a:pt x="856615" y="762254"/>
                  </a:cubicBezTo>
                  <a:cubicBezTo>
                    <a:pt x="765429" y="856488"/>
                    <a:pt x="653542" y="918210"/>
                    <a:pt x="526923" y="947674"/>
                  </a:cubicBezTo>
                  <a:cubicBezTo>
                    <a:pt x="479933" y="956437"/>
                    <a:pt x="435737" y="962406"/>
                    <a:pt x="391541" y="962406"/>
                  </a:cubicBezTo>
                  <a:cubicBezTo>
                    <a:pt x="253238" y="965327"/>
                    <a:pt x="123698" y="932942"/>
                    <a:pt x="5969" y="859282"/>
                  </a:cubicBezTo>
                  <a:cubicBezTo>
                    <a:pt x="3048" y="859282"/>
                    <a:pt x="3048" y="856361"/>
                    <a:pt x="0" y="856361"/>
                  </a:cubicBezTo>
                  <a:cubicBezTo>
                    <a:pt x="85344" y="865124"/>
                    <a:pt x="164846" y="853313"/>
                    <a:pt x="241427" y="820928"/>
                  </a:cubicBezTo>
                  <a:cubicBezTo>
                    <a:pt x="282575" y="806323"/>
                    <a:pt x="320802" y="782701"/>
                    <a:pt x="356235" y="756285"/>
                  </a:cubicBezTo>
                  <a:close/>
                </a:path>
              </a:pathLst>
            </a:custGeom>
            <a:solidFill>
              <a:srgbClr val="00B050"/>
            </a:solidFill>
          </p:spPr>
        </p:sp>
      </p:grpSp>
      <p:grpSp>
        <p:nvGrpSpPr>
          <p:cNvPr id="14" name="Group 14"/>
          <p:cNvGrpSpPr/>
          <p:nvPr/>
        </p:nvGrpSpPr>
        <p:grpSpPr>
          <a:xfrm>
            <a:off x="5785020" y="7984980"/>
            <a:ext cx="619920" cy="724140"/>
            <a:chOff x="0" y="0"/>
            <a:chExt cx="826560" cy="965520"/>
          </a:xfrm>
        </p:grpSpPr>
        <p:sp>
          <p:nvSpPr>
            <p:cNvPr id="15" name="Freeform 15"/>
            <p:cNvSpPr/>
            <p:nvPr/>
          </p:nvSpPr>
          <p:spPr>
            <a:xfrm>
              <a:off x="0" y="0"/>
              <a:ext cx="826516" cy="965581"/>
            </a:xfrm>
            <a:custGeom>
              <a:avLst/>
              <a:gdLst/>
              <a:ahLst/>
              <a:cxnLst/>
              <a:rect l="l" t="t" r="r" b="b"/>
              <a:pathLst>
                <a:path w="826516" h="965581">
                  <a:moveTo>
                    <a:pt x="451739" y="0"/>
                  </a:moveTo>
                  <a:lnTo>
                    <a:pt x="449580" y="674370"/>
                  </a:lnTo>
                  <a:cubicBezTo>
                    <a:pt x="449580" y="757809"/>
                    <a:pt x="376682" y="822071"/>
                    <a:pt x="293243" y="822071"/>
                  </a:cubicBezTo>
                  <a:cubicBezTo>
                    <a:pt x="211963" y="822071"/>
                    <a:pt x="143383" y="755777"/>
                    <a:pt x="143383" y="672211"/>
                  </a:cubicBezTo>
                  <a:cubicBezTo>
                    <a:pt x="143383" y="590804"/>
                    <a:pt x="211963" y="522351"/>
                    <a:pt x="293243" y="522351"/>
                  </a:cubicBezTo>
                  <a:cubicBezTo>
                    <a:pt x="299720" y="522351"/>
                    <a:pt x="306070" y="524510"/>
                    <a:pt x="312547" y="524510"/>
                  </a:cubicBezTo>
                  <a:lnTo>
                    <a:pt x="312547" y="381127"/>
                  </a:lnTo>
                  <a:cubicBezTo>
                    <a:pt x="306070" y="381127"/>
                    <a:pt x="299720" y="378968"/>
                    <a:pt x="293243" y="378968"/>
                  </a:cubicBezTo>
                  <a:cubicBezTo>
                    <a:pt x="132715" y="378968"/>
                    <a:pt x="0" y="511683"/>
                    <a:pt x="0" y="672211"/>
                  </a:cubicBezTo>
                  <a:cubicBezTo>
                    <a:pt x="0" y="834898"/>
                    <a:pt x="132715" y="965581"/>
                    <a:pt x="293370" y="965581"/>
                  </a:cubicBezTo>
                  <a:cubicBezTo>
                    <a:pt x="456184" y="965581"/>
                    <a:pt x="586740" y="835025"/>
                    <a:pt x="586740" y="672338"/>
                  </a:cubicBezTo>
                  <a:lnTo>
                    <a:pt x="586740" y="276225"/>
                  </a:lnTo>
                  <a:cubicBezTo>
                    <a:pt x="636016" y="348996"/>
                    <a:pt x="717296" y="393954"/>
                    <a:pt x="803021" y="393954"/>
                  </a:cubicBezTo>
                  <a:cubicBezTo>
                    <a:pt x="811530" y="393954"/>
                    <a:pt x="820166" y="391795"/>
                    <a:pt x="826516" y="391795"/>
                  </a:cubicBezTo>
                  <a:lnTo>
                    <a:pt x="826516" y="231140"/>
                  </a:lnTo>
                  <a:cubicBezTo>
                    <a:pt x="702310" y="222631"/>
                    <a:pt x="603758" y="124206"/>
                    <a:pt x="588772" y="0"/>
                  </a:cubicBezTo>
                  <a:close/>
                </a:path>
              </a:pathLst>
            </a:custGeom>
            <a:solidFill>
              <a:srgbClr val="00B050"/>
            </a:solidFill>
          </p:spPr>
        </p:sp>
      </p:grpSp>
      <p:sp>
        <p:nvSpPr>
          <p:cNvPr id="16" name="TextBox 16"/>
          <p:cNvSpPr txBox="1"/>
          <p:nvPr/>
        </p:nvSpPr>
        <p:spPr>
          <a:xfrm>
            <a:off x="1548720" y="5332845"/>
            <a:ext cx="5823900" cy="1887953"/>
          </a:xfrm>
          <a:prstGeom prst="rect">
            <a:avLst/>
          </a:prstGeom>
        </p:spPr>
        <p:txBody>
          <a:bodyPr lIns="0" tIns="0" rIns="0" bIns="0" rtlCol="0" anchor="t">
            <a:spAutoFit/>
          </a:bodyPr>
          <a:lstStyle/>
          <a:p>
            <a:pPr algn="r" rtl="1">
              <a:lnSpc>
                <a:spcPct val="150000"/>
              </a:lnSpc>
            </a:pPr>
            <a:r>
              <a:rPr lang="fa-IR" sz="2804" spc="40" dirty="0">
                <a:solidFill>
                  <a:srgbClr val="010101"/>
                </a:solidFill>
                <a:latin typeface="Montserrat"/>
                <a:cs typeface="B Nazanin" panose="00000400000000000000" pitchFamily="2" charset="-78"/>
              </a:rPr>
              <a:t>می توانید تصویر روی صفحه را با کار خود جایگزین کنید. فقط روی آن کلیک راست کرده و گزینه </a:t>
            </a:r>
            <a:r>
              <a:rPr lang="en-US" sz="2804" spc="40" dirty="0">
                <a:solidFill>
                  <a:srgbClr val="010101"/>
                </a:solidFill>
                <a:latin typeface="Montserrat"/>
                <a:cs typeface="B Nazanin" panose="00000400000000000000" pitchFamily="2" charset="-78"/>
              </a:rPr>
              <a:t>Replace image </a:t>
            </a:r>
            <a:r>
              <a:rPr lang="fa-IR" sz="2804" spc="40" dirty="0">
                <a:solidFill>
                  <a:srgbClr val="010101"/>
                </a:solidFill>
                <a:latin typeface="Montserrat"/>
                <a:cs typeface="B Nazanin" panose="00000400000000000000" pitchFamily="2" charset="-78"/>
              </a:rPr>
              <a:t>را انتخاب کنید.</a:t>
            </a:r>
            <a:endParaRPr lang="en-US" sz="2804" spc="40" dirty="0">
              <a:solidFill>
                <a:srgbClr val="010101"/>
              </a:solidFill>
              <a:latin typeface="Montserrat"/>
              <a:cs typeface="B Nazanin" panose="00000400000000000000" pitchFamily="2" charset="-78"/>
            </a:endParaRPr>
          </a:p>
        </p:txBody>
      </p:sp>
      <p:grpSp>
        <p:nvGrpSpPr>
          <p:cNvPr id="17" name="Group 17"/>
          <p:cNvGrpSpPr/>
          <p:nvPr/>
        </p:nvGrpSpPr>
        <p:grpSpPr>
          <a:xfrm>
            <a:off x="10653120" y="0"/>
            <a:ext cx="7635060" cy="10287000"/>
            <a:chOff x="0" y="0"/>
            <a:chExt cx="10180080" cy="13716000"/>
          </a:xfrm>
        </p:grpSpPr>
        <p:sp>
          <p:nvSpPr>
            <p:cNvPr id="18" name="Freeform 18"/>
            <p:cNvSpPr/>
            <p:nvPr/>
          </p:nvSpPr>
          <p:spPr>
            <a:xfrm>
              <a:off x="0" y="0"/>
              <a:ext cx="10180066" cy="13716000"/>
            </a:xfrm>
            <a:custGeom>
              <a:avLst/>
              <a:gdLst/>
              <a:ahLst/>
              <a:cxnLst/>
              <a:rect l="l" t="t" r="r" b="b"/>
              <a:pathLst>
                <a:path w="10180066" h="13716000">
                  <a:moveTo>
                    <a:pt x="0" y="0"/>
                  </a:moveTo>
                  <a:lnTo>
                    <a:pt x="10180066" y="0"/>
                  </a:lnTo>
                  <a:lnTo>
                    <a:pt x="10180066" y="13716000"/>
                  </a:lnTo>
                  <a:lnTo>
                    <a:pt x="0" y="13716000"/>
                  </a:lnTo>
                  <a:close/>
                </a:path>
              </a:pathLst>
            </a:custGeom>
            <a:solidFill>
              <a:srgbClr val="00B050">
                <a:alpha val="70980"/>
              </a:srgbClr>
            </a:solidFill>
          </p:spPr>
        </p:sp>
      </p:grpSp>
      <p:sp>
        <p:nvSpPr>
          <p:cNvPr id="19" name="Freeform 19"/>
          <p:cNvSpPr/>
          <p:nvPr/>
        </p:nvSpPr>
        <p:spPr>
          <a:xfrm>
            <a:off x="9177840" y="1314360"/>
            <a:ext cx="8241480" cy="7658280"/>
          </a:xfrm>
          <a:custGeom>
            <a:avLst/>
            <a:gdLst/>
            <a:ahLst/>
            <a:cxnLst/>
            <a:rect l="l" t="t" r="r" b="b"/>
            <a:pathLst>
              <a:path w="8241480" h="7658280">
                <a:moveTo>
                  <a:pt x="0" y="0"/>
                </a:moveTo>
                <a:lnTo>
                  <a:pt x="8241480" y="0"/>
                </a:lnTo>
                <a:lnTo>
                  <a:pt x="8241480" y="7658280"/>
                </a:lnTo>
                <a:lnTo>
                  <a:pt x="0" y="7658280"/>
                </a:lnTo>
                <a:lnTo>
                  <a:pt x="0" y="0"/>
                </a:lnTo>
                <a:close/>
              </a:path>
            </a:pathLst>
          </a:custGeom>
          <a:blipFill>
            <a:blip r:embed="rId4"/>
            <a:stretch>
              <a:fillRect r="-458" b="-246"/>
            </a:stretch>
          </a:blipFill>
        </p:spPr>
      </p:sp>
      <p:grpSp>
        <p:nvGrpSpPr>
          <p:cNvPr id="20" name="Group 20"/>
          <p:cNvGrpSpPr/>
          <p:nvPr/>
        </p:nvGrpSpPr>
        <p:grpSpPr>
          <a:xfrm>
            <a:off x="15082740" y="-28620"/>
            <a:ext cx="3269160" cy="10344240"/>
            <a:chOff x="0" y="0"/>
            <a:chExt cx="4358880" cy="13792320"/>
          </a:xfrm>
        </p:grpSpPr>
        <p:sp>
          <p:nvSpPr>
            <p:cNvPr id="21" name="Freeform 21"/>
            <p:cNvSpPr/>
            <p:nvPr/>
          </p:nvSpPr>
          <p:spPr>
            <a:xfrm>
              <a:off x="38100" y="38100"/>
              <a:ext cx="4282567" cy="13716000"/>
            </a:xfrm>
            <a:custGeom>
              <a:avLst/>
              <a:gdLst/>
              <a:ahLst/>
              <a:cxnLst/>
              <a:rect l="l" t="t" r="r" b="b"/>
              <a:pathLst>
                <a:path w="4282567" h="13716000">
                  <a:moveTo>
                    <a:pt x="0" y="0"/>
                  </a:moveTo>
                  <a:lnTo>
                    <a:pt x="4282567" y="0"/>
                  </a:lnTo>
                  <a:lnTo>
                    <a:pt x="4282567" y="13716000"/>
                  </a:lnTo>
                  <a:lnTo>
                    <a:pt x="0" y="13716000"/>
                  </a:lnTo>
                  <a:close/>
                </a:path>
              </a:pathLst>
            </a:custGeom>
            <a:solidFill>
              <a:srgbClr val="000000">
                <a:alpha val="45882"/>
              </a:srgbClr>
            </a:solidFill>
          </p:spPr>
        </p:sp>
        <p:sp>
          <p:nvSpPr>
            <p:cNvPr id="22" name="Freeform 22"/>
            <p:cNvSpPr/>
            <p:nvPr/>
          </p:nvSpPr>
          <p:spPr>
            <a:xfrm>
              <a:off x="0" y="0"/>
              <a:ext cx="4358767" cy="13792200"/>
            </a:xfrm>
            <a:custGeom>
              <a:avLst/>
              <a:gdLst/>
              <a:ahLst/>
              <a:cxnLst/>
              <a:rect l="l" t="t" r="r" b="b"/>
              <a:pathLst>
                <a:path w="4358767" h="13792200">
                  <a:moveTo>
                    <a:pt x="38100" y="0"/>
                  </a:moveTo>
                  <a:lnTo>
                    <a:pt x="4320667" y="0"/>
                  </a:lnTo>
                  <a:cubicBezTo>
                    <a:pt x="4341749" y="0"/>
                    <a:pt x="4358767" y="17145"/>
                    <a:pt x="4358767" y="38100"/>
                  </a:cubicBezTo>
                  <a:lnTo>
                    <a:pt x="4358767" y="13754100"/>
                  </a:lnTo>
                  <a:cubicBezTo>
                    <a:pt x="4358767" y="13775182"/>
                    <a:pt x="4341622" y="13792200"/>
                    <a:pt x="4320667" y="13792200"/>
                  </a:cubicBezTo>
                  <a:lnTo>
                    <a:pt x="38100" y="13792200"/>
                  </a:lnTo>
                  <a:cubicBezTo>
                    <a:pt x="17018" y="13792200"/>
                    <a:pt x="0" y="13775055"/>
                    <a:pt x="0" y="13754100"/>
                  </a:cubicBezTo>
                  <a:lnTo>
                    <a:pt x="0" y="38100"/>
                  </a:lnTo>
                  <a:cubicBezTo>
                    <a:pt x="0" y="17145"/>
                    <a:pt x="17145" y="0"/>
                    <a:pt x="38100" y="0"/>
                  </a:cubicBezTo>
                  <a:moveTo>
                    <a:pt x="38100" y="76327"/>
                  </a:moveTo>
                  <a:lnTo>
                    <a:pt x="38100" y="38100"/>
                  </a:lnTo>
                  <a:lnTo>
                    <a:pt x="76200" y="38100"/>
                  </a:lnTo>
                  <a:lnTo>
                    <a:pt x="76200" y="13754100"/>
                  </a:lnTo>
                  <a:lnTo>
                    <a:pt x="38100" y="13754100"/>
                  </a:lnTo>
                  <a:lnTo>
                    <a:pt x="38100" y="13716000"/>
                  </a:lnTo>
                  <a:lnTo>
                    <a:pt x="4320667" y="13716000"/>
                  </a:lnTo>
                  <a:lnTo>
                    <a:pt x="4320667" y="13754100"/>
                  </a:lnTo>
                  <a:lnTo>
                    <a:pt x="4282567" y="13754100"/>
                  </a:lnTo>
                  <a:lnTo>
                    <a:pt x="4282567" y="38100"/>
                  </a:lnTo>
                  <a:lnTo>
                    <a:pt x="4320667" y="38100"/>
                  </a:lnTo>
                  <a:lnTo>
                    <a:pt x="4320667" y="76200"/>
                  </a:lnTo>
                  <a:lnTo>
                    <a:pt x="38100" y="76200"/>
                  </a:lnTo>
                  <a:close/>
                </a:path>
              </a:pathLst>
            </a:custGeom>
            <a:solidFill>
              <a:srgbClr val="FEFEFE"/>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13660380" y="-788940"/>
            <a:ext cx="3834540" cy="5412960"/>
            <a:chOff x="0" y="0"/>
            <a:chExt cx="5112720" cy="7217280"/>
          </a:xfrm>
        </p:grpSpPr>
        <p:sp>
          <p:nvSpPr>
            <p:cNvPr id="3" name="Freeform 3"/>
            <p:cNvSpPr/>
            <p:nvPr/>
          </p:nvSpPr>
          <p:spPr>
            <a:xfrm>
              <a:off x="0" y="0"/>
              <a:ext cx="5112766" cy="7217283"/>
            </a:xfrm>
            <a:custGeom>
              <a:avLst/>
              <a:gdLst/>
              <a:ahLst/>
              <a:cxnLst/>
              <a:rect l="l" t="t" r="r" b="b"/>
              <a:pathLst>
                <a:path w="5112766" h="7217283">
                  <a:moveTo>
                    <a:pt x="0" y="0"/>
                  </a:moveTo>
                  <a:lnTo>
                    <a:pt x="5112766" y="0"/>
                  </a:lnTo>
                  <a:lnTo>
                    <a:pt x="5112766" y="7217283"/>
                  </a:lnTo>
                  <a:lnTo>
                    <a:pt x="0" y="7217283"/>
                  </a:lnTo>
                  <a:close/>
                </a:path>
              </a:pathLst>
            </a:custGeom>
            <a:solidFill>
              <a:srgbClr val="00B050"/>
            </a:solidFill>
          </p:spPr>
        </p:sp>
      </p:grpSp>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sp>
        <p:nvSpPr>
          <p:cNvPr id="6" name="TextBox 6"/>
          <p:cNvSpPr txBox="1"/>
          <p:nvPr/>
        </p:nvSpPr>
        <p:spPr>
          <a:xfrm>
            <a:off x="105840" y="1646730"/>
            <a:ext cx="7892640" cy="1173398"/>
          </a:xfrm>
          <a:prstGeom prst="rect">
            <a:avLst/>
          </a:prstGeom>
        </p:spPr>
        <p:txBody>
          <a:bodyPr lIns="0" tIns="0" rIns="0" bIns="0" rtlCol="0" anchor="t">
            <a:spAutoFit/>
          </a:bodyPr>
          <a:lstStyle/>
          <a:p>
            <a:pPr algn="ctr">
              <a:lnSpc>
                <a:spcPts val="8640"/>
              </a:lnSpc>
            </a:pPr>
            <a:r>
              <a:rPr lang="fa-IR" sz="9000" spc="-1" dirty="0">
                <a:solidFill>
                  <a:srgbClr val="00B050"/>
                </a:solidFill>
                <a:latin typeface="Arimo Bold"/>
                <a:cs typeface="B Nazanin" panose="00000400000000000000" pitchFamily="2" charset="-78"/>
              </a:rPr>
              <a:t>آبنما</a:t>
            </a:r>
            <a:endParaRPr lang="en-US" sz="9000" spc="-1" dirty="0">
              <a:solidFill>
                <a:srgbClr val="00B050"/>
              </a:solidFill>
              <a:latin typeface="Arimo Bold"/>
              <a:cs typeface="B Nazanin" panose="00000400000000000000" pitchFamily="2" charset="-78"/>
            </a:endParaRPr>
          </a:p>
        </p:txBody>
      </p:sp>
      <p:sp>
        <p:nvSpPr>
          <p:cNvPr id="8" name="TextBox 8"/>
          <p:cNvSpPr txBox="1"/>
          <p:nvPr/>
        </p:nvSpPr>
        <p:spPr>
          <a:xfrm>
            <a:off x="1877040" y="4617540"/>
            <a:ext cx="3990060" cy="487313"/>
          </a:xfrm>
          <a:prstGeom prst="rect">
            <a:avLst/>
          </a:prstGeom>
        </p:spPr>
        <p:txBody>
          <a:bodyPr lIns="0" tIns="0" rIns="0" bIns="0" rtlCol="0" anchor="t">
            <a:spAutoFit/>
          </a:bodyPr>
          <a:lstStyle/>
          <a:p>
            <a:pPr algn="r" rtl="1">
              <a:lnSpc>
                <a:spcPts val="3834"/>
              </a:lnSpc>
            </a:pPr>
            <a:r>
              <a:rPr lang="fa-IR" sz="3195" spc="-1" dirty="0">
                <a:solidFill>
                  <a:srgbClr val="193909"/>
                </a:solidFill>
                <a:latin typeface="Source Sans Pro"/>
                <a:cs typeface="B Nazanin" panose="00000400000000000000" pitchFamily="2" charset="-78"/>
              </a:rPr>
              <a:t>تصاویر :</a:t>
            </a:r>
            <a:endParaRPr lang="en-US" sz="3195" spc="-1" dirty="0">
              <a:solidFill>
                <a:srgbClr val="193909"/>
              </a:solidFill>
              <a:latin typeface="Source Sans Pro"/>
              <a:cs typeface="B Nazanin" panose="00000400000000000000" pitchFamily="2" charset="-78"/>
            </a:endParaRPr>
          </a:p>
        </p:txBody>
      </p:sp>
      <p:sp>
        <p:nvSpPr>
          <p:cNvPr id="9" name="TextBox 9"/>
          <p:cNvSpPr txBox="1"/>
          <p:nvPr/>
        </p:nvSpPr>
        <p:spPr>
          <a:xfrm>
            <a:off x="1608018" y="5234760"/>
            <a:ext cx="5734260" cy="461665"/>
          </a:xfrm>
          <a:prstGeom prst="rect">
            <a:avLst/>
          </a:prstGeom>
        </p:spPr>
        <p:txBody>
          <a:bodyPr lIns="0" tIns="0" rIns="0" bIns="0" rtlCol="0" anchor="t">
            <a:spAutoFit/>
          </a:bodyPr>
          <a:lstStyle/>
          <a:p>
            <a:pPr marL="542925" lvl="1" indent="-271462" algn="r" rtl="1">
              <a:lnSpc>
                <a:spcPts val="3600"/>
              </a:lnSpc>
              <a:buFont typeface="Arial"/>
              <a:buChar char="•"/>
            </a:pPr>
            <a:r>
              <a:rPr lang="en-US" sz="3000" spc="-1" dirty="0">
                <a:solidFill>
                  <a:srgbClr val="000000"/>
                </a:solidFill>
                <a:latin typeface="Source Sans Pro"/>
                <a:cs typeface="B Nazanin" panose="00000400000000000000" pitchFamily="2" charset="-78"/>
              </a:rPr>
              <a:t>gettyimages.es</a:t>
            </a:r>
          </a:p>
        </p:txBody>
      </p:sp>
      <p:sp>
        <p:nvSpPr>
          <p:cNvPr id="10" name="TextBox 10"/>
          <p:cNvSpPr txBox="1"/>
          <p:nvPr/>
        </p:nvSpPr>
        <p:spPr>
          <a:xfrm>
            <a:off x="1877040" y="6519420"/>
            <a:ext cx="3990060" cy="487313"/>
          </a:xfrm>
          <a:prstGeom prst="rect">
            <a:avLst/>
          </a:prstGeom>
        </p:spPr>
        <p:txBody>
          <a:bodyPr lIns="0" tIns="0" rIns="0" bIns="0" rtlCol="0" anchor="t">
            <a:spAutoFit/>
          </a:bodyPr>
          <a:lstStyle/>
          <a:p>
            <a:pPr algn="r" rtl="1">
              <a:lnSpc>
                <a:spcPts val="3834"/>
              </a:lnSpc>
            </a:pPr>
            <a:r>
              <a:rPr lang="fa-IR" sz="3195" spc="-1" dirty="0">
                <a:solidFill>
                  <a:srgbClr val="193909"/>
                </a:solidFill>
                <a:latin typeface="Source Sans Pro"/>
                <a:cs typeface="B Nazanin" panose="00000400000000000000" pitchFamily="2" charset="-78"/>
              </a:rPr>
              <a:t>فونت ها:</a:t>
            </a:r>
            <a:endParaRPr lang="en-US" sz="3195" spc="-1" dirty="0">
              <a:solidFill>
                <a:srgbClr val="193909"/>
              </a:solidFill>
              <a:latin typeface="Source Sans Pro"/>
              <a:cs typeface="B Nazanin" panose="00000400000000000000" pitchFamily="2" charset="-78"/>
            </a:endParaRPr>
          </a:p>
        </p:txBody>
      </p:sp>
      <p:sp>
        <p:nvSpPr>
          <p:cNvPr id="11" name="TextBox 11"/>
          <p:cNvSpPr txBox="1"/>
          <p:nvPr/>
        </p:nvSpPr>
        <p:spPr>
          <a:xfrm>
            <a:off x="1877040" y="7136640"/>
            <a:ext cx="5046840" cy="461665"/>
          </a:xfrm>
          <a:prstGeom prst="rect">
            <a:avLst/>
          </a:prstGeom>
        </p:spPr>
        <p:txBody>
          <a:bodyPr lIns="0" tIns="0" rIns="0" bIns="0" rtlCol="0" anchor="t">
            <a:spAutoFit/>
          </a:bodyPr>
          <a:lstStyle/>
          <a:p>
            <a:pPr marL="542925" lvl="1" indent="-271462" algn="r" rtl="1">
              <a:lnSpc>
                <a:spcPts val="3600"/>
              </a:lnSpc>
              <a:buFont typeface="Arial"/>
              <a:buChar char="•"/>
            </a:pPr>
            <a:r>
              <a:rPr lang="fa-IR" sz="3000" spc="-1" dirty="0">
                <a:solidFill>
                  <a:srgbClr val="000000"/>
                </a:solidFill>
                <a:latin typeface="Source Sans Pro"/>
                <a:cs typeface="B Nazanin" panose="00000400000000000000" pitchFamily="2" charset="-78"/>
              </a:rPr>
              <a:t>مونتسراتمونتسرات لایت</a:t>
            </a:r>
            <a:endParaRPr lang="en-US" sz="3000" spc="-1" dirty="0">
              <a:solidFill>
                <a:srgbClr val="000000"/>
              </a:solidFill>
              <a:latin typeface="Source Sans Pro"/>
              <a:cs typeface="B Nazanin" panose="00000400000000000000" pitchFamily="2" charset="-78"/>
            </a:endParaRPr>
          </a:p>
        </p:txBody>
      </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sp>
        <p:nvSpPr>
          <p:cNvPr id="17" name="Freeform 17"/>
          <p:cNvSpPr/>
          <p:nvPr/>
        </p:nvSpPr>
        <p:spPr>
          <a:xfrm>
            <a:off x="7135560" y="875880"/>
            <a:ext cx="9444600" cy="8530380"/>
          </a:xfrm>
          <a:custGeom>
            <a:avLst/>
            <a:gdLst/>
            <a:ahLst/>
            <a:cxnLst/>
            <a:rect l="l" t="t" r="r" b="b"/>
            <a:pathLst>
              <a:path w="9444600" h="8530380">
                <a:moveTo>
                  <a:pt x="0" y="0"/>
                </a:moveTo>
                <a:lnTo>
                  <a:pt x="9444600" y="0"/>
                </a:lnTo>
                <a:lnTo>
                  <a:pt x="9444600" y="8530380"/>
                </a:lnTo>
                <a:lnTo>
                  <a:pt x="0" y="8530380"/>
                </a:lnTo>
                <a:lnTo>
                  <a:pt x="0" y="0"/>
                </a:lnTo>
                <a:close/>
              </a:path>
            </a:pathLst>
          </a:custGeom>
          <a:blipFill>
            <a:blip r:embed="rId3"/>
            <a:stretch>
              <a:fillRect r="-214" b="-158"/>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9020" y="356130"/>
            <a:ext cx="4559940" cy="765594"/>
          </a:xfrm>
          <a:prstGeom prst="rect">
            <a:avLst/>
          </a:prstGeom>
        </p:spPr>
        <p:txBody>
          <a:bodyPr lIns="0" tIns="0" rIns="0" bIns="0" rtlCol="0" anchor="t">
            <a:spAutoFit/>
          </a:bodyPr>
          <a:lstStyle/>
          <a:p>
            <a:pPr algn="ctr">
              <a:lnSpc>
                <a:spcPts val="5832"/>
              </a:lnSpc>
            </a:pPr>
            <a:r>
              <a:rPr lang="fa-IR" sz="5400" spc="-1" dirty="0">
                <a:solidFill>
                  <a:srgbClr val="00B050"/>
                </a:solidFill>
                <a:latin typeface="Montserrat Bold"/>
                <a:cs typeface="B Nazanin" panose="00000400000000000000" pitchFamily="2" charset="-78"/>
              </a:rPr>
              <a:t>منابع</a:t>
            </a:r>
            <a:endParaRPr lang="en-US" sz="5400" spc="-1" dirty="0">
              <a:solidFill>
                <a:srgbClr val="00B050"/>
              </a:solidFill>
              <a:latin typeface="Montserrat Bold"/>
              <a:cs typeface="B Nazanin" panose="00000400000000000000" pitchFamily="2" charset="-78"/>
            </a:endParaRPr>
          </a:p>
        </p:txBody>
      </p:sp>
      <p:grpSp>
        <p:nvGrpSpPr>
          <p:cNvPr id="3" name="Group 3"/>
          <p:cNvGrpSpPr/>
          <p:nvPr/>
        </p:nvGrpSpPr>
        <p:grpSpPr>
          <a:xfrm>
            <a:off x="2838240" y="7305660"/>
            <a:ext cx="2236140" cy="2229120"/>
            <a:chOff x="0" y="0"/>
            <a:chExt cx="2981520" cy="2972160"/>
          </a:xfrm>
        </p:grpSpPr>
        <p:sp>
          <p:nvSpPr>
            <p:cNvPr id="4" name="Freeform 4"/>
            <p:cNvSpPr/>
            <p:nvPr/>
          </p:nvSpPr>
          <p:spPr>
            <a:xfrm>
              <a:off x="0" y="0"/>
              <a:ext cx="2981452" cy="2972181"/>
            </a:xfrm>
            <a:custGeom>
              <a:avLst/>
              <a:gdLst/>
              <a:ahLst/>
              <a:cxnLst/>
              <a:rect l="l" t="t" r="r" b="b"/>
              <a:pathLst>
                <a:path w="2981452" h="2972181">
                  <a:moveTo>
                    <a:pt x="1544574" y="2961640"/>
                  </a:moveTo>
                  <a:cubicBezTo>
                    <a:pt x="1245108" y="2961640"/>
                    <a:pt x="945642" y="2961640"/>
                    <a:pt x="646176" y="2961640"/>
                  </a:cubicBezTo>
                  <a:cubicBezTo>
                    <a:pt x="630428" y="2961640"/>
                    <a:pt x="614680" y="2961640"/>
                    <a:pt x="598932" y="2964307"/>
                  </a:cubicBezTo>
                  <a:cubicBezTo>
                    <a:pt x="509651" y="2966974"/>
                    <a:pt x="493903" y="2948559"/>
                    <a:pt x="512191" y="2859278"/>
                  </a:cubicBezTo>
                  <a:cubicBezTo>
                    <a:pt x="514858" y="2835656"/>
                    <a:pt x="520065" y="2814701"/>
                    <a:pt x="504317" y="2793619"/>
                  </a:cubicBezTo>
                  <a:cubicBezTo>
                    <a:pt x="315214" y="2512695"/>
                    <a:pt x="233807" y="2194941"/>
                    <a:pt x="202184" y="1861566"/>
                  </a:cubicBezTo>
                  <a:cubicBezTo>
                    <a:pt x="194310" y="1790700"/>
                    <a:pt x="186436" y="1717167"/>
                    <a:pt x="183769" y="1646301"/>
                  </a:cubicBezTo>
                  <a:cubicBezTo>
                    <a:pt x="181102" y="1609598"/>
                    <a:pt x="168021" y="1593850"/>
                    <a:pt x="128651" y="1596390"/>
                  </a:cubicBezTo>
                  <a:cubicBezTo>
                    <a:pt x="7874" y="1596390"/>
                    <a:pt x="20955" y="1606931"/>
                    <a:pt x="20955" y="1483487"/>
                  </a:cubicBezTo>
                  <a:cubicBezTo>
                    <a:pt x="23622" y="1333881"/>
                    <a:pt x="0" y="1349629"/>
                    <a:pt x="157607" y="1349629"/>
                  </a:cubicBezTo>
                  <a:cubicBezTo>
                    <a:pt x="740791" y="1349629"/>
                    <a:pt x="1326515" y="1349629"/>
                    <a:pt x="1909699" y="1349629"/>
                  </a:cubicBezTo>
                  <a:cubicBezTo>
                    <a:pt x="1988566" y="1349629"/>
                    <a:pt x="1988566" y="1349629"/>
                    <a:pt x="2004314" y="1270889"/>
                  </a:cubicBezTo>
                  <a:cubicBezTo>
                    <a:pt x="2012188" y="1236726"/>
                    <a:pt x="2022729" y="1200023"/>
                    <a:pt x="2033270" y="1165860"/>
                  </a:cubicBezTo>
                  <a:cubicBezTo>
                    <a:pt x="2051685" y="1102868"/>
                    <a:pt x="2088388" y="1060831"/>
                    <a:pt x="2162048" y="1066038"/>
                  </a:cubicBezTo>
                  <a:cubicBezTo>
                    <a:pt x="2193544" y="1068705"/>
                    <a:pt x="2209292" y="1045083"/>
                    <a:pt x="2219833" y="1021461"/>
                  </a:cubicBezTo>
                  <a:cubicBezTo>
                    <a:pt x="2301240" y="835025"/>
                    <a:pt x="2340610" y="646049"/>
                    <a:pt x="2293366" y="443865"/>
                  </a:cubicBezTo>
                  <a:cubicBezTo>
                    <a:pt x="2280285" y="380873"/>
                    <a:pt x="2243455" y="344043"/>
                    <a:pt x="2183003" y="323088"/>
                  </a:cubicBezTo>
                  <a:cubicBezTo>
                    <a:pt x="2064766" y="283718"/>
                    <a:pt x="1941322" y="281051"/>
                    <a:pt x="1820545" y="273177"/>
                  </a:cubicBezTo>
                  <a:cubicBezTo>
                    <a:pt x="1662938" y="265303"/>
                    <a:pt x="1507998" y="275844"/>
                    <a:pt x="1355598" y="315214"/>
                  </a:cubicBezTo>
                  <a:cubicBezTo>
                    <a:pt x="1310894" y="325755"/>
                    <a:pt x="1274191" y="349377"/>
                    <a:pt x="1245235" y="386080"/>
                  </a:cubicBezTo>
                  <a:cubicBezTo>
                    <a:pt x="1142746" y="514731"/>
                    <a:pt x="1106043" y="667004"/>
                    <a:pt x="1048258" y="814070"/>
                  </a:cubicBezTo>
                  <a:cubicBezTo>
                    <a:pt x="1045591" y="821944"/>
                    <a:pt x="1043051" y="829818"/>
                    <a:pt x="1040384" y="840359"/>
                  </a:cubicBezTo>
                  <a:cubicBezTo>
                    <a:pt x="1014095" y="913892"/>
                    <a:pt x="1014095" y="916559"/>
                    <a:pt x="1087628" y="948055"/>
                  </a:cubicBezTo>
                  <a:cubicBezTo>
                    <a:pt x="1116584" y="961136"/>
                    <a:pt x="1124458" y="982218"/>
                    <a:pt x="1116584" y="1011047"/>
                  </a:cubicBezTo>
                  <a:cubicBezTo>
                    <a:pt x="1090295" y="1105535"/>
                    <a:pt x="1050925" y="1192149"/>
                    <a:pt x="1008888" y="1278890"/>
                  </a:cubicBezTo>
                  <a:cubicBezTo>
                    <a:pt x="995807" y="1307719"/>
                    <a:pt x="972058" y="1302512"/>
                    <a:pt x="951103" y="1302512"/>
                  </a:cubicBezTo>
                  <a:cubicBezTo>
                    <a:pt x="830326" y="1291971"/>
                    <a:pt x="712089" y="1278890"/>
                    <a:pt x="593852" y="1268349"/>
                  </a:cubicBezTo>
                  <a:cubicBezTo>
                    <a:pt x="564896" y="1265682"/>
                    <a:pt x="554482" y="1252601"/>
                    <a:pt x="559689" y="1223772"/>
                  </a:cubicBezTo>
                  <a:cubicBezTo>
                    <a:pt x="572770" y="1150239"/>
                    <a:pt x="585978" y="1071499"/>
                    <a:pt x="612267" y="1000633"/>
                  </a:cubicBezTo>
                  <a:cubicBezTo>
                    <a:pt x="630682" y="956056"/>
                    <a:pt x="659511" y="919226"/>
                    <a:pt x="712089" y="919226"/>
                  </a:cubicBezTo>
                  <a:cubicBezTo>
                    <a:pt x="746252" y="916559"/>
                    <a:pt x="751459" y="892937"/>
                    <a:pt x="759333" y="866775"/>
                  </a:cubicBezTo>
                  <a:cubicBezTo>
                    <a:pt x="804037" y="722376"/>
                    <a:pt x="856488" y="577977"/>
                    <a:pt x="914273" y="438785"/>
                  </a:cubicBezTo>
                  <a:cubicBezTo>
                    <a:pt x="953643" y="346837"/>
                    <a:pt x="1008888" y="265557"/>
                    <a:pt x="1071880" y="192024"/>
                  </a:cubicBezTo>
                  <a:cubicBezTo>
                    <a:pt x="1163701" y="84074"/>
                    <a:pt x="1292479" y="57785"/>
                    <a:pt x="1421130" y="39370"/>
                  </a:cubicBezTo>
                  <a:cubicBezTo>
                    <a:pt x="1678559" y="0"/>
                    <a:pt x="1935988" y="5207"/>
                    <a:pt x="2193417" y="62992"/>
                  </a:cubicBezTo>
                  <a:cubicBezTo>
                    <a:pt x="2422017" y="115443"/>
                    <a:pt x="2548001" y="225806"/>
                    <a:pt x="2569083" y="540893"/>
                  </a:cubicBezTo>
                  <a:cubicBezTo>
                    <a:pt x="2582164" y="714121"/>
                    <a:pt x="2553335" y="879602"/>
                    <a:pt x="2490216" y="1039749"/>
                  </a:cubicBezTo>
                  <a:cubicBezTo>
                    <a:pt x="2479675" y="1066038"/>
                    <a:pt x="2477135" y="1084326"/>
                    <a:pt x="2508631" y="1097534"/>
                  </a:cubicBezTo>
                  <a:cubicBezTo>
                    <a:pt x="2545461" y="1110615"/>
                    <a:pt x="2545461" y="1142111"/>
                    <a:pt x="2534920" y="1173734"/>
                  </a:cubicBezTo>
                  <a:cubicBezTo>
                    <a:pt x="2521839" y="1215771"/>
                    <a:pt x="2505964" y="1257808"/>
                    <a:pt x="2490216" y="1299718"/>
                  </a:cubicBezTo>
                  <a:cubicBezTo>
                    <a:pt x="2474468" y="1339088"/>
                    <a:pt x="2482342" y="1352169"/>
                    <a:pt x="2524379" y="1349629"/>
                  </a:cubicBezTo>
                  <a:cubicBezTo>
                    <a:pt x="2655697" y="1349629"/>
                    <a:pt x="2787015" y="1352296"/>
                    <a:pt x="2918460" y="1349629"/>
                  </a:cubicBezTo>
                  <a:cubicBezTo>
                    <a:pt x="2963164" y="1349629"/>
                    <a:pt x="2981452" y="1365377"/>
                    <a:pt x="2978912" y="1409954"/>
                  </a:cubicBezTo>
                  <a:cubicBezTo>
                    <a:pt x="2976372" y="1454531"/>
                    <a:pt x="2976245" y="1499235"/>
                    <a:pt x="2978912" y="1541272"/>
                  </a:cubicBezTo>
                  <a:cubicBezTo>
                    <a:pt x="2978912" y="1577975"/>
                    <a:pt x="2968371" y="1599057"/>
                    <a:pt x="2926334" y="1596390"/>
                  </a:cubicBezTo>
                  <a:cubicBezTo>
                    <a:pt x="2884297" y="1591183"/>
                    <a:pt x="2876423" y="1614805"/>
                    <a:pt x="2873756" y="1654175"/>
                  </a:cubicBezTo>
                  <a:cubicBezTo>
                    <a:pt x="2852801" y="1916684"/>
                    <a:pt x="2826512" y="2179320"/>
                    <a:pt x="2737104" y="2431288"/>
                  </a:cubicBezTo>
                  <a:cubicBezTo>
                    <a:pt x="2695067" y="2552065"/>
                    <a:pt x="2637282" y="2664968"/>
                    <a:pt x="2568956" y="2772664"/>
                  </a:cubicBezTo>
                  <a:cubicBezTo>
                    <a:pt x="2553208" y="2796286"/>
                    <a:pt x="2529586" y="2814701"/>
                    <a:pt x="2568956" y="2846197"/>
                  </a:cubicBezTo>
                  <a:cubicBezTo>
                    <a:pt x="2597912" y="2864612"/>
                    <a:pt x="2584704" y="2911856"/>
                    <a:pt x="2576830" y="2943352"/>
                  </a:cubicBezTo>
                  <a:cubicBezTo>
                    <a:pt x="2568956" y="2972181"/>
                    <a:pt x="2537460" y="2961767"/>
                    <a:pt x="2516378" y="2961767"/>
                  </a:cubicBezTo>
                  <a:cubicBezTo>
                    <a:pt x="2193290" y="2961767"/>
                    <a:pt x="1870202" y="2961767"/>
                    <a:pt x="1544447" y="2961767"/>
                  </a:cubicBezTo>
                  <a:close/>
                  <a:moveTo>
                    <a:pt x="1796669" y="2439289"/>
                  </a:moveTo>
                  <a:cubicBezTo>
                    <a:pt x="1822958" y="2441956"/>
                    <a:pt x="1846580" y="2449830"/>
                    <a:pt x="1872869" y="2449830"/>
                  </a:cubicBezTo>
                  <a:cubicBezTo>
                    <a:pt x="1927987" y="2452497"/>
                    <a:pt x="1912239" y="2402586"/>
                    <a:pt x="1922780" y="2373630"/>
                  </a:cubicBezTo>
                  <a:cubicBezTo>
                    <a:pt x="1935861" y="2339467"/>
                    <a:pt x="1909699" y="2336927"/>
                    <a:pt x="1885950" y="2334260"/>
                  </a:cubicBezTo>
                  <a:cubicBezTo>
                    <a:pt x="1830832" y="2323719"/>
                    <a:pt x="1775587" y="2313305"/>
                    <a:pt x="1723136" y="2300097"/>
                  </a:cubicBezTo>
                  <a:cubicBezTo>
                    <a:pt x="1707388" y="2297430"/>
                    <a:pt x="1683766" y="2294890"/>
                    <a:pt x="1683766" y="2279142"/>
                  </a:cubicBezTo>
                  <a:cubicBezTo>
                    <a:pt x="1688973" y="2221357"/>
                    <a:pt x="1652270" y="2247646"/>
                    <a:pt x="1628648" y="2247646"/>
                  </a:cubicBezTo>
                  <a:cubicBezTo>
                    <a:pt x="1610233" y="2244979"/>
                    <a:pt x="1589278" y="2239772"/>
                    <a:pt x="1576070" y="2260727"/>
                  </a:cubicBezTo>
                  <a:cubicBezTo>
                    <a:pt x="1555115" y="2302764"/>
                    <a:pt x="1589151" y="2357882"/>
                    <a:pt x="1633855" y="2357882"/>
                  </a:cubicBezTo>
                  <a:cubicBezTo>
                    <a:pt x="1675892" y="2357882"/>
                    <a:pt x="1717929" y="2352675"/>
                    <a:pt x="1757299" y="2342134"/>
                  </a:cubicBezTo>
                  <a:cubicBezTo>
                    <a:pt x="1788795" y="2331593"/>
                    <a:pt x="1812417" y="2323719"/>
                    <a:pt x="1830832" y="2365756"/>
                  </a:cubicBezTo>
                  <a:cubicBezTo>
                    <a:pt x="1846580" y="2402459"/>
                    <a:pt x="1833499" y="2423541"/>
                    <a:pt x="1796669" y="2439289"/>
                  </a:cubicBezTo>
                  <a:close/>
                  <a:moveTo>
                    <a:pt x="709295" y="1714500"/>
                  </a:moveTo>
                  <a:cubicBezTo>
                    <a:pt x="654177" y="1698752"/>
                    <a:pt x="669925" y="1669923"/>
                    <a:pt x="677799" y="1643634"/>
                  </a:cubicBezTo>
                  <a:cubicBezTo>
                    <a:pt x="688340" y="1609471"/>
                    <a:pt x="709295" y="1612138"/>
                    <a:pt x="735584" y="1620012"/>
                  </a:cubicBezTo>
                  <a:cubicBezTo>
                    <a:pt x="777621" y="1627886"/>
                    <a:pt x="822325" y="1635760"/>
                    <a:pt x="864362" y="1640967"/>
                  </a:cubicBezTo>
                  <a:cubicBezTo>
                    <a:pt x="880110" y="1643634"/>
                    <a:pt x="903732" y="1648841"/>
                    <a:pt x="903732" y="1622552"/>
                  </a:cubicBezTo>
                  <a:cubicBezTo>
                    <a:pt x="903732" y="1596263"/>
                    <a:pt x="885317" y="1596263"/>
                    <a:pt x="866902" y="1596263"/>
                  </a:cubicBezTo>
                  <a:cubicBezTo>
                    <a:pt x="801243" y="1596263"/>
                    <a:pt x="732917" y="1596263"/>
                    <a:pt x="667258" y="1596263"/>
                  </a:cubicBezTo>
                  <a:cubicBezTo>
                    <a:pt x="601599" y="1596263"/>
                    <a:pt x="601599" y="1596263"/>
                    <a:pt x="604266" y="1659255"/>
                  </a:cubicBezTo>
                  <a:cubicBezTo>
                    <a:pt x="606933" y="1717040"/>
                    <a:pt x="606933" y="1717040"/>
                    <a:pt x="709295" y="1714373"/>
                  </a:cubicBezTo>
                  <a:close/>
                  <a:moveTo>
                    <a:pt x="1239901" y="1740662"/>
                  </a:moveTo>
                  <a:cubicBezTo>
                    <a:pt x="1313434" y="1751203"/>
                    <a:pt x="1371219" y="1759077"/>
                    <a:pt x="1431671" y="1766951"/>
                  </a:cubicBezTo>
                  <a:cubicBezTo>
                    <a:pt x="1455293" y="1769618"/>
                    <a:pt x="1468501" y="1756410"/>
                    <a:pt x="1471041" y="1732788"/>
                  </a:cubicBezTo>
                  <a:cubicBezTo>
                    <a:pt x="1471041" y="1711833"/>
                    <a:pt x="1478915" y="1682877"/>
                    <a:pt x="1450086" y="1677670"/>
                  </a:cubicBezTo>
                  <a:cubicBezTo>
                    <a:pt x="1408049" y="1667129"/>
                    <a:pt x="1366012" y="1664589"/>
                    <a:pt x="1323975" y="1659255"/>
                  </a:cubicBezTo>
                  <a:cubicBezTo>
                    <a:pt x="1318768" y="1659255"/>
                    <a:pt x="1308227" y="1661922"/>
                    <a:pt x="1310894" y="1669796"/>
                  </a:cubicBezTo>
                  <a:cubicBezTo>
                    <a:pt x="1329309" y="1724914"/>
                    <a:pt x="1276731" y="1719707"/>
                    <a:pt x="1240028" y="1740662"/>
                  </a:cubicBezTo>
                  <a:close/>
                  <a:moveTo>
                    <a:pt x="625348" y="2544064"/>
                  </a:moveTo>
                  <a:cubicBezTo>
                    <a:pt x="591185" y="2415413"/>
                    <a:pt x="564896" y="2391791"/>
                    <a:pt x="457200" y="2402332"/>
                  </a:cubicBezTo>
                  <a:cubicBezTo>
                    <a:pt x="496570" y="2528316"/>
                    <a:pt x="520192" y="2546731"/>
                    <a:pt x="625348" y="2544064"/>
                  </a:cubicBezTo>
                  <a:close/>
                  <a:moveTo>
                    <a:pt x="1268730" y="2040128"/>
                  </a:moveTo>
                  <a:cubicBezTo>
                    <a:pt x="1226693" y="2005965"/>
                    <a:pt x="1142619" y="2037461"/>
                    <a:pt x="1147953" y="1950847"/>
                  </a:cubicBezTo>
                  <a:cubicBezTo>
                    <a:pt x="1147953" y="1948180"/>
                    <a:pt x="1145286" y="1948180"/>
                    <a:pt x="1145286" y="1945640"/>
                  </a:cubicBezTo>
                  <a:cubicBezTo>
                    <a:pt x="1116330" y="1940433"/>
                    <a:pt x="1084834" y="1932559"/>
                    <a:pt x="1063879" y="1948307"/>
                  </a:cubicBezTo>
                  <a:cubicBezTo>
                    <a:pt x="1040257" y="1966722"/>
                    <a:pt x="1058672" y="2003425"/>
                    <a:pt x="1058672" y="2032381"/>
                  </a:cubicBezTo>
                  <a:cubicBezTo>
                    <a:pt x="1058672" y="2058670"/>
                    <a:pt x="1079627" y="2061210"/>
                    <a:pt x="1100709" y="2063877"/>
                  </a:cubicBezTo>
                  <a:cubicBezTo>
                    <a:pt x="1155827" y="2063877"/>
                    <a:pt x="1211072" y="2056003"/>
                    <a:pt x="1268857" y="2040255"/>
                  </a:cubicBezTo>
                  <a:close/>
                  <a:moveTo>
                    <a:pt x="1804797" y="1761998"/>
                  </a:moveTo>
                  <a:cubicBezTo>
                    <a:pt x="1799590" y="1767205"/>
                    <a:pt x="1773301" y="1748917"/>
                    <a:pt x="1778508" y="1772539"/>
                  </a:cubicBezTo>
                  <a:cubicBezTo>
                    <a:pt x="1783715" y="1801368"/>
                    <a:pt x="1770634" y="1846072"/>
                    <a:pt x="1828419" y="1843405"/>
                  </a:cubicBezTo>
                  <a:cubicBezTo>
                    <a:pt x="1862582" y="1840738"/>
                    <a:pt x="1896745" y="1851279"/>
                    <a:pt x="1930908" y="1856486"/>
                  </a:cubicBezTo>
                  <a:cubicBezTo>
                    <a:pt x="1954530" y="1859153"/>
                    <a:pt x="1975612" y="1864360"/>
                    <a:pt x="1975612" y="1830197"/>
                  </a:cubicBezTo>
                  <a:cubicBezTo>
                    <a:pt x="1975612" y="1803908"/>
                    <a:pt x="1978279" y="1777746"/>
                    <a:pt x="1938782" y="1775079"/>
                  </a:cubicBezTo>
                  <a:cubicBezTo>
                    <a:pt x="1894078" y="1775079"/>
                    <a:pt x="1852041" y="1767205"/>
                    <a:pt x="1804797" y="1761998"/>
                  </a:cubicBezTo>
                  <a:close/>
                  <a:moveTo>
                    <a:pt x="1376553" y="2444623"/>
                  </a:moveTo>
                  <a:cubicBezTo>
                    <a:pt x="1321435" y="2434082"/>
                    <a:pt x="1281938" y="2426208"/>
                    <a:pt x="1239901" y="2415794"/>
                  </a:cubicBezTo>
                  <a:cubicBezTo>
                    <a:pt x="1213612" y="2410587"/>
                    <a:pt x="1182116" y="2413127"/>
                    <a:pt x="1192657" y="2368550"/>
                  </a:cubicBezTo>
                  <a:cubicBezTo>
                    <a:pt x="1195324" y="2352802"/>
                    <a:pt x="1182116" y="2350135"/>
                    <a:pt x="1171702" y="2352802"/>
                  </a:cubicBezTo>
                  <a:cubicBezTo>
                    <a:pt x="1153287" y="2352802"/>
                    <a:pt x="1126998" y="2344928"/>
                    <a:pt x="1121791" y="2376424"/>
                  </a:cubicBezTo>
                  <a:cubicBezTo>
                    <a:pt x="1116584" y="2410587"/>
                    <a:pt x="1148080" y="2470912"/>
                    <a:pt x="1176909" y="2473579"/>
                  </a:cubicBezTo>
                  <a:cubicBezTo>
                    <a:pt x="1239901" y="2476246"/>
                    <a:pt x="1303020" y="2476246"/>
                    <a:pt x="1376553" y="2444750"/>
                  </a:cubicBezTo>
                  <a:close/>
                  <a:moveTo>
                    <a:pt x="480695" y="1869440"/>
                  </a:moveTo>
                  <a:cubicBezTo>
                    <a:pt x="480695" y="1814322"/>
                    <a:pt x="393954" y="1759204"/>
                    <a:pt x="344043" y="1782826"/>
                  </a:cubicBezTo>
                  <a:cubicBezTo>
                    <a:pt x="336169" y="1785493"/>
                    <a:pt x="333502" y="1793367"/>
                    <a:pt x="333502" y="1798574"/>
                  </a:cubicBezTo>
                  <a:cubicBezTo>
                    <a:pt x="333502" y="1827403"/>
                    <a:pt x="328295" y="1861566"/>
                    <a:pt x="354457" y="1877314"/>
                  </a:cubicBezTo>
                  <a:cubicBezTo>
                    <a:pt x="388620" y="1895729"/>
                    <a:pt x="427990" y="1908810"/>
                    <a:pt x="470027" y="1900936"/>
                  </a:cubicBezTo>
                  <a:cubicBezTo>
                    <a:pt x="485775" y="1898269"/>
                    <a:pt x="483108" y="1882521"/>
                    <a:pt x="480568" y="1869440"/>
                  </a:cubicBezTo>
                  <a:close/>
                  <a:moveTo>
                    <a:pt x="1967357" y="2000758"/>
                  </a:moveTo>
                  <a:cubicBezTo>
                    <a:pt x="1967357" y="1974469"/>
                    <a:pt x="1967357" y="1958721"/>
                    <a:pt x="1943735" y="1953514"/>
                  </a:cubicBezTo>
                  <a:cubicBezTo>
                    <a:pt x="1899031" y="1948307"/>
                    <a:pt x="1854454" y="1940433"/>
                    <a:pt x="1809750" y="1935099"/>
                  </a:cubicBezTo>
                  <a:cubicBezTo>
                    <a:pt x="1794002" y="1932432"/>
                    <a:pt x="1780794" y="1937766"/>
                    <a:pt x="1786128" y="1953514"/>
                  </a:cubicBezTo>
                  <a:cubicBezTo>
                    <a:pt x="1796669" y="1982343"/>
                    <a:pt x="1796669" y="2021840"/>
                    <a:pt x="1843913" y="2024380"/>
                  </a:cubicBezTo>
                  <a:cubicBezTo>
                    <a:pt x="1870202" y="2024380"/>
                    <a:pt x="1899031" y="2029587"/>
                    <a:pt x="1925320" y="2034921"/>
                  </a:cubicBezTo>
                  <a:cubicBezTo>
                    <a:pt x="1962150" y="2042795"/>
                    <a:pt x="1970024" y="2024380"/>
                    <a:pt x="1967357" y="2000758"/>
                  </a:cubicBezTo>
                  <a:close/>
                  <a:moveTo>
                    <a:pt x="506857" y="2076958"/>
                  </a:moveTo>
                  <a:cubicBezTo>
                    <a:pt x="506857" y="2024507"/>
                    <a:pt x="414909" y="1969262"/>
                    <a:pt x="364998" y="1990344"/>
                  </a:cubicBezTo>
                  <a:cubicBezTo>
                    <a:pt x="354457" y="1998218"/>
                    <a:pt x="357124" y="2008759"/>
                    <a:pt x="357124" y="2016633"/>
                  </a:cubicBezTo>
                  <a:cubicBezTo>
                    <a:pt x="364998" y="2084959"/>
                    <a:pt x="380746" y="2098040"/>
                    <a:pt x="470027" y="2111121"/>
                  </a:cubicBezTo>
                  <a:cubicBezTo>
                    <a:pt x="498983" y="2113788"/>
                    <a:pt x="506857" y="2103247"/>
                    <a:pt x="506857" y="2076958"/>
                  </a:cubicBezTo>
                  <a:close/>
                  <a:moveTo>
                    <a:pt x="1807210" y="2216150"/>
                  </a:moveTo>
                  <a:cubicBezTo>
                    <a:pt x="1836166" y="2234565"/>
                    <a:pt x="1864995" y="2229231"/>
                    <a:pt x="1891284" y="2234565"/>
                  </a:cubicBezTo>
                  <a:cubicBezTo>
                    <a:pt x="1920240" y="2242439"/>
                    <a:pt x="1949069" y="2247646"/>
                    <a:pt x="1951736" y="2208276"/>
                  </a:cubicBezTo>
                  <a:cubicBezTo>
                    <a:pt x="1954403" y="2181987"/>
                    <a:pt x="1972691" y="2142617"/>
                    <a:pt x="1935988" y="2134743"/>
                  </a:cubicBezTo>
                  <a:cubicBezTo>
                    <a:pt x="1899285" y="2126869"/>
                    <a:pt x="1859788" y="2105914"/>
                    <a:pt x="1820418" y="2132076"/>
                  </a:cubicBezTo>
                  <a:cubicBezTo>
                    <a:pt x="1812544" y="2137283"/>
                    <a:pt x="1817751" y="2150491"/>
                    <a:pt x="1823085" y="2160905"/>
                  </a:cubicBezTo>
                  <a:cubicBezTo>
                    <a:pt x="1833626" y="2184527"/>
                    <a:pt x="1833626" y="2202942"/>
                    <a:pt x="1807337" y="2216023"/>
                  </a:cubicBezTo>
                  <a:close/>
                  <a:moveTo>
                    <a:pt x="1297686" y="2221230"/>
                  </a:moveTo>
                  <a:cubicBezTo>
                    <a:pt x="1279271" y="2216023"/>
                    <a:pt x="1260856" y="2210689"/>
                    <a:pt x="1239901" y="2205482"/>
                  </a:cubicBezTo>
                  <a:cubicBezTo>
                    <a:pt x="1218946" y="2202815"/>
                    <a:pt x="1187323" y="2202815"/>
                    <a:pt x="1184783" y="2184527"/>
                  </a:cubicBezTo>
                  <a:cubicBezTo>
                    <a:pt x="1174242" y="2139950"/>
                    <a:pt x="1147953" y="2158238"/>
                    <a:pt x="1121791" y="2158238"/>
                  </a:cubicBezTo>
                  <a:cubicBezTo>
                    <a:pt x="1095502" y="2160905"/>
                    <a:pt x="1074547" y="2168779"/>
                    <a:pt x="1079754" y="2202815"/>
                  </a:cubicBezTo>
                  <a:cubicBezTo>
                    <a:pt x="1082421" y="2231644"/>
                    <a:pt x="1092835" y="2255266"/>
                    <a:pt x="1129665" y="2255266"/>
                  </a:cubicBezTo>
                  <a:cubicBezTo>
                    <a:pt x="1187450" y="2255266"/>
                    <a:pt x="1242568" y="2250059"/>
                    <a:pt x="1297813" y="2221103"/>
                  </a:cubicBezTo>
                  <a:close/>
                  <a:moveTo>
                    <a:pt x="1789049" y="2116074"/>
                  </a:moveTo>
                  <a:cubicBezTo>
                    <a:pt x="1741805" y="2092452"/>
                    <a:pt x="1684020" y="2108200"/>
                    <a:pt x="1657731" y="2053082"/>
                  </a:cubicBezTo>
                  <a:cubicBezTo>
                    <a:pt x="1649857" y="2040001"/>
                    <a:pt x="1610487" y="2050415"/>
                    <a:pt x="1589405" y="2063623"/>
                  </a:cubicBezTo>
                  <a:cubicBezTo>
                    <a:pt x="1565783" y="2076704"/>
                    <a:pt x="1570990" y="2102993"/>
                    <a:pt x="1573657" y="2123948"/>
                  </a:cubicBezTo>
                  <a:cubicBezTo>
                    <a:pt x="1578864" y="2152777"/>
                    <a:pt x="1602613" y="2147570"/>
                    <a:pt x="1620901" y="2147570"/>
                  </a:cubicBezTo>
                  <a:cubicBezTo>
                    <a:pt x="1676019" y="2147570"/>
                    <a:pt x="1728597" y="2137029"/>
                    <a:pt x="1789049" y="2116074"/>
                  </a:cubicBezTo>
                  <a:close/>
                  <a:moveTo>
                    <a:pt x="396621" y="1596390"/>
                  </a:moveTo>
                  <a:cubicBezTo>
                    <a:pt x="380873" y="1596390"/>
                    <a:pt x="372999" y="1593723"/>
                    <a:pt x="367665" y="1596390"/>
                  </a:cubicBezTo>
                  <a:cubicBezTo>
                    <a:pt x="349250" y="1599057"/>
                    <a:pt x="320421" y="1583309"/>
                    <a:pt x="317754" y="1620012"/>
                  </a:cubicBezTo>
                  <a:cubicBezTo>
                    <a:pt x="317754" y="1646301"/>
                    <a:pt x="322961" y="1672463"/>
                    <a:pt x="354584" y="1680337"/>
                  </a:cubicBezTo>
                  <a:cubicBezTo>
                    <a:pt x="375539" y="1685544"/>
                    <a:pt x="399288" y="1688211"/>
                    <a:pt x="420243" y="1696085"/>
                  </a:cubicBezTo>
                  <a:cubicBezTo>
                    <a:pt x="462280" y="1706626"/>
                    <a:pt x="467487" y="1696085"/>
                    <a:pt x="467487" y="1654048"/>
                  </a:cubicBezTo>
                  <a:cubicBezTo>
                    <a:pt x="467487" y="1591056"/>
                    <a:pt x="430657" y="1591056"/>
                    <a:pt x="396621" y="1596263"/>
                  </a:cubicBezTo>
                  <a:close/>
                  <a:moveTo>
                    <a:pt x="1260856" y="1927098"/>
                  </a:moveTo>
                  <a:cubicBezTo>
                    <a:pt x="1313434" y="1942846"/>
                    <a:pt x="1358011" y="1948053"/>
                    <a:pt x="1405382" y="1950720"/>
                  </a:cubicBezTo>
                  <a:cubicBezTo>
                    <a:pt x="1418463" y="1950720"/>
                    <a:pt x="1431671" y="1955927"/>
                    <a:pt x="1439545" y="1942846"/>
                  </a:cubicBezTo>
                  <a:cubicBezTo>
                    <a:pt x="1452626" y="1924431"/>
                    <a:pt x="1452626" y="1900809"/>
                    <a:pt x="1450086" y="1877187"/>
                  </a:cubicBezTo>
                  <a:cubicBezTo>
                    <a:pt x="1447419" y="1861439"/>
                    <a:pt x="1431671" y="1858772"/>
                    <a:pt x="1415923" y="1858772"/>
                  </a:cubicBezTo>
                  <a:cubicBezTo>
                    <a:pt x="1384427" y="1863979"/>
                    <a:pt x="1352931" y="1845691"/>
                    <a:pt x="1321308" y="1856105"/>
                  </a:cubicBezTo>
                  <a:cubicBezTo>
                    <a:pt x="1318641" y="1856105"/>
                    <a:pt x="1318641" y="1858772"/>
                    <a:pt x="1318641" y="1861312"/>
                  </a:cubicBezTo>
                  <a:cubicBezTo>
                    <a:pt x="1337056" y="1913763"/>
                    <a:pt x="1289685" y="1908556"/>
                    <a:pt x="1260856" y="1926971"/>
                  </a:cubicBezTo>
                  <a:close/>
                  <a:moveTo>
                    <a:pt x="546354" y="2281682"/>
                  </a:moveTo>
                  <a:cubicBezTo>
                    <a:pt x="543687" y="2226564"/>
                    <a:pt x="464947" y="2179320"/>
                    <a:pt x="412369" y="2197608"/>
                  </a:cubicBezTo>
                  <a:cubicBezTo>
                    <a:pt x="401828" y="2200275"/>
                    <a:pt x="396621" y="2208149"/>
                    <a:pt x="399288" y="2216023"/>
                  </a:cubicBezTo>
                  <a:cubicBezTo>
                    <a:pt x="404495" y="2242312"/>
                    <a:pt x="404495" y="2273808"/>
                    <a:pt x="430784" y="2284349"/>
                  </a:cubicBezTo>
                  <a:cubicBezTo>
                    <a:pt x="462280" y="2300097"/>
                    <a:pt x="499110" y="2310638"/>
                    <a:pt x="535813" y="2307971"/>
                  </a:cubicBezTo>
                  <a:cubicBezTo>
                    <a:pt x="548894" y="2307971"/>
                    <a:pt x="546354" y="2292223"/>
                    <a:pt x="546354" y="2281682"/>
                  </a:cubicBezTo>
                  <a:close/>
                  <a:moveTo>
                    <a:pt x="2632075" y="2055876"/>
                  </a:moveTo>
                  <a:cubicBezTo>
                    <a:pt x="2618994" y="2055876"/>
                    <a:pt x="2608453" y="2055876"/>
                    <a:pt x="2600579" y="2055876"/>
                  </a:cubicBezTo>
                  <a:cubicBezTo>
                    <a:pt x="2548001" y="2048002"/>
                    <a:pt x="2542794" y="2087372"/>
                    <a:pt x="2542794" y="2121535"/>
                  </a:cubicBezTo>
                  <a:cubicBezTo>
                    <a:pt x="2542794" y="2160905"/>
                    <a:pt x="2579624" y="2142490"/>
                    <a:pt x="2597912" y="2145157"/>
                  </a:cubicBezTo>
                  <a:cubicBezTo>
                    <a:pt x="2608453" y="2147824"/>
                    <a:pt x="2618867" y="2145157"/>
                    <a:pt x="2629408" y="2145157"/>
                  </a:cubicBezTo>
                  <a:cubicBezTo>
                    <a:pt x="2674112" y="2142490"/>
                    <a:pt x="2692400" y="2110994"/>
                    <a:pt x="2687193" y="2074291"/>
                  </a:cubicBezTo>
                  <a:cubicBezTo>
                    <a:pt x="2684526" y="2027047"/>
                    <a:pt x="2647823" y="2063750"/>
                    <a:pt x="2632075" y="2055876"/>
                  </a:cubicBezTo>
                  <a:close/>
                  <a:moveTo>
                    <a:pt x="1780921" y="1656842"/>
                  </a:moveTo>
                  <a:cubicBezTo>
                    <a:pt x="1836039" y="1664716"/>
                    <a:pt x="1883410" y="1672590"/>
                    <a:pt x="1930654" y="1677797"/>
                  </a:cubicBezTo>
                  <a:cubicBezTo>
                    <a:pt x="1943735" y="1680464"/>
                    <a:pt x="1962150" y="1688338"/>
                    <a:pt x="1970024" y="1669923"/>
                  </a:cubicBezTo>
                  <a:cubicBezTo>
                    <a:pt x="1977898" y="1648968"/>
                    <a:pt x="1980565" y="1627886"/>
                    <a:pt x="1967357" y="1609598"/>
                  </a:cubicBezTo>
                  <a:cubicBezTo>
                    <a:pt x="1954149" y="1591310"/>
                    <a:pt x="1935861" y="1593850"/>
                    <a:pt x="1920113" y="1596517"/>
                  </a:cubicBezTo>
                  <a:cubicBezTo>
                    <a:pt x="1888617" y="1601724"/>
                    <a:pt x="1849247" y="1578102"/>
                    <a:pt x="1830832" y="1612265"/>
                  </a:cubicBezTo>
                  <a:cubicBezTo>
                    <a:pt x="1820291" y="1635887"/>
                    <a:pt x="1801876" y="1641094"/>
                    <a:pt x="1780921" y="1656842"/>
                  </a:cubicBezTo>
                  <a:close/>
                  <a:moveTo>
                    <a:pt x="2537460" y="2342134"/>
                  </a:moveTo>
                  <a:cubicBezTo>
                    <a:pt x="2561082" y="2339467"/>
                    <a:pt x="2584704" y="2339467"/>
                    <a:pt x="2605786" y="2334260"/>
                  </a:cubicBezTo>
                  <a:cubicBezTo>
                    <a:pt x="2642616" y="2323719"/>
                    <a:pt x="2639949" y="2289683"/>
                    <a:pt x="2645156" y="2260727"/>
                  </a:cubicBezTo>
                  <a:cubicBezTo>
                    <a:pt x="2647823" y="2247646"/>
                    <a:pt x="2639949" y="2237105"/>
                    <a:pt x="2624201" y="2239772"/>
                  </a:cubicBezTo>
                  <a:cubicBezTo>
                    <a:pt x="2595245" y="2242439"/>
                    <a:pt x="2569083" y="2242439"/>
                    <a:pt x="2540127" y="2247646"/>
                  </a:cubicBezTo>
                  <a:cubicBezTo>
                    <a:pt x="2505964" y="2258187"/>
                    <a:pt x="2511171" y="2292223"/>
                    <a:pt x="2508631" y="2318512"/>
                  </a:cubicBezTo>
                  <a:cubicBezTo>
                    <a:pt x="2505964" y="2339467"/>
                    <a:pt x="2519172" y="2344801"/>
                    <a:pt x="2537587" y="2342134"/>
                  </a:cubicBezTo>
                  <a:close/>
                  <a:moveTo>
                    <a:pt x="2645283" y="1790700"/>
                  </a:moveTo>
                  <a:cubicBezTo>
                    <a:pt x="2655824" y="1788033"/>
                    <a:pt x="2676779" y="1785493"/>
                    <a:pt x="2697861" y="1782826"/>
                  </a:cubicBezTo>
                  <a:cubicBezTo>
                    <a:pt x="2732024" y="1777619"/>
                    <a:pt x="2734691" y="1753997"/>
                    <a:pt x="2732024" y="1727708"/>
                  </a:cubicBezTo>
                  <a:cubicBezTo>
                    <a:pt x="2729357" y="1696212"/>
                    <a:pt x="2705735" y="1704086"/>
                    <a:pt x="2687320" y="1706753"/>
                  </a:cubicBezTo>
                  <a:cubicBezTo>
                    <a:pt x="2668905" y="1706753"/>
                    <a:pt x="2650490" y="1709420"/>
                    <a:pt x="2634742" y="1709420"/>
                  </a:cubicBezTo>
                  <a:cubicBezTo>
                    <a:pt x="2603246" y="1709420"/>
                    <a:pt x="2576957" y="1714627"/>
                    <a:pt x="2579624" y="1753997"/>
                  </a:cubicBezTo>
                  <a:cubicBezTo>
                    <a:pt x="2582291" y="1796034"/>
                    <a:pt x="2611120" y="1790700"/>
                    <a:pt x="2645283" y="1790700"/>
                  </a:cubicBezTo>
                  <a:close/>
                  <a:moveTo>
                    <a:pt x="1744218" y="1927225"/>
                  </a:moveTo>
                  <a:cubicBezTo>
                    <a:pt x="1717929" y="1908810"/>
                    <a:pt x="1670685" y="1916684"/>
                    <a:pt x="1681226" y="1866900"/>
                  </a:cubicBezTo>
                  <a:cubicBezTo>
                    <a:pt x="1681226" y="1864233"/>
                    <a:pt x="1676019" y="1856359"/>
                    <a:pt x="1670685" y="1856359"/>
                  </a:cubicBezTo>
                  <a:cubicBezTo>
                    <a:pt x="1647063" y="1859026"/>
                    <a:pt x="1615567" y="1851152"/>
                    <a:pt x="1597152" y="1866900"/>
                  </a:cubicBezTo>
                  <a:cubicBezTo>
                    <a:pt x="1573530" y="1885315"/>
                    <a:pt x="1578737" y="1916811"/>
                    <a:pt x="1586611" y="1940433"/>
                  </a:cubicBezTo>
                  <a:cubicBezTo>
                    <a:pt x="1599692" y="1971929"/>
                    <a:pt x="1625981" y="1950974"/>
                    <a:pt x="1647063" y="1950974"/>
                  </a:cubicBezTo>
                  <a:cubicBezTo>
                    <a:pt x="1678559" y="1948307"/>
                    <a:pt x="1710055" y="1943100"/>
                    <a:pt x="1744218" y="1927352"/>
                  </a:cubicBezTo>
                  <a:close/>
                  <a:moveTo>
                    <a:pt x="2230247" y="2126869"/>
                  </a:moveTo>
                  <a:cubicBezTo>
                    <a:pt x="2285365" y="2134743"/>
                    <a:pt x="2327402" y="2139950"/>
                    <a:pt x="2369439" y="2145284"/>
                  </a:cubicBezTo>
                  <a:cubicBezTo>
                    <a:pt x="2395728" y="2147951"/>
                    <a:pt x="2408809" y="2132203"/>
                    <a:pt x="2408809" y="2108581"/>
                  </a:cubicBezTo>
                  <a:cubicBezTo>
                    <a:pt x="2408809" y="2087626"/>
                    <a:pt x="2424557" y="2061337"/>
                    <a:pt x="2390394" y="2050796"/>
                  </a:cubicBezTo>
                  <a:cubicBezTo>
                    <a:pt x="2369439" y="2045589"/>
                    <a:pt x="2329942" y="2035048"/>
                    <a:pt x="2324735" y="2058670"/>
                  </a:cubicBezTo>
                  <a:cubicBezTo>
                    <a:pt x="2314194" y="2108581"/>
                    <a:pt x="2274824" y="2105914"/>
                    <a:pt x="2230120" y="2126996"/>
                  </a:cubicBezTo>
                  <a:close/>
                  <a:moveTo>
                    <a:pt x="2537460" y="2436876"/>
                  </a:moveTo>
                  <a:cubicBezTo>
                    <a:pt x="2479675" y="2436876"/>
                    <a:pt x="2456053" y="2463165"/>
                    <a:pt x="2450719" y="2520950"/>
                  </a:cubicBezTo>
                  <a:cubicBezTo>
                    <a:pt x="2448052" y="2544572"/>
                    <a:pt x="2461260" y="2547239"/>
                    <a:pt x="2479675" y="2544572"/>
                  </a:cubicBezTo>
                  <a:cubicBezTo>
                    <a:pt x="2532253" y="2544572"/>
                    <a:pt x="2579497" y="2502535"/>
                    <a:pt x="2579497" y="2457958"/>
                  </a:cubicBezTo>
                  <a:cubicBezTo>
                    <a:pt x="2576830" y="2423795"/>
                    <a:pt x="2550541" y="2442210"/>
                    <a:pt x="2537460" y="2437003"/>
                  </a:cubicBezTo>
                  <a:close/>
                  <a:moveTo>
                    <a:pt x="1208405" y="1835277"/>
                  </a:moveTo>
                  <a:cubicBezTo>
                    <a:pt x="1182116" y="1814322"/>
                    <a:pt x="1137539" y="1827403"/>
                    <a:pt x="1140079" y="1788033"/>
                  </a:cubicBezTo>
                  <a:cubicBezTo>
                    <a:pt x="1140079" y="1732915"/>
                    <a:pt x="1100709" y="1753870"/>
                    <a:pt x="1077087" y="1753870"/>
                  </a:cubicBezTo>
                  <a:cubicBezTo>
                    <a:pt x="1035050" y="1753870"/>
                    <a:pt x="1048131" y="1788033"/>
                    <a:pt x="1048131" y="1814195"/>
                  </a:cubicBezTo>
                  <a:cubicBezTo>
                    <a:pt x="1045464" y="1845691"/>
                    <a:pt x="1066546" y="1853565"/>
                    <a:pt x="1095375" y="1850898"/>
                  </a:cubicBezTo>
                  <a:cubicBezTo>
                    <a:pt x="1132205" y="1845691"/>
                    <a:pt x="1166241" y="1840357"/>
                    <a:pt x="1208278" y="1835150"/>
                  </a:cubicBezTo>
                  <a:close/>
                  <a:moveTo>
                    <a:pt x="2269490" y="1764284"/>
                  </a:moveTo>
                  <a:cubicBezTo>
                    <a:pt x="2322068" y="1772158"/>
                    <a:pt x="2364105" y="1780032"/>
                    <a:pt x="2406142" y="1787906"/>
                  </a:cubicBezTo>
                  <a:cubicBezTo>
                    <a:pt x="2424557" y="1790573"/>
                    <a:pt x="2437638" y="1782699"/>
                    <a:pt x="2440305" y="1764284"/>
                  </a:cubicBezTo>
                  <a:cubicBezTo>
                    <a:pt x="2440305" y="1745869"/>
                    <a:pt x="2453386" y="1719707"/>
                    <a:pt x="2429764" y="1714373"/>
                  </a:cubicBezTo>
                  <a:cubicBezTo>
                    <a:pt x="2398268" y="1703832"/>
                    <a:pt x="2364105" y="1701292"/>
                    <a:pt x="2332609" y="1701292"/>
                  </a:cubicBezTo>
                  <a:cubicBezTo>
                    <a:pt x="2306320" y="1698625"/>
                    <a:pt x="2324735" y="1727581"/>
                    <a:pt x="2314194" y="1735455"/>
                  </a:cubicBezTo>
                  <a:cubicBezTo>
                    <a:pt x="2303653" y="1745996"/>
                    <a:pt x="2290572" y="1751203"/>
                    <a:pt x="2269490" y="1764284"/>
                  </a:cubicBezTo>
                  <a:close/>
                  <a:moveTo>
                    <a:pt x="1344803" y="2231644"/>
                  </a:moveTo>
                  <a:cubicBezTo>
                    <a:pt x="1357884" y="2273681"/>
                    <a:pt x="1386840" y="2318258"/>
                    <a:pt x="1315847" y="2336673"/>
                  </a:cubicBezTo>
                  <a:cubicBezTo>
                    <a:pt x="1360551" y="2323592"/>
                    <a:pt x="1415669" y="2389124"/>
                    <a:pt x="1439291" y="2320925"/>
                  </a:cubicBezTo>
                  <a:cubicBezTo>
                    <a:pt x="1460246" y="2252599"/>
                    <a:pt x="1439291" y="2239518"/>
                    <a:pt x="1344676" y="2231644"/>
                  </a:cubicBezTo>
                  <a:close/>
                  <a:moveTo>
                    <a:pt x="2616073" y="1958594"/>
                  </a:moveTo>
                  <a:cubicBezTo>
                    <a:pt x="2637028" y="1955927"/>
                    <a:pt x="2660777" y="1950720"/>
                    <a:pt x="2684399" y="1948053"/>
                  </a:cubicBezTo>
                  <a:cubicBezTo>
                    <a:pt x="2710688" y="1942846"/>
                    <a:pt x="2713355" y="1924431"/>
                    <a:pt x="2710688" y="1906016"/>
                  </a:cubicBezTo>
                  <a:cubicBezTo>
                    <a:pt x="2710688" y="1879727"/>
                    <a:pt x="2692273" y="1879727"/>
                    <a:pt x="2673858" y="1879727"/>
                  </a:cubicBezTo>
                  <a:cubicBezTo>
                    <a:pt x="2652903" y="1882394"/>
                    <a:pt x="2629154" y="1887601"/>
                    <a:pt x="2608199" y="1887601"/>
                  </a:cubicBezTo>
                  <a:cubicBezTo>
                    <a:pt x="2574036" y="1890268"/>
                    <a:pt x="2563495" y="1908556"/>
                    <a:pt x="2566162" y="1934845"/>
                  </a:cubicBezTo>
                  <a:cubicBezTo>
                    <a:pt x="2566162" y="1969008"/>
                    <a:pt x="2595118" y="1953260"/>
                    <a:pt x="2616073" y="1958467"/>
                  </a:cubicBezTo>
                  <a:close/>
                  <a:moveTo>
                    <a:pt x="777621" y="1927225"/>
                  </a:moveTo>
                  <a:cubicBezTo>
                    <a:pt x="777621" y="1924558"/>
                    <a:pt x="777621" y="1919351"/>
                    <a:pt x="777621" y="1916684"/>
                  </a:cubicBezTo>
                  <a:cubicBezTo>
                    <a:pt x="772414" y="1914017"/>
                    <a:pt x="764540" y="1914017"/>
                    <a:pt x="759206" y="1911477"/>
                  </a:cubicBezTo>
                  <a:cubicBezTo>
                    <a:pt x="719836" y="1898396"/>
                    <a:pt x="667258" y="1903603"/>
                    <a:pt x="683006" y="1835277"/>
                  </a:cubicBezTo>
                  <a:cubicBezTo>
                    <a:pt x="685673" y="1822196"/>
                    <a:pt x="669925" y="1816862"/>
                    <a:pt x="656717" y="1816862"/>
                  </a:cubicBezTo>
                  <a:cubicBezTo>
                    <a:pt x="640969" y="1814195"/>
                    <a:pt x="627761" y="1814195"/>
                    <a:pt x="619887" y="1829943"/>
                  </a:cubicBezTo>
                  <a:cubicBezTo>
                    <a:pt x="596265" y="1871980"/>
                    <a:pt x="627761" y="1924431"/>
                    <a:pt x="675005" y="1927098"/>
                  </a:cubicBezTo>
                  <a:cubicBezTo>
                    <a:pt x="709168" y="1927098"/>
                    <a:pt x="743331" y="1927098"/>
                    <a:pt x="777494" y="1927098"/>
                  </a:cubicBezTo>
                  <a:close/>
                  <a:moveTo>
                    <a:pt x="1418463" y="2646553"/>
                  </a:moveTo>
                  <a:cubicBezTo>
                    <a:pt x="1400048" y="2641346"/>
                    <a:pt x="1394841" y="2641346"/>
                    <a:pt x="1386967" y="2638679"/>
                  </a:cubicBezTo>
                  <a:cubicBezTo>
                    <a:pt x="1344930" y="2617724"/>
                    <a:pt x="1284478" y="2636012"/>
                    <a:pt x="1255649" y="2578354"/>
                  </a:cubicBezTo>
                  <a:cubicBezTo>
                    <a:pt x="1250442" y="2565273"/>
                    <a:pt x="1221486" y="2567813"/>
                    <a:pt x="1208405" y="2575687"/>
                  </a:cubicBezTo>
                  <a:cubicBezTo>
                    <a:pt x="1189990" y="2586228"/>
                    <a:pt x="1203198" y="2599309"/>
                    <a:pt x="1208405" y="2612390"/>
                  </a:cubicBezTo>
                  <a:cubicBezTo>
                    <a:pt x="1221486" y="2643886"/>
                    <a:pt x="1242568" y="2662301"/>
                    <a:pt x="1279271" y="2662301"/>
                  </a:cubicBezTo>
                  <a:cubicBezTo>
                    <a:pt x="1323975" y="2659634"/>
                    <a:pt x="1366012" y="2659634"/>
                    <a:pt x="1418463" y="2646553"/>
                  </a:cubicBezTo>
                  <a:close/>
                  <a:moveTo>
                    <a:pt x="1365885" y="2045335"/>
                  </a:moveTo>
                  <a:cubicBezTo>
                    <a:pt x="1326515" y="2042668"/>
                    <a:pt x="1326515" y="2042668"/>
                    <a:pt x="1323848" y="2058416"/>
                  </a:cubicBezTo>
                  <a:cubicBezTo>
                    <a:pt x="1318641" y="2102993"/>
                    <a:pt x="1347470" y="2131949"/>
                    <a:pt x="1394714" y="2137156"/>
                  </a:cubicBezTo>
                  <a:cubicBezTo>
                    <a:pt x="1431544" y="2142363"/>
                    <a:pt x="1431544" y="2124075"/>
                    <a:pt x="1434084" y="2095119"/>
                  </a:cubicBezTo>
                  <a:cubicBezTo>
                    <a:pt x="1441958" y="2029460"/>
                    <a:pt x="1392047" y="2053082"/>
                    <a:pt x="1365758" y="2045208"/>
                  </a:cubicBezTo>
                  <a:close/>
                </a:path>
              </a:pathLst>
            </a:custGeom>
            <a:solidFill>
              <a:srgbClr val="00B050"/>
            </a:solidFill>
          </p:spPr>
        </p:sp>
      </p:grpSp>
      <p:grpSp>
        <p:nvGrpSpPr>
          <p:cNvPr id="5" name="Group 5"/>
          <p:cNvGrpSpPr/>
          <p:nvPr/>
        </p:nvGrpSpPr>
        <p:grpSpPr>
          <a:xfrm>
            <a:off x="2883600" y="4924260"/>
            <a:ext cx="2123820" cy="1736100"/>
            <a:chOff x="0" y="0"/>
            <a:chExt cx="2831760" cy="2314800"/>
          </a:xfrm>
        </p:grpSpPr>
        <p:sp>
          <p:nvSpPr>
            <p:cNvPr id="6" name="Freeform 6"/>
            <p:cNvSpPr/>
            <p:nvPr/>
          </p:nvSpPr>
          <p:spPr>
            <a:xfrm>
              <a:off x="0" y="-254"/>
              <a:ext cx="2831846" cy="2314829"/>
            </a:xfrm>
            <a:custGeom>
              <a:avLst/>
              <a:gdLst/>
              <a:ahLst/>
              <a:cxnLst/>
              <a:rect l="l" t="t" r="r" b="b"/>
              <a:pathLst>
                <a:path w="2831846" h="2314829">
                  <a:moveTo>
                    <a:pt x="540131" y="2283587"/>
                  </a:moveTo>
                  <a:cubicBezTo>
                    <a:pt x="469392" y="2283587"/>
                    <a:pt x="398526" y="2280920"/>
                    <a:pt x="330327" y="2283587"/>
                  </a:cubicBezTo>
                  <a:cubicBezTo>
                    <a:pt x="288417" y="2283587"/>
                    <a:pt x="270002" y="2270506"/>
                    <a:pt x="267462" y="2225802"/>
                  </a:cubicBezTo>
                  <a:cubicBezTo>
                    <a:pt x="264795" y="2152269"/>
                    <a:pt x="254381" y="2081403"/>
                    <a:pt x="249047" y="2007997"/>
                  </a:cubicBezTo>
                  <a:cubicBezTo>
                    <a:pt x="246380" y="1973834"/>
                    <a:pt x="230632" y="1965960"/>
                    <a:pt x="201803" y="1968627"/>
                  </a:cubicBezTo>
                  <a:cubicBezTo>
                    <a:pt x="152019" y="1973834"/>
                    <a:pt x="99568" y="1973834"/>
                    <a:pt x="49784" y="1979168"/>
                  </a:cubicBezTo>
                  <a:cubicBezTo>
                    <a:pt x="18288" y="1981835"/>
                    <a:pt x="7874" y="1968627"/>
                    <a:pt x="7874" y="1937131"/>
                  </a:cubicBezTo>
                  <a:cubicBezTo>
                    <a:pt x="0" y="1800606"/>
                    <a:pt x="0" y="1800606"/>
                    <a:pt x="133731" y="1795399"/>
                  </a:cubicBezTo>
                  <a:cubicBezTo>
                    <a:pt x="141605" y="1795399"/>
                    <a:pt x="152146" y="1795399"/>
                    <a:pt x="159893" y="1795399"/>
                  </a:cubicBezTo>
                  <a:cubicBezTo>
                    <a:pt x="228092" y="1792732"/>
                    <a:pt x="225425" y="1792732"/>
                    <a:pt x="220218" y="1721866"/>
                  </a:cubicBezTo>
                  <a:cubicBezTo>
                    <a:pt x="196596" y="1472565"/>
                    <a:pt x="175641" y="1223264"/>
                    <a:pt x="167767" y="973836"/>
                  </a:cubicBezTo>
                  <a:cubicBezTo>
                    <a:pt x="165100" y="905637"/>
                    <a:pt x="165100" y="905637"/>
                    <a:pt x="99568" y="913511"/>
                  </a:cubicBezTo>
                  <a:cubicBezTo>
                    <a:pt x="10414" y="924052"/>
                    <a:pt x="7747" y="921385"/>
                    <a:pt x="7747" y="832104"/>
                  </a:cubicBezTo>
                  <a:cubicBezTo>
                    <a:pt x="7747" y="737616"/>
                    <a:pt x="7747" y="737616"/>
                    <a:pt x="102108" y="734949"/>
                  </a:cubicBezTo>
                  <a:cubicBezTo>
                    <a:pt x="170307" y="732282"/>
                    <a:pt x="172847" y="729742"/>
                    <a:pt x="175514" y="661416"/>
                  </a:cubicBezTo>
                  <a:cubicBezTo>
                    <a:pt x="183388" y="433070"/>
                    <a:pt x="183388" y="433070"/>
                    <a:pt x="359029" y="283464"/>
                  </a:cubicBezTo>
                  <a:cubicBezTo>
                    <a:pt x="369570" y="272923"/>
                    <a:pt x="382651" y="262509"/>
                    <a:pt x="393065" y="251968"/>
                  </a:cubicBezTo>
                  <a:cubicBezTo>
                    <a:pt x="414020" y="231013"/>
                    <a:pt x="434975" y="228346"/>
                    <a:pt x="461264" y="246761"/>
                  </a:cubicBezTo>
                  <a:cubicBezTo>
                    <a:pt x="537337" y="299212"/>
                    <a:pt x="615950" y="349123"/>
                    <a:pt x="694563" y="399034"/>
                  </a:cubicBezTo>
                  <a:cubicBezTo>
                    <a:pt x="715518" y="412115"/>
                    <a:pt x="726059" y="433197"/>
                    <a:pt x="726059" y="459359"/>
                  </a:cubicBezTo>
                  <a:cubicBezTo>
                    <a:pt x="723392" y="525018"/>
                    <a:pt x="726059" y="588010"/>
                    <a:pt x="723392" y="653542"/>
                  </a:cubicBezTo>
                  <a:cubicBezTo>
                    <a:pt x="723392" y="692912"/>
                    <a:pt x="739140" y="708660"/>
                    <a:pt x="775843" y="705993"/>
                  </a:cubicBezTo>
                  <a:cubicBezTo>
                    <a:pt x="815213" y="703326"/>
                    <a:pt x="851916" y="703326"/>
                    <a:pt x="891159" y="705993"/>
                  </a:cubicBezTo>
                  <a:cubicBezTo>
                    <a:pt x="927862" y="705993"/>
                    <a:pt x="943610" y="692912"/>
                    <a:pt x="935736" y="656082"/>
                  </a:cubicBezTo>
                  <a:cubicBezTo>
                    <a:pt x="922655" y="574675"/>
                    <a:pt x="914781" y="493395"/>
                    <a:pt x="901700" y="411988"/>
                  </a:cubicBezTo>
                  <a:cubicBezTo>
                    <a:pt x="899033" y="388366"/>
                    <a:pt x="901700" y="369951"/>
                    <a:pt x="917448" y="354203"/>
                  </a:cubicBezTo>
                  <a:cubicBezTo>
                    <a:pt x="959358" y="306959"/>
                    <a:pt x="1003935" y="262382"/>
                    <a:pt x="1045972" y="215138"/>
                  </a:cubicBezTo>
                  <a:cubicBezTo>
                    <a:pt x="1064387" y="194183"/>
                    <a:pt x="1082675" y="194183"/>
                    <a:pt x="1103630" y="209931"/>
                  </a:cubicBezTo>
                  <a:cubicBezTo>
                    <a:pt x="1169162" y="259842"/>
                    <a:pt x="1234694" y="304419"/>
                    <a:pt x="1297686" y="351663"/>
                  </a:cubicBezTo>
                  <a:cubicBezTo>
                    <a:pt x="1321308" y="367411"/>
                    <a:pt x="1329182" y="388366"/>
                    <a:pt x="1334389" y="414655"/>
                  </a:cubicBezTo>
                  <a:cubicBezTo>
                    <a:pt x="1342263" y="493395"/>
                    <a:pt x="1358011" y="574802"/>
                    <a:pt x="1363218" y="653542"/>
                  </a:cubicBezTo>
                  <a:cubicBezTo>
                    <a:pt x="1365885" y="692912"/>
                    <a:pt x="1381633" y="703453"/>
                    <a:pt x="1418336" y="703453"/>
                  </a:cubicBezTo>
                  <a:cubicBezTo>
                    <a:pt x="1520571" y="706120"/>
                    <a:pt x="1523238" y="700786"/>
                    <a:pt x="1515364" y="598424"/>
                  </a:cubicBezTo>
                  <a:cubicBezTo>
                    <a:pt x="1507490" y="472440"/>
                    <a:pt x="1502283" y="346456"/>
                    <a:pt x="1496949" y="220472"/>
                  </a:cubicBezTo>
                  <a:cubicBezTo>
                    <a:pt x="1494282" y="196850"/>
                    <a:pt x="1499616" y="175895"/>
                    <a:pt x="1517904" y="160147"/>
                  </a:cubicBezTo>
                  <a:cubicBezTo>
                    <a:pt x="1559814" y="115570"/>
                    <a:pt x="1601851" y="70866"/>
                    <a:pt x="1643761" y="26289"/>
                  </a:cubicBezTo>
                  <a:cubicBezTo>
                    <a:pt x="1662176" y="7874"/>
                    <a:pt x="1677797" y="0"/>
                    <a:pt x="1701419" y="18415"/>
                  </a:cubicBezTo>
                  <a:cubicBezTo>
                    <a:pt x="1766951" y="65659"/>
                    <a:pt x="1832483" y="112903"/>
                    <a:pt x="1898015" y="160147"/>
                  </a:cubicBezTo>
                  <a:cubicBezTo>
                    <a:pt x="1918970" y="175895"/>
                    <a:pt x="1929511" y="194310"/>
                    <a:pt x="1929511" y="220472"/>
                  </a:cubicBezTo>
                  <a:cubicBezTo>
                    <a:pt x="1937385" y="364871"/>
                    <a:pt x="1945259" y="506603"/>
                    <a:pt x="1947926" y="650875"/>
                  </a:cubicBezTo>
                  <a:cubicBezTo>
                    <a:pt x="1950593" y="700786"/>
                    <a:pt x="1966341" y="719074"/>
                    <a:pt x="2016125" y="716534"/>
                  </a:cubicBezTo>
                  <a:cubicBezTo>
                    <a:pt x="2050161" y="713867"/>
                    <a:pt x="2084324" y="711327"/>
                    <a:pt x="2115820" y="719201"/>
                  </a:cubicBezTo>
                  <a:cubicBezTo>
                    <a:pt x="2163064" y="727075"/>
                    <a:pt x="2173478" y="703453"/>
                    <a:pt x="2176145" y="664083"/>
                  </a:cubicBezTo>
                  <a:cubicBezTo>
                    <a:pt x="2186686" y="582676"/>
                    <a:pt x="2197100" y="498729"/>
                    <a:pt x="2207641" y="414782"/>
                  </a:cubicBezTo>
                  <a:cubicBezTo>
                    <a:pt x="2212848" y="388493"/>
                    <a:pt x="2220722" y="364871"/>
                    <a:pt x="2244344" y="349123"/>
                  </a:cubicBezTo>
                  <a:cubicBezTo>
                    <a:pt x="2307209" y="304546"/>
                    <a:pt x="2370201" y="259842"/>
                    <a:pt x="2430526" y="212598"/>
                  </a:cubicBezTo>
                  <a:cubicBezTo>
                    <a:pt x="2456688" y="191643"/>
                    <a:pt x="2475103" y="191643"/>
                    <a:pt x="2496058" y="217805"/>
                  </a:cubicBezTo>
                  <a:cubicBezTo>
                    <a:pt x="2537968" y="262382"/>
                    <a:pt x="2580005" y="307086"/>
                    <a:pt x="2621915" y="351663"/>
                  </a:cubicBezTo>
                  <a:cubicBezTo>
                    <a:pt x="2640330" y="370078"/>
                    <a:pt x="2642870" y="391033"/>
                    <a:pt x="2640330" y="414655"/>
                  </a:cubicBezTo>
                  <a:cubicBezTo>
                    <a:pt x="2627249" y="498602"/>
                    <a:pt x="2616708" y="582676"/>
                    <a:pt x="2603627" y="669290"/>
                  </a:cubicBezTo>
                  <a:cubicBezTo>
                    <a:pt x="2595753" y="727075"/>
                    <a:pt x="2603627" y="732282"/>
                    <a:pt x="2658745" y="734949"/>
                  </a:cubicBezTo>
                  <a:cubicBezTo>
                    <a:pt x="2695448" y="734949"/>
                    <a:pt x="2732151" y="734949"/>
                    <a:pt x="2768854" y="737616"/>
                  </a:cubicBezTo>
                  <a:cubicBezTo>
                    <a:pt x="2800350" y="737616"/>
                    <a:pt x="2813431" y="753364"/>
                    <a:pt x="2813431" y="782193"/>
                  </a:cubicBezTo>
                  <a:cubicBezTo>
                    <a:pt x="2810764" y="942340"/>
                    <a:pt x="2831846" y="918718"/>
                    <a:pt x="2687574" y="916051"/>
                  </a:cubicBezTo>
                  <a:cubicBezTo>
                    <a:pt x="2574798" y="916051"/>
                    <a:pt x="2577465" y="913384"/>
                    <a:pt x="2569591" y="1028954"/>
                  </a:cubicBezTo>
                  <a:cubicBezTo>
                    <a:pt x="2553843" y="1259967"/>
                    <a:pt x="2548636" y="1490853"/>
                    <a:pt x="2540762" y="1724406"/>
                  </a:cubicBezTo>
                  <a:cubicBezTo>
                    <a:pt x="2538095" y="1795272"/>
                    <a:pt x="2540762" y="1795272"/>
                    <a:pt x="2614168" y="1797939"/>
                  </a:cubicBezTo>
                  <a:cubicBezTo>
                    <a:pt x="2663952" y="1797939"/>
                    <a:pt x="2713863" y="1803146"/>
                    <a:pt x="2763647" y="1803146"/>
                  </a:cubicBezTo>
                  <a:cubicBezTo>
                    <a:pt x="2800350" y="1803146"/>
                    <a:pt x="2813431" y="1821561"/>
                    <a:pt x="2813431" y="1855597"/>
                  </a:cubicBezTo>
                  <a:cubicBezTo>
                    <a:pt x="2816098" y="1978914"/>
                    <a:pt x="2818638" y="1978914"/>
                    <a:pt x="2690241" y="1978914"/>
                  </a:cubicBezTo>
                  <a:cubicBezTo>
                    <a:pt x="2642997" y="1978914"/>
                    <a:pt x="2588006" y="1955292"/>
                    <a:pt x="2551303" y="1986788"/>
                  </a:cubicBezTo>
                  <a:cubicBezTo>
                    <a:pt x="2517267" y="2015617"/>
                    <a:pt x="2540762" y="2073402"/>
                    <a:pt x="2535555" y="2117979"/>
                  </a:cubicBezTo>
                  <a:cubicBezTo>
                    <a:pt x="2530348" y="2167890"/>
                    <a:pt x="2530348" y="2217674"/>
                    <a:pt x="2530348" y="2267585"/>
                  </a:cubicBezTo>
                  <a:cubicBezTo>
                    <a:pt x="2527681" y="2299081"/>
                    <a:pt x="2514600" y="2312162"/>
                    <a:pt x="2485771" y="2312162"/>
                  </a:cubicBezTo>
                  <a:cubicBezTo>
                    <a:pt x="2370455" y="2312162"/>
                    <a:pt x="2255012" y="2312162"/>
                    <a:pt x="2139696" y="2312162"/>
                  </a:cubicBezTo>
                  <a:cubicBezTo>
                    <a:pt x="2108200" y="2312162"/>
                    <a:pt x="2100326" y="2296414"/>
                    <a:pt x="2102993" y="2270125"/>
                  </a:cubicBezTo>
                  <a:cubicBezTo>
                    <a:pt x="2105660" y="2183511"/>
                    <a:pt x="2100326" y="2096897"/>
                    <a:pt x="2113534" y="2012950"/>
                  </a:cubicBezTo>
                  <a:cubicBezTo>
                    <a:pt x="2118741" y="1968373"/>
                    <a:pt x="2100453" y="1952625"/>
                    <a:pt x="2058416" y="1955165"/>
                  </a:cubicBezTo>
                  <a:cubicBezTo>
                    <a:pt x="2021713" y="1957832"/>
                    <a:pt x="1977136" y="1944624"/>
                    <a:pt x="1985010" y="2010283"/>
                  </a:cubicBezTo>
                  <a:cubicBezTo>
                    <a:pt x="1992884" y="2089023"/>
                    <a:pt x="1995551" y="2170430"/>
                    <a:pt x="2003425" y="2249170"/>
                  </a:cubicBezTo>
                  <a:cubicBezTo>
                    <a:pt x="2006092" y="2293747"/>
                    <a:pt x="1995551" y="2314829"/>
                    <a:pt x="1945767" y="2314829"/>
                  </a:cubicBezTo>
                  <a:cubicBezTo>
                    <a:pt x="1840865" y="2312162"/>
                    <a:pt x="1733423" y="2312162"/>
                    <a:pt x="1625854" y="2314829"/>
                  </a:cubicBezTo>
                  <a:cubicBezTo>
                    <a:pt x="1586484" y="2314829"/>
                    <a:pt x="1570736" y="2296414"/>
                    <a:pt x="1570736" y="2259711"/>
                  </a:cubicBezTo>
                  <a:cubicBezTo>
                    <a:pt x="1565529" y="2175764"/>
                    <a:pt x="1562862" y="2094357"/>
                    <a:pt x="1557655" y="2012950"/>
                  </a:cubicBezTo>
                  <a:cubicBezTo>
                    <a:pt x="1552448" y="1949958"/>
                    <a:pt x="1505204" y="1921129"/>
                    <a:pt x="1447546" y="1947291"/>
                  </a:cubicBezTo>
                  <a:cubicBezTo>
                    <a:pt x="1423924" y="1957832"/>
                    <a:pt x="1429131" y="1978787"/>
                    <a:pt x="1429131" y="1997202"/>
                  </a:cubicBezTo>
                  <a:cubicBezTo>
                    <a:pt x="1439672" y="2086483"/>
                    <a:pt x="1434338" y="2175637"/>
                    <a:pt x="1439672" y="2264918"/>
                  </a:cubicBezTo>
                  <a:cubicBezTo>
                    <a:pt x="1442339" y="2301621"/>
                    <a:pt x="1429131" y="2314829"/>
                    <a:pt x="1392428" y="2314829"/>
                  </a:cubicBezTo>
                  <a:cubicBezTo>
                    <a:pt x="1279652" y="2312162"/>
                    <a:pt x="1169543" y="2312162"/>
                    <a:pt x="1056767" y="2314829"/>
                  </a:cubicBezTo>
                  <a:cubicBezTo>
                    <a:pt x="1022731" y="2314829"/>
                    <a:pt x="1012190" y="2299081"/>
                    <a:pt x="1012190" y="2264918"/>
                  </a:cubicBezTo>
                  <a:cubicBezTo>
                    <a:pt x="1009523" y="2178304"/>
                    <a:pt x="1004316" y="2089023"/>
                    <a:pt x="1004316" y="1999869"/>
                  </a:cubicBezTo>
                  <a:cubicBezTo>
                    <a:pt x="1004316" y="1957832"/>
                    <a:pt x="991235" y="1939544"/>
                    <a:pt x="949198" y="1942084"/>
                  </a:cubicBezTo>
                  <a:cubicBezTo>
                    <a:pt x="909828" y="1944751"/>
                    <a:pt x="867918" y="1944751"/>
                    <a:pt x="828548" y="1944751"/>
                  </a:cubicBezTo>
                  <a:cubicBezTo>
                    <a:pt x="786638" y="1942084"/>
                    <a:pt x="773430" y="1960499"/>
                    <a:pt x="776097" y="1999869"/>
                  </a:cubicBezTo>
                  <a:cubicBezTo>
                    <a:pt x="783971" y="2075942"/>
                    <a:pt x="789178" y="2149475"/>
                    <a:pt x="799719" y="2225548"/>
                  </a:cubicBezTo>
                  <a:cubicBezTo>
                    <a:pt x="804926" y="2270125"/>
                    <a:pt x="786638" y="2283333"/>
                    <a:pt x="744601" y="2283333"/>
                  </a:cubicBezTo>
                  <a:cubicBezTo>
                    <a:pt x="676402" y="2280666"/>
                    <a:pt x="608203" y="2280666"/>
                    <a:pt x="540131" y="2280666"/>
                  </a:cubicBezTo>
                  <a:cubicBezTo>
                    <a:pt x="540131" y="2283333"/>
                    <a:pt x="540131" y="2283333"/>
                    <a:pt x="540131" y="2283333"/>
                  </a:cubicBezTo>
                  <a:close/>
                  <a:moveTo>
                    <a:pt x="723646" y="1128776"/>
                  </a:moveTo>
                  <a:cubicBezTo>
                    <a:pt x="723646" y="1320419"/>
                    <a:pt x="739394" y="1509268"/>
                    <a:pt x="749808" y="1700911"/>
                  </a:cubicBezTo>
                  <a:cubicBezTo>
                    <a:pt x="749808" y="1750822"/>
                    <a:pt x="765556" y="1782318"/>
                    <a:pt x="825881" y="1774444"/>
                  </a:cubicBezTo>
                  <a:cubicBezTo>
                    <a:pt x="865251" y="1769237"/>
                    <a:pt x="907161" y="1769237"/>
                    <a:pt x="946531" y="1771777"/>
                  </a:cubicBezTo>
                  <a:cubicBezTo>
                    <a:pt x="988441" y="1774444"/>
                    <a:pt x="1004189" y="1761236"/>
                    <a:pt x="1001649" y="1719326"/>
                  </a:cubicBezTo>
                  <a:cubicBezTo>
                    <a:pt x="996442" y="1656334"/>
                    <a:pt x="996442" y="1593342"/>
                    <a:pt x="993775" y="1530350"/>
                  </a:cubicBezTo>
                  <a:cubicBezTo>
                    <a:pt x="991108" y="1322959"/>
                    <a:pt x="980694" y="1118362"/>
                    <a:pt x="959739" y="913638"/>
                  </a:cubicBezTo>
                  <a:cubicBezTo>
                    <a:pt x="959739" y="890016"/>
                    <a:pt x="951865" y="876935"/>
                    <a:pt x="925703" y="876935"/>
                  </a:cubicBezTo>
                  <a:cubicBezTo>
                    <a:pt x="875919" y="876935"/>
                    <a:pt x="826008" y="876935"/>
                    <a:pt x="773684" y="879602"/>
                  </a:cubicBezTo>
                  <a:cubicBezTo>
                    <a:pt x="739648" y="879602"/>
                    <a:pt x="721233" y="895350"/>
                    <a:pt x="723900" y="934720"/>
                  </a:cubicBezTo>
                  <a:cubicBezTo>
                    <a:pt x="723900" y="1000379"/>
                    <a:pt x="723900" y="1063371"/>
                    <a:pt x="723900" y="1128903"/>
                  </a:cubicBezTo>
                  <a:close/>
                  <a:moveTo>
                    <a:pt x="2058543" y="1782445"/>
                  </a:moveTo>
                  <a:cubicBezTo>
                    <a:pt x="2082165" y="1785112"/>
                    <a:pt x="2116201" y="1790319"/>
                    <a:pt x="2116201" y="1735201"/>
                  </a:cubicBezTo>
                  <a:cubicBezTo>
                    <a:pt x="2129282" y="1467485"/>
                    <a:pt x="2129282" y="1199769"/>
                    <a:pt x="2152904" y="934720"/>
                  </a:cubicBezTo>
                  <a:cubicBezTo>
                    <a:pt x="2155571" y="908431"/>
                    <a:pt x="2147697" y="898017"/>
                    <a:pt x="2124075" y="895350"/>
                  </a:cubicBezTo>
                  <a:cubicBezTo>
                    <a:pt x="2079498" y="895350"/>
                    <a:pt x="2034921" y="890143"/>
                    <a:pt x="1993011" y="887476"/>
                  </a:cubicBezTo>
                  <a:cubicBezTo>
                    <a:pt x="1961515" y="884809"/>
                    <a:pt x="1953641" y="900557"/>
                    <a:pt x="1953641" y="929513"/>
                  </a:cubicBezTo>
                  <a:cubicBezTo>
                    <a:pt x="1961515" y="1189355"/>
                    <a:pt x="1966722" y="1449197"/>
                    <a:pt x="1974596" y="1709039"/>
                  </a:cubicBezTo>
                  <a:cubicBezTo>
                    <a:pt x="1974596" y="1782572"/>
                    <a:pt x="1974596" y="1782572"/>
                    <a:pt x="2058543" y="1782572"/>
                  </a:cubicBezTo>
                  <a:close/>
                  <a:moveTo>
                    <a:pt x="1539367" y="1585722"/>
                  </a:moveTo>
                  <a:cubicBezTo>
                    <a:pt x="1520952" y="1380998"/>
                    <a:pt x="1534160" y="1155319"/>
                    <a:pt x="1518412" y="929640"/>
                  </a:cubicBezTo>
                  <a:cubicBezTo>
                    <a:pt x="1515745" y="877189"/>
                    <a:pt x="1510538" y="874522"/>
                    <a:pt x="1426591" y="877189"/>
                  </a:cubicBezTo>
                  <a:cubicBezTo>
                    <a:pt x="1376807" y="877189"/>
                    <a:pt x="1384681" y="906018"/>
                    <a:pt x="1387221" y="937514"/>
                  </a:cubicBezTo>
                  <a:cubicBezTo>
                    <a:pt x="1405636" y="1147445"/>
                    <a:pt x="1413383" y="1357376"/>
                    <a:pt x="1418717" y="1569974"/>
                  </a:cubicBezTo>
                  <a:cubicBezTo>
                    <a:pt x="1418717" y="1625092"/>
                    <a:pt x="1423924" y="1677543"/>
                    <a:pt x="1423924" y="1732661"/>
                  </a:cubicBezTo>
                  <a:cubicBezTo>
                    <a:pt x="1426591" y="1782572"/>
                    <a:pt x="1463294" y="1769364"/>
                    <a:pt x="1492123" y="1772031"/>
                  </a:cubicBezTo>
                  <a:cubicBezTo>
                    <a:pt x="1526159" y="1774698"/>
                    <a:pt x="1541907" y="1761490"/>
                    <a:pt x="1539367" y="1727454"/>
                  </a:cubicBezTo>
                  <a:cubicBezTo>
                    <a:pt x="1539367" y="1688084"/>
                    <a:pt x="1539367" y="1646047"/>
                    <a:pt x="1539367" y="1585722"/>
                  </a:cubicBezTo>
                  <a:close/>
                  <a:moveTo>
                    <a:pt x="1762252" y="1672336"/>
                  </a:moveTo>
                  <a:cubicBezTo>
                    <a:pt x="1762252" y="1480693"/>
                    <a:pt x="1785874" y="1286510"/>
                    <a:pt x="1743837" y="1084453"/>
                  </a:cubicBezTo>
                  <a:cubicBezTo>
                    <a:pt x="1722882" y="1289177"/>
                    <a:pt x="1725422" y="1480693"/>
                    <a:pt x="1762252" y="1672336"/>
                  </a:cubicBezTo>
                  <a:close/>
                </a:path>
              </a:pathLst>
            </a:custGeom>
            <a:solidFill>
              <a:srgbClr val="00B050"/>
            </a:solidFill>
          </p:spPr>
        </p:sp>
      </p:grpSp>
      <p:grpSp>
        <p:nvGrpSpPr>
          <p:cNvPr id="7" name="Group 7"/>
          <p:cNvGrpSpPr/>
          <p:nvPr/>
        </p:nvGrpSpPr>
        <p:grpSpPr>
          <a:xfrm>
            <a:off x="4743360" y="2192940"/>
            <a:ext cx="2700540" cy="1995300"/>
            <a:chOff x="0" y="0"/>
            <a:chExt cx="3600720" cy="2660400"/>
          </a:xfrm>
        </p:grpSpPr>
        <p:sp>
          <p:nvSpPr>
            <p:cNvPr id="8" name="Freeform 8"/>
            <p:cNvSpPr/>
            <p:nvPr/>
          </p:nvSpPr>
          <p:spPr>
            <a:xfrm>
              <a:off x="0" y="0"/>
              <a:ext cx="3600831" cy="2660269"/>
            </a:xfrm>
            <a:custGeom>
              <a:avLst/>
              <a:gdLst/>
              <a:ahLst/>
              <a:cxnLst/>
              <a:rect l="l" t="t" r="r" b="b"/>
              <a:pathLst>
                <a:path w="3600831" h="2660269">
                  <a:moveTo>
                    <a:pt x="950087" y="1189736"/>
                  </a:moveTo>
                  <a:cubicBezTo>
                    <a:pt x="1149604" y="1131951"/>
                    <a:pt x="1333246" y="1076833"/>
                    <a:pt x="1519555" y="1021715"/>
                  </a:cubicBezTo>
                  <a:cubicBezTo>
                    <a:pt x="1537970" y="1016508"/>
                    <a:pt x="1553718" y="1011174"/>
                    <a:pt x="1569466" y="1005967"/>
                  </a:cubicBezTo>
                  <a:cubicBezTo>
                    <a:pt x="1616710" y="998093"/>
                    <a:pt x="1650873" y="987552"/>
                    <a:pt x="1656080" y="924560"/>
                  </a:cubicBezTo>
                  <a:cubicBezTo>
                    <a:pt x="1658747" y="869442"/>
                    <a:pt x="1716405" y="827405"/>
                    <a:pt x="1737487" y="774827"/>
                  </a:cubicBezTo>
                  <a:cubicBezTo>
                    <a:pt x="1782064" y="669798"/>
                    <a:pt x="1858264" y="635635"/>
                    <a:pt x="1971040" y="646176"/>
                  </a:cubicBezTo>
                  <a:cubicBezTo>
                    <a:pt x="2062861" y="656717"/>
                    <a:pt x="2157349" y="648843"/>
                    <a:pt x="2251837" y="648843"/>
                  </a:cubicBezTo>
                  <a:cubicBezTo>
                    <a:pt x="2312162" y="648843"/>
                    <a:pt x="2317496" y="654050"/>
                    <a:pt x="2306955" y="714502"/>
                  </a:cubicBezTo>
                  <a:cubicBezTo>
                    <a:pt x="2299081" y="753872"/>
                    <a:pt x="2291207" y="793242"/>
                    <a:pt x="2283333" y="832739"/>
                  </a:cubicBezTo>
                  <a:cubicBezTo>
                    <a:pt x="2280666" y="848487"/>
                    <a:pt x="2275459" y="869569"/>
                    <a:pt x="2296414" y="872109"/>
                  </a:cubicBezTo>
                  <a:cubicBezTo>
                    <a:pt x="2343658" y="882650"/>
                    <a:pt x="2383028" y="911479"/>
                    <a:pt x="2435479" y="906272"/>
                  </a:cubicBezTo>
                  <a:cubicBezTo>
                    <a:pt x="2417064" y="895731"/>
                    <a:pt x="2398776" y="879983"/>
                    <a:pt x="2377694" y="874776"/>
                  </a:cubicBezTo>
                  <a:cubicBezTo>
                    <a:pt x="2319909" y="861695"/>
                    <a:pt x="2327783" y="830072"/>
                    <a:pt x="2346198" y="790702"/>
                  </a:cubicBezTo>
                  <a:cubicBezTo>
                    <a:pt x="2403983" y="654177"/>
                    <a:pt x="2451227" y="514985"/>
                    <a:pt x="2487930" y="373126"/>
                  </a:cubicBezTo>
                  <a:cubicBezTo>
                    <a:pt x="2495804" y="333756"/>
                    <a:pt x="2506345" y="294386"/>
                    <a:pt x="2503678" y="254889"/>
                  </a:cubicBezTo>
                  <a:cubicBezTo>
                    <a:pt x="2501011" y="215392"/>
                    <a:pt x="2485263" y="204978"/>
                    <a:pt x="2453767" y="231267"/>
                  </a:cubicBezTo>
                  <a:cubicBezTo>
                    <a:pt x="2380234" y="291719"/>
                    <a:pt x="2327783" y="367792"/>
                    <a:pt x="2277872" y="443992"/>
                  </a:cubicBezTo>
                  <a:cubicBezTo>
                    <a:pt x="2264791" y="462407"/>
                    <a:pt x="2249043" y="480822"/>
                    <a:pt x="2241169" y="501777"/>
                  </a:cubicBezTo>
                  <a:cubicBezTo>
                    <a:pt x="2207006" y="609473"/>
                    <a:pt x="2123059" y="609473"/>
                    <a:pt x="2033778" y="601599"/>
                  </a:cubicBezTo>
                  <a:cubicBezTo>
                    <a:pt x="1999615" y="596392"/>
                    <a:pt x="1991741" y="585851"/>
                    <a:pt x="2010156" y="554355"/>
                  </a:cubicBezTo>
                  <a:cubicBezTo>
                    <a:pt x="2110105" y="393954"/>
                    <a:pt x="2209800" y="233680"/>
                    <a:pt x="2351532" y="102362"/>
                  </a:cubicBezTo>
                  <a:cubicBezTo>
                    <a:pt x="2372487" y="83947"/>
                    <a:pt x="2393569" y="65532"/>
                    <a:pt x="2419731" y="52451"/>
                  </a:cubicBezTo>
                  <a:cubicBezTo>
                    <a:pt x="2540508" y="0"/>
                    <a:pt x="2645410" y="76200"/>
                    <a:pt x="2655951" y="223266"/>
                  </a:cubicBezTo>
                  <a:cubicBezTo>
                    <a:pt x="2663825" y="349377"/>
                    <a:pt x="2637536" y="470154"/>
                    <a:pt x="2603500" y="588264"/>
                  </a:cubicBezTo>
                  <a:cubicBezTo>
                    <a:pt x="2585085" y="648716"/>
                    <a:pt x="2582545" y="648716"/>
                    <a:pt x="2648077" y="648716"/>
                  </a:cubicBezTo>
                  <a:cubicBezTo>
                    <a:pt x="2810764" y="651383"/>
                    <a:pt x="2768854" y="622427"/>
                    <a:pt x="2863342" y="772160"/>
                  </a:cubicBezTo>
                  <a:cubicBezTo>
                    <a:pt x="2871216" y="782701"/>
                    <a:pt x="2873883" y="793115"/>
                    <a:pt x="2881757" y="803656"/>
                  </a:cubicBezTo>
                  <a:cubicBezTo>
                    <a:pt x="2949956" y="885063"/>
                    <a:pt x="2965704" y="979678"/>
                    <a:pt x="2957830" y="1082040"/>
                  </a:cubicBezTo>
                  <a:cubicBezTo>
                    <a:pt x="2952623" y="1150366"/>
                    <a:pt x="2960497" y="1155573"/>
                    <a:pt x="3031363" y="1160780"/>
                  </a:cubicBezTo>
                  <a:cubicBezTo>
                    <a:pt x="3117977" y="1165987"/>
                    <a:pt x="3201924" y="1187069"/>
                    <a:pt x="3283331" y="1221232"/>
                  </a:cubicBezTo>
                  <a:cubicBezTo>
                    <a:pt x="3509010" y="1315720"/>
                    <a:pt x="3600831" y="1525905"/>
                    <a:pt x="3524758" y="1754378"/>
                  </a:cubicBezTo>
                  <a:cubicBezTo>
                    <a:pt x="3440811" y="2006473"/>
                    <a:pt x="3264916" y="2177161"/>
                    <a:pt x="3031363" y="2292731"/>
                  </a:cubicBezTo>
                  <a:cubicBezTo>
                    <a:pt x="3018282" y="2300605"/>
                    <a:pt x="2999867" y="2308479"/>
                    <a:pt x="2986786" y="2316353"/>
                  </a:cubicBezTo>
                  <a:cubicBezTo>
                    <a:pt x="2952623" y="2334768"/>
                    <a:pt x="2955290" y="2366264"/>
                    <a:pt x="2957957" y="2395093"/>
                  </a:cubicBezTo>
                  <a:cubicBezTo>
                    <a:pt x="2960624" y="2423922"/>
                    <a:pt x="2986786" y="2421382"/>
                    <a:pt x="3007868" y="2421382"/>
                  </a:cubicBezTo>
                  <a:cubicBezTo>
                    <a:pt x="3034157" y="2421382"/>
                    <a:pt x="3044571" y="2437130"/>
                    <a:pt x="3044571" y="2460752"/>
                  </a:cubicBezTo>
                  <a:cubicBezTo>
                    <a:pt x="3044571" y="2513330"/>
                    <a:pt x="3041904" y="2563114"/>
                    <a:pt x="3044571" y="2613025"/>
                  </a:cubicBezTo>
                  <a:cubicBezTo>
                    <a:pt x="3044571" y="2652395"/>
                    <a:pt x="3028823" y="2660269"/>
                    <a:pt x="2994660" y="2660269"/>
                  </a:cubicBezTo>
                  <a:cubicBezTo>
                    <a:pt x="2842387" y="2660269"/>
                    <a:pt x="2690241" y="2660269"/>
                    <a:pt x="2537968" y="2660269"/>
                  </a:cubicBezTo>
                  <a:cubicBezTo>
                    <a:pt x="2233549" y="2660269"/>
                    <a:pt x="1929130" y="2660269"/>
                    <a:pt x="1624711" y="2660269"/>
                  </a:cubicBezTo>
                  <a:cubicBezTo>
                    <a:pt x="1582674" y="2660269"/>
                    <a:pt x="1566926" y="2649728"/>
                    <a:pt x="1569593" y="2607691"/>
                  </a:cubicBezTo>
                  <a:cubicBezTo>
                    <a:pt x="1569593" y="2570861"/>
                    <a:pt x="1569593" y="2531491"/>
                    <a:pt x="1569593" y="2492121"/>
                  </a:cubicBezTo>
                  <a:cubicBezTo>
                    <a:pt x="1569593" y="2455291"/>
                    <a:pt x="1566926" y="2418588"/>
                    <a:pt x="1622044" y="2418588"/>
                  </a:cubicBezTo>
                  <a:cubicBezTo>
                    <a:pt x="1645666" y="2421255"/>
                    <a:pt x="1648333" y="2400173"/>
                    <a:pt x="1648333" y="2381758"/>
                  </a:cubicBezTo>
                  <a:cubicBezTo>
                    <a:pt x="1648333" y="2347595"/>
                    <a:pt x="1632585" y="2323973"/>
                    <a:pt x="1611630" y="2300351"/>
                  </a:cubicBezTo>
                  <a:cubicBezTo>
                    <a:pt x="1396365" y="2045589"/>
                    <a:pt x="1178560" y="1788287"/>
                    <a:pt x="960755" y="1533525"/>
                  </a:cubicBezTo>
                  <a:cubicBezTo>
                    <a:pt x="916178" y="1478407"/>
                    <a:pt x="871474" y="1425829"/>
                    <a:pt x="826897" y="1373378"/>
                  </a:cubicBezTo>
                  <a:cubicBezTo>
                    <a:pt x="813816" y="1357630"/>
                    <a:pt x="800608" y="1341882"/>
                    <a:pt x="776986" y="1354963"/>
                  </a:cubicBezTo>
                  <a:cubicBezTo>
                    <a:pt x="761238" y="1362837"/>
                    <a:pt x="753364" y="1349756"/>
                    <a:pt x="742823" y="1339215"/>
                  </a:cubicBezTo>
                  <a:cubicBezTo>
                    <a:pt x="661416" y="1242060"/>
                    <a:pt x="580136" y="1147445"/>
                    <a:pt x="501396" y="1050290"/>
                  </a:cubicBezTo>
                  <a:cubicBezTo>
                    <a:pt x="475107" y="1018794"/>
                    <a:pt x="448945" y="1005586"/>
                    <a:pt x="409575" y="1008253"/>
                  </a:cubicBezTo>
                  <a:cubicBezTo>
                    <a:pt x="294132" y="1021334"/>
                    <a:pt x="176022" y="1031875"/>
                    <a:pt x="60579" y="1039749"/>
                  </a:cubicBezTo>
                  <a:cubicBezTo>
                    <a:pt x="44831" y="1042416"/>
                    <a:pt x="18542" y="1050290"/>
                    <a:pt x="10668" y="1034542"/>
                  </a:cubicBezTo>
                  <a:cubicBezTo>
                    <a:pt x="0" y="1013714"/>
                    <a:pt x="26289" y="1003173"/>
                    <a:pt x="39370" y="990092"/>
                  </a:cubicBezTo>
                  <a:cubicBezTo>
                    <a:pt x="217805" y="808863"/>
                    <a:pt x="393700" y="627634"/>
                    <a:pt x="572135" y="446405"/>
                  </a:cubicBezTo>
                  <a:cubicBezTo>
                    <a:pt x="585216" y="433324"/>
                    <a:pt x="595757" y="412242"/>
                    <a:pt x="614172" y="417576"/>
                  </a:cubicBezTo>
                  <a:cubicBezTo>
                    <a:pt x="637794" y="428117"/>
                    <a:pt x="627253" y="451739"/>
                    <a:pt x="624713" y="470154"/>
                  </a:cubicBezTo>
                  <a:cubicBezTo>
                    <a:pt x="614172" y="580517"/>
                    <a:pt x="622046" y="690753"/>
                    <a:pt x="614172" y="801116"/>
                  </a:cubicBezTo>
                  <a:cubicBezTo>
                    <a:pt x="611505" y="843153"/>
                    <a:pt x="627253" y="871982"/>
                    <a:pt x="661416" y="898271"/>
                  </a:cubicBezTo>
                  <a:cubicBezTo>
                    <a:pt x="750570" y="971677"/>
                    <a:pt x="837184" y="1045210"/>
                    <a:pt x="926465" y="1118743"/>
                  </a:cubicBezTo>
                  <a:cubicBezTo>
                    <a:pt x="947420" y="1134491"/>
                    <a:pt x="973709" y="1147572"/>
                    <a:pt x="950087" y="1189609"/>
                  </a:cubicBezTo>
                  <a:close/>
                  <a:moveTo>
                    <a:pt x="2957830" y="1733296"/>
                  </a:moveTo>
                  <a:cubicBezTo>
                    <a:pt x="2957830" y="1851533"/>
                    <a:pt x="2957830" y="1972310"/>
                    <a:pt x="2957830" y="2093087"/>
                  </a:cubicBezTo>
                  <a:cubicBezTo>
                    <a:pt x="2957830" y="2119376"/>
                    <a:pt x="2960497" y="2142998"/>
                    <a:pt x="2994533" y="2124583"/>
                  </a:cubicBezTo>
                  <a:cubicBezTo>
                    <a:pt x="3180842" y="2016887"/>
                    <a:pt x="3327781" y="1877695"/>
                    <a:pt x="3375025" y="1657096"/>
                  </a:cubicBezTo>
                  <a:cubicBezTo>
                    <a:pt x="3401314" y="1533652"/>
                    <a:pt x="3354070" y="1436497"/>
                    <a:pt x="3241167" y="1383919"/>
                  </a:cubicBezTo>
                  <a:cubicBezTo>
                    <a:pt x="3170301" y="1349756"/>
                    <a:pt x="3094228" y="1334008"/>
                    <a:pt x="3015488" y="1326134"/>
                  </a:cubicBezTo>
                  <a:cubicBezTo>
                    <a:pt x="2970911" y="1320927"/>
                    <a:pt x="2955163" y="1336675"/>
                    <a:pt x="2957703" y="1381252"/>
                  </a:cubicBezTo>
                  <a:cubicBezTo>
                    <a:pt x="2957703" y="1496822"/>
                    <a:pt x="2957703" y="1614932"/>
                    <a:pt x="2957703" y="1733169"/>
                  </a:cubicBezTo>
                  <a:close/>
                  <a:moveTo>
                    <a:pt x="1837055" y="1709547"/>
                  </a:moveTo>
                  <a:cubicBezTo>
                    <a:pt x="1837055" y="1917065"/>
                    <a:pt x="1837055" y="2124456"/>
                    <a:pt x="1837055" y="2331974"/>
                  </a:cubicBezTo>
                  <a:cubicBezTo>
                    <a:pt x="1837055" y="2431796"/>
                    <a:pt x="1823974" y="2421255"/>
                    <a:pt x="1926336" y="2421255"/>
                  </a:cubicBezTo>
                  <a:cubicBezTo>
                    <a:pt x="1999869" y="2421255"/>
                    <a:pt x="1999869" y="2421255"/>
                    <a:pt x="1999869" y="2345055"/>
                  </a:cubicBezTo>
                  <a:cubicBezTo>
                    <a:pt x="1999869" y="1927479"/>
                    <a:pt x="1999869" y="1509903"/>
                    <a:pt x="1999869" y="1092327"/>
                  </a:cubicBezTo>
                  <a:cubicBezTo>
                    <a:pt x="1999869" y="976757"/>
                    <a:pt x="2010410" y="992505"/>
                    <a:pt x="1894840" y="987298"/>
                  </a:cubicBezTo>
                  <a:cubicBezTo>
                    <a:pt x="1850263" y="987298"/>
                    <a:pt x="1834515" y="1000379"/>
                    <a:pt x="1834515" y="1047750"/>
                  </a:cubicBezTo>
                  <a:cubicBezTo>
                    <a:pt x="1837182" y="1268349"/>
                    <a:pt x="1837182" y="1488948"/>
                    <a:pt x="1837182" y="1709547"/>
                  </a:cubicBezTo>
                  <a:close/>
                  <a:moveTo>
                    <a:pt x="1645539" y="1712214"/>
                  </a:moveTo>
                  <a:cubicBezTo>
                    <a:pt x="1645539" y="1512570"/>
                    <a:pt x="1645539" y="1326134"/>
                    <a:pt x="1645539" y="1139698"/>
                  </a:cubicBezTo>
                  <a:cubicBezTo>
                    <a:pt x="1648206" y="1094994"/>
                    <a:pt x="1621917" y="1116076"/>
                    <a:pt x="1606169" y="1121283"/>
                  </a:cubicBezTo>
                  <a:cubicBezTo>
                    <a:pt x="1446022" y="1165987"/>
                    <a:pt x="1286002" y="1210564"/>
                    <a:pt x="1128522" y="1257808"/>
                  </a:cubicBezTo>
                  <a:cubicBezTo>
                    <a:pt x="1110107" y="1263015"/>
                    <a:pt x="1089152" y="1263015"/>
                    <a:pt x="1076071" y="1286637"/>
                  </a:cubicBezTo>
                  <a:cubicBezTo>
                    <a:pt x="1262380" y="1425829"/>
                    <a:pt x="1448689" y="1565021"/>
                    <a:pt x="1645539" y="1712087"/>
                  </a:cubicBezTo>
                  <a:close/>
                </a:path>
              </a:pathLst>
            </a:custGeom>
            <a:solidFill>
              <a:srgbClr val="00B050"/>
            </a:solidFill>
          </p:spPr>
        </p:sp>
      </p:grpSp>
      <p:grpSp>
        <p:nvGrpSpPr>
          <p:cNvPr id="9" name="Group 9"/>
          <p:cNvGrpSpPr/>
          <p:nvPr/>
        </p:nvGrpSpPr>
        <p:grpSpPr>
          <a:xfrm>
            <a:off x="7927200" y="4748220"/>
            <a:ext cx="1564380" cy="2176200"/>
            <a:chOff x="0" y="0"/>
            <a:chExt cx="2085840" cy="2901600"/>
          </a:xfrm>
        </p:grpSpPr>
        <p:sp>
          <p:nvSpPr>
            <p:cNvPr id="10" name="Freeform 10"/>
            <p:cNvSpPr/>
            <p:nvPr/>
          </p:nvSpPr>
          <p:spPr>
            <a:xfrm>
              <a:off x="-254" y="254"/>
              <a:ext cx="2086102" cy="2901315"/>
            </a:xfrm>
            <a:custGeom>
              <a:avLst/>
              <a:gdLst/>
              <a:ahLst/>
              <a:cxnLst/>
              <a:rect l="l" t="t" r="r" b="b"/>
              <a:pathLst>
                <a:path w="2086102" h="2901315">
                  <a:moveTo>
                    <a:pt x="2083435" y="2109089"/>
                  </a:moveTo>
                  <a:cubicBezTo>
                    <a:pt x="2086102" y="2261235"/>
                    <a:pt x="2072894" y="2413381"/>
                    <a:pt x="2023110" y="2557653"/>
                  </a:cubicBezTo>
                  <a:cubicBezTo>
                    <a:pt x="1967992" y="2717673"/>
                    <a:pt x="1868297" y="2814701"/>
                    <a:pt x="1697736" y="2851531"/>
                  </a:cubicBezTo>
                  <a:cubicBezTo>
                    <a:pt x="1472057" y="2901315"/>
                    <a:pt x="1254379" y="2885694"/>
                    <a:pt x="1041781" y="2799080"/>
                  </a:cubicBezTo>
                  <a:cubicBezTo>
                    <a:pt x="997204" y="2783332"/>
                    <a:pt x="955167" y="2778125"/>
                    <a:pt x="907923" y="2785999"/>
                  </a:cubicBezTo>
                  <a:cubicBezTo>
                    <a:pt x="692785" y="2820162"/>
                    <a:pt x="485521" y="2796540"/>
                    <a:pt x="280797" y="2709926"/>
                  </a:cubicBezTo>
                  <a:cubicBezTo>
                    <a:pt x="125984" y="2644394"/>
                    <a:pt x="52578" y="2523617"/>
                    <a:pt x="31496" y="2363597"/>
                  </a:cubicBezTo>
                  <a:cubicBezTo>
                    <a:pt x="0" y="2151126"/>
                    <a:pt x="31496" y="1941195"/>
                    <a:pt x="83947" y="1736598"/>
                  </a:cubicBezTo>
                  <a:cubicBezTo>
                    <a:pt x="139065" y="1510919"/>
                    <a:pt x="220345" y="1295908"/>
                    <a:pt x="322707" y="1088644"/>
                  </a:cubicBezTo>
                  <a:cubicBezTo>
                    <a:pt x="388239" y="954786"/>
                    <a:pt x="488061" y="889254"/>
                    <a:pt x="634873" y="899795"/>
                  </a:cubicBezTo>
                  <a:cubicBezTo>
                    <a:pt x="687324" y="902462"/>
                    <a:pt x="737235" y="907669"/>
                    <a:pt x="787019" y="915543"/>
                  </a:cubicBezTo>
                  <a:cubicBezTo>
                    <a:pt x="884047" y="928624"/>
                    <a:pt x="978535" y="954913"/>
                    <a:pt x="1073023" y="981075"/>
                  </a:cubicBezTo>
                  <a:cubicBezTo>
                    <a:pt x="1143889" y="1002030"/>
                    <a:pt x="1143889" y="1002030"/>
                    <a:pt x="1146429" y="928624"/>
                  </a:cubicBezTo>
                  <a:cubicBezTo>
                    <a:pt x="1146429" y="797433"/>
                    <a:pt x="1159510" y="666242"/>
                    <a:pt x="1193673" y="540385"/>
                  </a:cubicBezTo>
                  <a:cubicBezTo>
                    <a:pt x="1248791" y="343662"/>
                    <a:pt x="1364234" y="180975"/>
                    <a:pt x="1492758" y="28829"/>
                  </a:cubicBezTo>
                  <a:cubicBezTo>
                    <a:pt x="1495425" y="26162"/>
                    <a:pt x="1495425" y="23622"/>
                    <a:pt x="1497965" y="23622"/>
                  </a:cubicBezTo>
                  <a:cubicBezTo>
                    <a:pt x="1566164" y="0"/>
                    <a:pt x="1597660" y="62992"/>
                    <a:pt x="1642237" y="89154"/>
                  </a:cubicBezTo>
                  <a:cubicBezTo>
                    <a:pt x="1678940" y="107569"/>
                    <a:pt x="1644904" y="128524"/>
                    <a:pt x="1631696" y="146812"/>
                  </a:cubicBezTo>
                  <a:cubicBezTo>
                    <a:pt x="1560830" y="235966"/>
                    <a:pt x="1487424" y="322580"/>
                    <a:pt x="1419225" y="411734"/>
                  </a:cubicBezTo>
                  <a:cubicBezTo>
                    <a:pt x="1316863" y="542925"/>
                    <a:pt x="1272286" y="692404"/>
                    <a:pt x="1251331" y="852424"/>
                  </a:cubicBezTo>
                  <a:cubicBezTo>
                    <a:pt x="1248664" y="883920"/>
                    <a:pt x="1243457" y="915416"/>
                    <a:pt x="1240790" y="946912"/>
                  </a:cubicBezTo>
                  <a:cubicBezTo>
                    <a:pt x="1230249" y="1012444"/>
                    <a:pt x="1230249" y="1009904"/>
                    <a:pt x="1293241" y="1004570"/>
                  </a:cubicBezTo>
                  <a:cubicBezTo>
                    <a:pt x="1413891" y="994029"/>
                    <a:pt x="1534668" y="988822"/>
                    <a:pt x="1655318" y="1001903"/>
                  </a:cubicBezTo>
                  <a:cubicBezTo>
                    <a:pt x="1812798" y="1014984"/>
                    <a:pt x="1896745" y="1104265"/>
                    <a:pt x="1943862" y="1248537"/>
                  </a:cubicBezTo>
                  <a:cubicBezTo>
                    <a:pt x="2030476" y="1529207"/>
                    <a:pt x="2080260" y="1815211"/>
                    <a:pt x="2082927" y="2109089"/>
                  </a:cubicBezTo>
                  <a:close/>
                  <a:moveTo>
                    <a:pt x="393827" y="1657858"/>
                  </a:moveTo>
                  <a:cubicBezTo>
                    <a:pt x="475107" y="1534541"/>
                    <a:pt x="564388" y="1432179"/>
                    <a:pt x="669290" y="1348232"/>
                  </a:cubicBezTo>
                  <a:cubicBezTo>
                    <a:pt x="774192" y="1264285"/>
                    <a:pt x="894969" y="1203960"/>
                    <a:pt x="1020826" y="1133094"/>
                  </a:cubicBezTo>
                  <a:cubicBezTo>
                    <a:pt x="645668" y="1070102"/>
                    <a:pt x="422656" y="1227582"/>
                    <a:pt x="393700" y="1657858"/>
                  </a:cubicBezTo>
                  <a:close/>
                </a:path>
              </a:pathLst>
            </a:custGeom>
            <a:solidFill>
              <a:srgbClr val="00B050"/>
            </a:solidFill>
          </p:spPr>
        </p:sp>
      </p:grpSp>
      <p:grpSp>
        <p:nvGrpSpPr>
          <p:cNvPr id="11" name="Group 11"/>
          <p:cNvGrpSpPr/>
          <p:nvPr/>
        </p:nvGrpSpPr>
        <p:grpSpPr>
          <a:xfrm>
            <a:off x="833220" y="4717440"/>
            <a:ext cx="1564380" cy="2016900"/>
            <a:chOff x="0" y="0"/>
            <a:chExt cx="2085840" cy="2689200"/>
          </a:xfrm>
        </p:grpSpPr>
        <p:sp>
          <p:nvSpPr>
            <p:cNvPr id="12" name="Freeform 12"/>
            <p:cNvSpPr/>
            <p:nvPr/>
          </p:nvSpPr>
          <p:spPr>
            <a:xfrm>
              <a:off x="0" y="0"/>
              <a:ext cx="2085848" cy="2689098"/>
            </a:xfrm>
            <a:custGeom>
              <a:avLst/>
              <a:gdLst/>
              <a:ahLst/>
              <a:cxnLst/>
              <a:rect l="l" t="t" r="r" b="b"/>
              <a:pathLst>
                <a:path w="2085848" h="2689098">
                  <a:moveTo>
                    <a:pt x="1668653" y="721487"/>
                  </a:moveTo>
                  <a:cubicBezTo>
                    <a:pt x="1739519" y="737235"/>
                    <a:pt x="1807718" y="745109"/>
                    <a:pt x="1873250" y="773938"/>
                  </a:cubicBezTo>
                  <a:cubicBezTo>
                    <a:pt x="1894205" y="784479"/>
                    <a:pt x="1915287" y="792353"/>
                    <a:pt x="1933575" y="805434"/>
                  </a:cubicBezTo>
                  <a:cubicBezTo>
                    <a:pt x="2014855" y="860552"/>
                    <a:pt x="2017522" y="918210"/>
                    <a:pt x="1941449" y="975995"/>
                  </a:cubicBezTo>
                  <a:cubicBezTo>
                    <a:pt x="1915160" y="996950"/>
                    <a:pt x="1904746" y="1018032"/>
                    <a:pt x="1902079" y="1049401"/>
                  </a:cubicBezTo>
                  <a:cubicBezTo>
                    <a:pt x="1873250" y="1377315"/>
                    <a:pt x="1841754" y="1705356"/>
                    <a:pt x="1810258" y="2030603"/>
                  </a:cubicBezTo>
                  <a:cubicBezTo>
                    <a:pt x="1799717" y="2143379"/>
                    <a:pt x="1789303" y="2253615"/>
                    <a:pt x="1778762" y="2366391"/>
                  </a:cubicBezTo>
                  <a:cubicBezTo>
                    <a:pt x="1778762" y="2390013"/>
                    <a:pt x="1783969" y="2408428"/>
                    <a:pt x="1802384" y="2426716"/>
                  </a:cubicBezTo>
                  <a:cubicBezTo>
                    <a:pt x="1844421" y="2473960"/>
                    <a:pt x="1839087" y="2521204"/>
                    <a:pt x="1786636" y="2560574"/>
                  </a:cubicBezTo>
                  <a:cubicBezTo>
                    <a:pt x="1721104" y="2607818"/>
                    <a:pt x="1642364" y="2623566"/>
                    <a:pt x="1563624" y="2633980"/>
                  </a:cubicBezTo>
                  <a:cubicBezTo>
                    <a:pt x="1185799" y="2689098"/>
                    <a:pt x="805434" y="2689098"/>
                    <a:pt x="427609" y="2631313"/>
                  </a:cubicBezTo>
                  <a:cubicBezTo>
                    <a:pt x="367284" y="2620772"/>
                    <a:pt x="306959" y="2602484"/>
                    <a:pt x="251841" y="2576195"/>
                  </a:cubicBezTo>
                  <a:cubicBezTo>
                    <a:pt x="173101" y="2534158"/>
                    <a:pt x="165227" y="2468626"/>
                    <a:pt x="230886" y="2410968"/>
                  </a:cubicBezTo>
                  <a:cubicBezTo>
                    <a:pt x="251841" y="2392553"/>
                    <a:pt x="257175" y="2374265"/>
                    <a:pt x="254508" y="2345436"/>
                  </a:cubicBezTo>
                  <a:cubicBezTo>
                    <a:pt x="217805" y="1943989"/>
                    <a:pt x="181102" y="1542669"/>
                    <a:pt x="144272" y="1141222"/>
                  </a:cubicBezTo>
                  <a:cubicBezTo>
                    <a:pt x="141605" y="1120267"/>
                    <a:pt x="133731" y="1099185"/>
                    <a:pt x="136398" y="1078230"/>
                  </a:cubicBezTo>
                  <a:cubicBezTo>
                    <a:pt x="139065" y="1033653"/>
                    <a:pt x="123317" y="1004824"/>
                    <a:pt x="81280" y="981202"/>
                  </a:cubicBezTo>
                  <a:cubicBezTo>
                    <a:pt x="0" y="936625"/>
                    <a:pt x="2667" y="850011"/>
                    <a:pt x="81280" y="802767"/>
                  </a:cubicBezTo>
                  <a:cubicBezTo>
                    <a:pt x="175768" y="747649"/>
                    <a:pt x="280670" y="731901"/>
                    <a:pt x="388239" y="718820"/>
                  </a:cubicBezTo>
                  <a:cubicBezTo>
                    <a:pt x="427609" y="713613"/>
                    <a:pt x="440690" y="700405"/>
                    <a:pt x="443357" y="661162"/>
                  </a:cubicBezTo>
                  <a:cubicBezTo>
                    <a:pt x="443357" y="543052"/>
                    <a:pt x="524637" y="482727"/>
                    <a:pt x="640080" y="511556"/>
                  </a:cubicBezTo>
                  <a:cubicBezTo>
                    <a:pt x="671576" y="519430"/>
                    <a:pt x="692531" y="514223"/>
                    <a:pt x="716153" y="495808"/>
                  </a:cubicBezTo>
                  <a:cubicBezTo>
                    <a:pt x="941959" y="341122"/>
                    <a:pt x="1178052" y="207264"/>
                    <a:pt x="1440434" y="120650"/>
                  </a:cubicBezTo>
                  <a:cubicBezTo>
                    <a:pt x="1456182" y="115443"/>
                    <a:pt x="1477137" y="110109"/>
                    <a:pt x="1477137" y="89154"/>
                  </a:cubicBezTo>
                  <a:cubicBezTo>
                    <a:pt x="1477137" y="49784"/>
                    <a:pt x="1505966" y="39243"/>
                    <a:pt x="1534795" y="34036"/>
                  </a:cubicBezTo>
                  <a:cubicBezTo>
                    <a:pt x="1684401" y="0"/>
                    <a:pt x="1831340" y="5207"/>
                    <a:pt x="1965198" y="89154"/>
                  </a:cubicBezTo>
                  <a:cubicBezTo>
                    <a:pt x="2049145" y="141605"/>
                    <a:pt x="2085848" y="230886"/>
                    <a:pt x="2062226" y="312166"/>
                  </a:cubicBezTo>
                  <a:cubicBezTo>
                    <a:pt x="2057019" y="327914"/>
                    <a:pt x="2054352" y="346329"/>
                    <a:pt x="2041271" y="346329"/>
                  </a:cubicBezTo>
                  <a:cubicBezTo>
                    <a:pt x="1988820" y="354203"/>
                    <a:pt x="1978279" y="398780"/>
                    <a:pt x="1954657" y="430276"/>
                  </a:cubicBezTo>
                  <a:cubicBezTo>
                    <a:pt x="1883791" y="532638"/>
                    <a:pt x="1791970" y="608711"/>
                    <a:pt x="1697482" y="684784"/>
                  </a:cubicBezTo>
                  <a:cubicBezTo>
                    <a:pt x="1686941" y="692658"/>
                    <a:pt x="1673860" y="697865"/>
                    <a:pt x="1668653" y="721487"/>
                  </a:cubicBezTo>
                  <a:close/>
                  <a:moveTo>
                    <a:pt x="1437767" y="695198"/>
                  </a:moveTo>
                  <a:cubicBezTo>
                    <a:pt x="1450848" y="695198"/>
                    <a:pt x="1466596" y="695198"/>
                    <a:pt x="1479804" y="697865"/>
                  </a:cubicBezTo>
                  <a:cubicBezTo>
                    <a:pt x="1493012" y="700532"/>
                    <a:pt x="1506093" y="697865"/>
                    <a:pt x="1519174" y="689991"/>
                  </a:cubicBezTo>
                  <a:cubicBezTo>
                    <a:pt x="1647698" y="606044"/>
                    <a:pt x="1765808" y="514223"/>
                    <a:pt x="1865503" y="396113"/>
                  </a:cubicBezTo>
                  <a:cubicBezTo>
                    <a:pt x="1883918" y="372491"/>
                    <a:pt x="1886458" y="348869"/>
                    <a:pt x="1870710" y="322707"/>
                  </a:cubicBezTo>
                  <a:cubicBezTo>
                    <a:pt x="1852295" y="291211"/>
                    <a:pt x="1831340" y="265049"/>
                    <a:pt x="1797304" y="246634"/>
                  </a:cubicBezTo>
                  <a:cubicBezTo>
                    <a:pt x="1736979" y="217805"/>
                    <a:pt x="1676654" y="212471"/>
                    <a:pt x="1610995" y="220345"/>
                  </a:cubicBezTo>
                  <a:cubicBezTo>
                    <a:pt x="1576832" y="225552"/>
                    <a:pt x="1532255" y="243967"/>
                    <a:pt x="1506093" y="228219"/>
                  </a:cubicBezTo>
                  <a:cubicBezTo>
                    <a:pt x="1464056" y="207264"/>
                    <a:pt x="1435227" y="223012"/>
                    <a:pt x="1403731" y="236093"/>
                  </a:cubicBezTo>
                  <a:cubicBezTo>
                    <a:pt x="1343406" y="259715"/>
                    <a:pt x="1283081" y="283337"/>
                    <a:pt x="1225296" y="312166"/>
                  </a:cubicBezTo>
                  <a:cubicBezTo>
                    <a:pt x="1067816" y="388239"/>
                    <a:pt x="918337" y="480060"/>
                    <a:pt x="774065" y="577088"/>
                  </a:cubicBezTo>
                  <a:cubicBezTo>
                    <a:pt x="742569" y="598043"/>
                    <a:pt x="724154" y="619125"/>
                    <a:pt x="737362" y="658368"/>
                  </a:cubicBezTo>
                  <a:cubicBezTo>
                    <a:pt x="750443" y="695071"/>
                    <a:pt x="781939" y="681990"/>
                    <a:pt x="802894" y="681990"/>
                  </a:cubicBezTo>
                  <a:cubicBezTo>
                    <a:pt x="863219" y="681990"/>
                    <a:pt x="923544" y="676783"/>
                    <a:pt x="981329" y="676783"/>
                  </a:cubicBezTo>
                  <a:cubicBezTo>
                    <a:pt x="1133475" y="676783"/>
                    <a:pt x="1285621" y="684657"/>
                    <a:pt x="1437894" y="695198"/>
                  </a:cubicBezTo>
                  <a:close/>
                  <a:moveTo>
                    <a:pt x="209931" y="892048"/>
                  </a:moveTo>
                  <a:cubicBezTo>
                    <a:pt x="215138" y="894715"/>
                    <a:pt x="217805" y="897255"/>
                    <a:pt x="220472" y="897255"/>
                  </a:cubicBezTo>
                  <a:cubicBezTo>
                    <a:pt x="530098" y="957580"/>
                    <a:pt x="842264" y="970661"/>
                    <a:pt x="1154557" y="960247"/>
                  </a:cubicBezTo>
                  <a:cubicBezTo>
                    <a:pt x="1212215" y="957580"/>
                    <a:pt x="1191260" y="913003"/>
                    <a:pt x="1196594" y="881507"/>
                  </a:cubicBezTo>
                  <a:cubicBezTo>
                    <a:pt x="1199261" y="847344"/>
                    <a:pt x="1193927" y="823849"/>
                    <a:pt x="1149350" y="823849"/>
                  </a:cubicBezTo>
                  <a:cubicBezTo>
                    <a:pt x="1044448" y="826516"/>
                    <a:pt x="936879" y="823849"/>
                    <a:pt x="829310" y="823849"/>
                  </a:cubicBezTo>
                  <a:cubicBezTo>
                    <a:pt x="622046" y="826516"/>
                    <a:pt x="414782" y="847471"/>
                    <a:pt x="210058" y="892048"/>
                  </a:cubicBezTo>
                  <a:close/>
                  <a:moveTo>
                    <a:pt x="1033780" y="1474470"/>
                  </a:moveTo>
                  <a:cubicBezTo>
                    <a:pt x="1254125" y="1477137"/>
                    <a:pt x="1471930" y="1456055"/>
                    <a:pt x="1687068" y="1403604"/>
                  </a:cubicBezTo>
                  <a:cubicBezTo>
                    <a:pt x="1713357" y="1398397"/>
                    <a:pt x="1744726" y="1390523"/>
                    <a:pt x="1736979" y="1356360"/>
                  </a:cubicBezTo>
                  <a:cubicBezTo>
                    <a:pt x="1729105" y="1319657"/>
                    <a:pt x="1697609" y="1330071"/>
                    <a:pt x="1673987" y="1335405"/>
                  </a:cubicBezTo>
                  <a:cubicBezTo>
                    <a:pt x="1587373" y="1356360"/>
                    <a:pt x="1500886" y="1369568"/>
                    <a:pt x="1414272" y="1382649"/>
                  </a:cubicBezTo>
                  <a:cubicBezTo>
                    <a:pt x="1115187" y="1422019"/>
                    <a:pt x="816102" y="1406271"/>
                    <a:pt x="517017" y="1364234"/>
                  </a:cubicBezTo>
                  <a:cubicBezTo>
                    <a:pt x="451485" y="1353693"/>
                    <a:pt x="388493" y="1343279"/>
                    <a:pt x="325501" y="1335405"/>
                  </a:cubicBezTo>
                  <a:cubicBezTo>
                    <a:pt x="309753" y="1332738"/>
                    <a:pt x="296672" y="1335405"/>
                    <a:pt x="291338" y="1351153"/>
                  </a:cubicBezTo>
                  <a:cubicBezTo>
                    <a:pt x="283464" y="1369568"/>
                    <a:pt x="291338" y="1382649"/>
                    <a:pt x="307086" y="1390523"/>
                  </a:cubicBezTo>
                  <a:cubicBezTo>
                    <a:pt x="317627" y="1398397"/>
                    <a:pt x="330708" y="1403604"/>
                    <a:pt x="346456" y="1406271"/>
                  </a:cubicBezTo>
                  <a:cubicBezTo>
                    <a:pt x="572135" y="1448308"/>
                    <a:pt x="800354" y="1477137"/>
                    <a:pt x="1033907" y="1474470"/>
                  </a:cubicBezTo>
                  <a:close/>
                  <a:moveTo>
                    <a:pt x="905129" y="1702689"/>
                  </a:moveTo>
                  <a:cubicBezTo>
                    <a:pt x="1183259" y="1713230"/>
                    <a:pt x="1427226" y="1694815"/>
                    <a:pt x="1665986" y="1639697"/>
                  </a:cubicBezTo>
                  <a:cubicBezTo>
                    <a:pt x="1694815" y="1631823"/>
                    <a:pt x="1747266" y="1637030"/>
                    <a:pt x="1736852" y="1587246"/>
                  </a:cubicBezTo>
                  <a:cubicBezTo>
                    <a:pt x="1723771" y="1540002"/>
                    <a:pt x="1679194" y="1566291"/>
                    <a:pt x="1650238" y="1571498"/>
                  </a:cubicBezTo>
                  <a:cubicBezTo>
                    <a:pt x="1296035" y="1650238"/>
                    <a:pt x="939165" y="1652778"/>
                    <a:pt x="582422" y="1602994"/>
                  </a:cubicBezTo>
                  <a:cubicBezTo>
                    <a:pt x="503682" y="1592453"/>
                    <a:pt x="427609" y="1579372"/>
                    <a:pt x="348869" y="1563624"/>
                  </a:cubicBezTo>
                  <a:cubicBezTo>
                    <a:pt x="325247" y="1560957"/>
                    <a:pt x="296418" y="1555750"/>
                    <a:pt x="291211" y="1589913"/>
                  </a:cubicBezTo>
                  <a:cubicBezTo>
                    <a:pt x="283337" y="1624076"/>
                    <a:pt x="314833" y="1626616"/>
                    <a:pt x="335788" y="1634490"/>
                  </a:cubicBezTo>
                  <a:cubicBezTo>
                    <a:pt x="340995" y="1634490"/>
                    <a:pt x="346329" y="1637157"/>
                    <a:pt x="351536" y="1637157"/>
                  </a:cubicBezTo>
                  <a:cubicBezTo>
                    <a:pt x="545719" y="1673860"/>
                    <a:pt x="739902" y="1700149"/>
                    <a:pt x="905129" y="1702689"/>
                  </a:cubicBezTo>
                  <a:close/>
                  <a:moveTo>
                    <a:pt x="1805051" y="886714"/>
                  </a:moveTo>
                  <a:cubicBezTo>
                    <a:pt x="1718437" y="873633"/>
                    <a:pt x="1634490" y="860425"/>
                    <a:pt x="1547876" y="847344"/>
                  </a:cubicBezTo>
                  <a:cubicBezTo>
                    <a:pt x="1516380" y="842137"/>
                    <a:pt x="1492758" y="847344"/>
                    <a:pt x="1492758" y="889381"/>
                  </a:cubicBezTo>
                  <a:cubicBezTo>
                    <a:pt x="1492758" y="926084"/>
                    <a:pt x="1508506" y="941832"/>
                    <a:pt x="1542669" y="936625"/>
                  </a:cubicBezTo>
                  <a:cubicBezTo>
                    <a:pt x="1631823" y="926084"/>
                    <a:pt x="1718437" y="915670"/>
                    <a:pt x="1805051" y="886714"/>
                  </a:cubicBezTo>
                  <a:close/>
                </a:path>
              </a:pathLst>
            </a:custGeom>
            <a:solidFill>
              <a:srgbClr val="00B050"/>
            </a:solidFill>
          </p:spPr>
        </p:sp>
      </p:grpSp>
      <p:grpSp>
        <p:nvGrpSpPr>
          <p:cNvPr id="13" name="Group 13"/>
          <p:cNvGrpSpPr/>
          <p:nvPr/>
        </p:nvGrpSpPr>
        <p:grpSpPr>
          <a:xfrm>
            <a:off x="5562540" y="8212860"/>
            <a:ext cx="1650240" cy="1328940"/>
            <a:chOff x="0" y="0"/>
            <a:chExt cx="2200320" cy="1771920"/>
          </a:xfrm>
        </p:grpSpPr>
        <p:sp>
          <p:nvSpPr>
            <p:cNvPr id="14" name="Freeform 14"/>
            <p:cNvSpPr/>
            <p:nvPr/>
          </p:nvSpPr>
          <p:spPr>
            <a:xfrm>
              <a:off x="0" y="0"/>
              <a:ext cx="2200148" cy="1771904"/>
            </a:xfrm>
            <a:custGeom>
              <a:avLst/>
              <a:gdLst/>
              <a:ahLst/>
              <a:cxnLst/>
              <a:rect l="l" t="t" r="r" b="b"/>
              <a:pathLst>
                <a:path w="2200148" h="1771904">
                  <a:moveTo>
                    <a:pt x="1102741" y="0"/>
                  </a:moveTo>
                  <a:cubicBezTo>
                    <a:pt x="1449324" y="0"/>
                    <a:pt x="1795907" y="2667"/>
                    <a:pt x="2142490" y="0"/>
                  </a:cubicBezTo>
                  <a:cubicBezTo>
                    <a:pt x="2181860" y="0"/>
                    <a:pt x="2192401" y="7874"/>
                    <a:pt x="2194941" y="47244"/>
                  </a:cubicBezTo>
                  <a:cubicBezTo>
                    <a:pt x="2200148" y="183769"/>
                    <a:pt x="2197608" y="320294"/>
                    <a:pt x="2197608" y="456692"/>
                  </a:cubicBezTo>
                  <a:cubicBezTo>
                    <a:pt x="2197608" y="535432"/>
                    <a:pt x="2192401" y="538099"/>
                    <a:pt x="2118868" y="538099"/>
                  </a:cubicBezTo>
                  <a:cubicBezTo>
                    <a:pt x="2042668" y="540766"/>
                    <a:pt x="2042668" y="543306"/>
                    <a:pt x="2034794" y="619506"/>
                  </a:cubicBezTo>
                  <a:cubicBezTo>
                    <a:pt x="2000631" y="908304"/>
                    <a:pt x="1969135" y="1196975"/>
                    <a:pt x="1934972" y="1483106"/>
                  </a:cubicBezTo>
                  <a:cubicBezTo>
                    <a:pt x="1929765" y="1538224"/>
                    <a:pt x="1916557" y="1590675"/>
                    <a:pt x="1887728" y="1638046"/>
                  </a:cubicBezTo>
                  <a:cubicBezTo>
                    <a:pt x="1837817" y="1721993"/>
                    <a:pt x="1764284" y="1771904"/>
                    <a:pt x="1664589" y="1771904"/>
                  </a:cubicBezTo>
                  <a:cubicBezTo>
                    <a:pt x="1297051" y="1771904"/>
                    <a:pt x="929386" y="1771904"/>
                    <a:pt x="561848" y="1771904"/>
                  </a:cubicBezTo>
                  <a:cubicBezTo>
                    <a:pt x="425323" y="1771904"/>
                    <a:pt x="317627" y="1674749"/>
                    <a:pt x="296672" y="1527810"/>
                  </a:cubicBezTo>
                  <a:cubicBezTo>
                    <a:pt x="265176" y="1283716"/>
                    <a:pt x="238887" y="1042162"/>
                    <a:pt x="212598" y="798068"/>
                  </a:cubicBezTo>
                  <a:cubicBezTo>
                    <a:pt x="204724" y="748157"/>
                    <a:pt x="199517" y="698373"/>
                    <a:pt x="191643" y="648462"/>
                  </a:cubicBezTo>
                  <a:cubicBezTo>
                    <a:pt x="186436" y="606425"/>
                    <a:pt x="194310" y="588137"/>
                    <a:pt x="241554" y="588137"/>
                  </a:cubicBezTo>
                  <a:cubicBezTo>
                    <a:pt x="388620" y="588137"/>
                    <a:pt x="388620" y="585470"/>
                    <a:pt x="407035" y="732536"/>
                  </a:cubicBezTo>
                  <a:cubicBezTo>
                    <a:pt x="430657" y="945134"/>
                    <a:pt x="454279" y="1157859"/>
                    <a:pt x="480568" y="1367790"/>
                  </a:cubicBezTo>
                  <a:cubicBezTo>
                    <a:pt x="496316" y="1509522"/>
                    <a:pt x="598678" y="1614551"/>
                    <a:pt x="724789" y="1619758"/>
                  </a:cubicBezTo>
                  <a:cubicBezTo>
                    <a:pt x="740537" y="1619758"/>
                    <a:pt x="756285" y="1624965"/>
                    <a:pt x="766826" y="1611884"/>
                  </a:cubicBezTo>
                  <a:cubicBezTo>
                    <a:pt x="777367" y="1598803"/>
                    <a:pt x="758952" y="1588262"/>
                    <a:pt x="753745" y="1577721"/>
                  </a:cubicBezTo>
                  <a:cubicBezTo>
                    <a:pt x="709168" y="1512062"/>
                    <a:pt x="693293" y="1438529"/>
                    <a:pt x="685419" y="1365123"/>
                  </a:cubicBezTo>
                  <a:cubicBezTo>
                    <a:pt x="661797" y="1134110"/>
                    <a:pt x="635508" y="905764"/>
                    <a:pt x="611886" y="674751"/>
                  </a:cubicBezTo>
                  <a:cubicBezTo>
                    <a:pt x="611886" y="672084"/>
                    <a:pt x="611886" y="666877"/>
                    <a:pt x="611886" y="661670"/>
                  </a:cubicBezTo>
                  <a:cubicBezTo>
                    <a:pt x="606679" y="588137"/>
                    <a:pt x="606679" y="588137"/>
                    <a:pt x="680212" y="588137"/>
                  </a:cubicBezTo>
                  <a:cubicBezTo>
                    <a:pt x="900811" y="588137"/>
                    <a:pt x="1123950" y="590804"/>
                    <a:pt x="1347089" y="588137"/>
                  </a:cubicBezTo>
                  <a:cubicBezTo>
                    <a:pt x="1423289" y="585470"/>
                    <a:pt x="1499362" y="593344"/>
                    <a:pt x="1575562" y="588137"/>
                  </a:cubicBezTo>
                  <a:cubicBezTo>
                    <a:pt x="1591310" y="588137"/>
                    <a:pt x="1617599" y="593344"/>
                    <a:pt x="1617599" y="564515"/>
                  </a:cubicBezTo>
                  <a:cubicBezTo>
                    <a:pt x="1617599" y="538226"/>
                    <a:pt x="1591310" y="540893"/>
                    <a:pt x="1573022" y="540893"/>
                  </a:cubicBezTo>
                  <a:cubicBezTo>
                    <a:pt x="1436497" y="535686"/>
                    <a:pt x="1299972" y="535686"/>
                    <a:pt x="1163447" y="538226"/>
                  </a:cubicBezTo>
                  <a:cubicBezTo>
                    <a:pt x="803783" y="540893"/>
                    <a:pt x="441325" y="538226"/>
                    <a:pt x="78994" y="538226"/>
                  </a:cubicBezTo>
                  <a:cubicBezTo>
                    <a:pt x="2794" y="538226"/>
                    <a:pt x="254" y="535559"/>
                    <a:pt x="254" y="462153"/>
                  </a:cubicBezTo>
                  <a:cubicBezTo>
                    <a:pt x="0" y="330708"/>
                    <a:pt x="2667" y="196850"/>
                    <a:pt x="0" y="62992"/>
                  </a:cubicBezTo>
                  <a:cubicBezTo>
                    <a:pt x="0" y="13081"/>
                    <a:pt x="15748" y="0"/>
                    <a:pt x="62992" y="0"/>
                  </a:cubicBezTo>
                  <a:cubicBezTo>
                    <a:pt x="409575" y="2667"/>
                    <a:pt x="756158" y="2667"/>
                    <a:pt x="1102741" y="0"/>
                  </a:cubicBezTo>
                  <a:close/>
                </a:path>
              </a:pathLst>
            </a:custGeom>
            <a:solidFill>
              <a:srgbClr val="00B050"/>
            </a:solidFill>
          </p:spPr>
        </p:sp>
      </p:grpSp>
      <p:grpSp>
        <p:nvGrpSpPr>
          <p:cNvPr id="15" name="Group 15"/>
          <p:cNvGrpSpPr/>
          <p:nvPr/>
        </p:nvGrpSpPr>
        <p:grpSpPr>
          <a:xfrm>
            <a:off x="988200" y="7946100"/>
            <a:ext cx="1493100" cy="1607580"/>
            <a:chOff x="0" y="0"/>
            <a:chExt cx="1990800" cy="2143440"/>
          </a:xfrm>
        </p:grpSpPr>
        <p:sp>
          <p:nvSpPr>
            <p:cNvPr id="16" name="Freeform 16"/>
            <p:cNvSpPr/>
            <p:nvPr/>
          </p:nvSpPr>
          <p:spPr>
            <a:xfrm>
              <a:off x="-127" y="0"/>
              <a:ext cx="1990852" cy="2143125"/>
            </a:xfrm>
            <a:custGeom>
              <a:avLst/>
              <a:gdLst/>
              <a:ahLst/>
              <a:cxnLst/>
              <a:rect l="l" t="t" r="r" b="b"/>
              <a:pathLst>
                <a:path w="1990852" h="2143125">
                  <a:moveTo>
                    <a:pt x="1371854" y="0"/>
                  </a:moveTo>
                  <a:cubicBezTo>
                    <a:pt x="1534414" y="0"/>
                    <a:pt x="1699768" y="0"/>
                    <a:pt x="1864995" y="0"/>
                  </a:cubicBezTo>
                  <a:cubicBezTo>
                    <a:pt x="1927987" y="0"/>
                    <a:pt x="1933194" y="5207"/>
                    <a:pt x="1925320" y="65532"/>
                  </a:cubicBezTo>
                  <a:cubicBezTo>
                    <a:pt x="1891284" y="325247"/>
                    <a:pt x="1867662" y="587629"/>
                    <a:pt x="1846580" y="847344"/>
                  </a:cubicBezTo>
                  <a:cubicBezTo>
                    <a:pt x="1841373" y="928624"/>
                    <a:pt x="1846580" y="1010031"/>
                    <a:pt x="1870202" y="1091311"/>
                  </a:cubicBezTo>
                  <a:cubicBezTo>
                    <a:pt x="1946275" y="1358900"/>
                    <a:pt x="1990852" y="1631823"/>
                    <a:pt x="1941068" y="1909826"/>
                  </a:cubicBezTo>
                  <a:cubicBezTo>
                    <a:pt x="1933194" y="1954403"/>
                    <a:pt x="1938401" y="2001647"/>
                    <a:pt x="1938401" y="2046224"/>
                  </a:cubicBezTo>
                  <a:cubicBezTo>
                    <a:pt x="1938401" y="2077720"/>
                    <a:pt x="1925320" y="2090801"/>
                    <a:pt x="1896491" y="2090801"/>
                  </a:cubicBezTo>
                  <a:cubicBezTo>
                    <a:pt x="1754886" y="2090801"/>
                    <a:pt x="1613154" y="2093468"/>
                    <a:pt x="1471549" y="2093468"/>
                  </a:cubicBezTo>
                  <a:cubicBezTo>
                    <a:pt x="1440053" y="2096135"/>
                    <a:pt x="1424305" y="2077720"/>
                    <a:pt x="1419098" y="2051431"/>
                  </a:cubicBezTo>
                  <a:cubicBezTo>
                    <a:pt x="1408557" y="1998980"/>
                    <a:pt x="1377188" y="1985899"/>
                    <a:pt x="1324610" y="1988439"/>
                  </a:cubicBezTo>
                  <a:cubicBezTo>
                    <a:pt x="1266952" y="1991106"/>
                    <a:pt x="1209167" y="1996313"/>
                    <a:pt x="1151509" y="2004187"/>
                  </a:cubicBezTo>
                  <a:cubicBezTo>
                    <a:pt x="1117473" y="2006854"/>
                    <a:pt x="1088517" y="2019935"/>
                    <a:pt x="1078103" y="2059305"/>
                  </a:cubicBezTo>
                  <a:cubicBezTo>
                    <a:pt x="1065022" y="2114423"/>
                    <a:pt x="1025652" y="2130171"/>
                    <a:pt x="970534" y="2124837"/>
                  </a:cubicBezTo>
                  <a:cubicBezTo>
                    <a:pt x="928624" y="2122170"/>
                    <a:pt x="883920" y="2122170"/>
                    <a:pt x="842010" y="2127504"/>
                  </a:cubicBezTo>
                  <a:cubicBezTo>
                    <a:pt x="797433" y="2132711"/>
                    <a:pt x="765937" y="2101215"/>
                    <a:pt x="729234" y="2093341"/>
                  </a:cubicBezTo>
                  <a:cubicBezTo>
                    <a:pt x="692531" y="2085467"/>
                    <a:pt x="668909" y="2135378"/>
                    <a:pt x="621665" y="2130044"/>
                  </a:cubicBezTo>
                  <a:cubicBezTo>
                    <a:pt x="571881" y="2122170"/>
                    <a:pt x="514096" y="2143125"/>
                    <a:pt x="466852" y="2127377"/>
                  </a:cubicBezTo>
                  <a:cubicBezTo>
                    <a:pt x="398653" y="2108962"/>
                    <a:pt x="338328" y="2119503"/>
                    <a:pt x="272796" y="2124710"/>
                  </a:cubicBezTo>
                  <a:cubicBezTo>
                    <a:pt x="207264" y="2132584"/>
                    <a:pt x="136398" y="2124710"/>
                    <a:pt x="68199" y="2127377"/>
                  </a:cubicBezTo>
                  <a:cubicBezTo>
                    <a:pt x="36703" y="2127377"/>
                    <a:pt x="18415" y="2111629"/>
                    <a:pt x="18415" y="2080133"/>
                  </a:cubicBezTo>
                  <a:cubicBezTo>
                    <a:pt x="18415" y="1959483"/>
                    <a:pt x="0" y="1838706"/>
                    <a:pt x="13208" y="1718056"/>
                  </a:cubicBezTo>
                  <a:cubicBezTo>
                    <a:pt x="18415" y="1673479"/>
                    <a:pt x="36830" y="1639316"/>
                    <a:pt x="84074" y="1618361"/>
                  </a:cubicBezTo>
                  <a:cubicBezTo>
                    <a:pt x="249301" y="1542288"/>
                    <a:pt x="425069" y="1502918"/>
                    <a:pt x="592963" y="1442593"/>
                  </a:cubicBezTo>
                  <a:cubicBezTo>
                    <a:pt x="650621" y="1421638"/>
                    <a:pt x="708406" y="1400556"/>
                    <a:pt x="766064" y="1377061"/>
                  </a:cubicBezTo>
                  <a:cubicBezTo>
                    <a:pt x="815848" y="1356106"/>
                    <a:pt x="844804" y="1319403"/>
                    <a:pt x="855218" y="1264285"/>
                  </a:cubicBezTo>
                  <a:cubicBezTo>
                    <a:pt x="891921" y="1067562"/>
                    <a:pt x="894588" y="868172"/>
                    <a:pt x="881507" y="668782"/>
                  </a:cubicBezTo>
                  <a:cubicBezTo>
                    <a:pt x="868426" y="461518"/>
                    <a:pt x="829056" y="259461"/>
                    <a:pt x="821182" y="52197"/>
                  </a:cubicBezTo>
                  <a:cubicBezTo>
                    <a:pt x="818515" y="10541"/>
                    <a:pt x="834263" y="0"/>
                    <a:pt x="873506" y="0"/>
                  </a:cubicBezTo>
                  <a:cubicBezTo>
                    <a:pt x="1038860" y="2667"/>
                    <a:pt x="1204087" y="0"/>
                    <a:pt x="1371854" y="0"/>
                  </a:cubicBezTo>
                  <a:close/>
                  <a:moveTo>
                    <a:pt x="640080" y="1537462"/>
                  </a:moveTo>
                  <a:cubicBezTo>
                    <a:pt x="516763" y="1571625"/>
                    <a:pt x="409321" y="1608328"/>
                    <a:pt x="304292" y="1647698"/>
                  </a:cubicBezTo>
                  <a:cubicBezTo>
                    <a:pt x="191516" y="1689735"/>
                    <a:pt x="180975" y="1702816"/>
                    <a:pt x="183642" y="1823466"/>
                  </a:cubicBezTo>
                  <a:cubicBezTo>
                    <a:pt x="186309" y="1860169"/>
                    <a:pt x="196723" y="1881124"/>
                    <a:pt x="238760" y="1881124"/>
                  </a:cubicBezTo>
                  <a:cubicBezTo>
                    <a:pt x="278130" y="1878457"/>
                    <a:pt x="314833" y="1881124"/>
                    <a:pt x="309626" y="1826006"/>
                  </a:cubicBezTo>
                  <a:cubicBezTo>
                    <a:pt x="306959" y="1763014"/>
                    <a:pt x="335915" y="1715770"/>
                    <a:pt x="388366" y="1681734"/>
                  </a:cubicBezTo>
                  <a:cubicBezTo>
                    <a:pt x="464439" y="1629283"/>
                    <a:pt x="548386" y="1592580"/>
                    <a:pt x="640207" y="1537462"/>
                  </a:cubicBezTo>
                  <a:close/>
                </a:path>
              </a:pathLst>
            </a:custGeom>
            <a:solidFill>
              <a:srgbClr val="00B050"/>
            </a:solidFill>
          </p:spPr>
        </p:sp>
      </p:grpSp>
      <p:grpSp>
        <p:nvGrpSpPr>
          <p:cNvPr id="17" name="Group 17"/>
          <p:cNvGrpSpPr/>
          <p:nvPr/>
        </p:nvGrpSpPr>
        <p:grpSpPr>
          <a:xfrm>
            <a:off x="5557680" y="4607820"/>
            <a:ext cx="1755000" cy="2178900"/>
            <a:chOff x="0" y="0"/>
            <a:chExt cx="2340000" cy="2905200"/>
          </a:xfrm>
        </p:grpSpPr>
        <p:sp>
          <p:nvSpPr>
            <p:cNvPr id="18" name="Freeform 18"/>
            <p:cNvSpPr/>
            <p:nvPr/>
          </p:nvSpPr>
          <p:spPr>
            <a:xfrm>
              <a:off x="0" y="-127"/>
              <a:ext cx="2339848" cy="2905252"/>
            </a:xfrm>
            <a:custGeom>
              <a:avLst/>
              <a:gdLst/>
              <a:ahLst/>
              <a:cxnLst/>
              <a:rect l="l" t="t" r="r" b="b"/>
              <a:pathLst>
                <a:path w="2339848" h="2905252">
                  <a:moveTo>
                    <a:pt x="1671066" y="1517015"/>
                  </a:moveTo>
                  <a:cubicBezTo>
                    <a:pt x="1665859" y="1524889"/>
                    <a:pt x="1657985" y="1532763"/>
                    <a:pt x="1650111" y="1540637"/>
                  </a:cubicBezTo>
                  <a:cubicBezTo>
                    <a:pt x="1634363" y="1556385"/>
                    <a:pt x="1631696" y="1598422"/>
                    <a:pt x="1605534" y="1587881"/>
                  </a:cubicBezTo>
                  <a:cubicBezTo>
                    <a:pt x="1581912" y="1580007"/>
                    <a:pt x="1594993" y="1543304"/>
                    <a:pt x="1594993" y="1519682"/>
                  </a:cubicBezTo>
                  <a:cubicBezTo>
                    <a:pt x="1597660" y="1422527"/>
                    <a:pt x="1602867" y="1325499"/>
                    <a:pt x="1621282" y="1228344"/>
                  </a:cubicBezTo>
                  <a:cubicBezTo>
                    <a:pt x="1663192" y="1010539"/>
                    <a:pt x="1799717" y="879348"/>
                    <a:pt x="1998980" y="808482"/>
                  </a:cubicBezTo>
                  <a:cubicBezTo>
                    <a:pt x="2069846" y="784860"/>
                    <a:pt x="2143252" y="769112"/>
                    <a:pt x="2216658" y="756031"/>
                  </a:cubicBezTo>
                  <a:cubicBezTo>
                    <a:pt x="2258568" y="748157"/>
                    <a:pt x="2274316" y="763905"/>
                    <a:pt x="2282190" y="803275"/>
                  </a:cubicBezTo>
                  <a:cubicBezTo>
                    <a:pt x="2339848" y="1105027"/>
                    <a:pt x="2221865" y="1341247"/>
                    <a:pt x="1967357" y="1511808"/>
                  </a:cubicBezTo>
                  <a:cubicBezTo>
                    <a:pt x="1907032" y="1548511"/>
                    <a:pt x="1849247" y="1590548"/>
                    <a:pt x="1778508" y="1611503"/>
                  </a:cubicBezTo>
                  <a:cubicBezTo>
                    <a:pt x="1747012" y="1622044"/>
                    <a:pt x="1723390" y="1642999"/>
                    <a:pt x="1707642" y="1674495"/>
                  </a:cubicBezTo>
                  <a:cubicBezTo>
                    <a:pt x="1607947" y="1889633"/>
                    <a:pt x="1531874" y="2112772"/>
                    <a:pt x="1489964" y="2346325"/>
                  </a:cubicBezTo>
                  <a:cubicBezTo>
                    <a:pt x="1484757" y="2375154"/>
                    <a:pt x="1484757" y="2401443"/>
                    <a:pt x="1492631" y="2430272"/>
                  </a:cubicBezTo>
                  <a:cubicBezTo>
                    <a:pt x="1529334" y="2569337"/>
                    <a:pt x="1558163" y="2711069"/>
                    <a:pt x="1571371" y="2858008"/>
                  </a:cubicBezTo>
                  <a:cubicBezTo>
                    <a:pt x="1574038" y="2892171"/>
                    <a:pt x="1563497" y="2905252"/>
                    <a:pt x="1529461" y="2905252"/>
                  </a:cubicBezTo>
                  <a:cubicBezTo>
                    <a:pt x="1474343" y="2902585"/>
                    <a:pt x="1416685" y="2902585"/>
                    <a:pt x="1361567" y="2905252"/>
                  </a:cubicBezTo>
                  <a:cubicBezTo>
                    <a:pt x="1322197" y="2905252"/>
                    <a:pt x="1306449" y="2889504"/>
                    <a:pt x="1301242" y="2850134"/>
                  </a:cubicBezTo>
                  <a:cubicBezTo>
                    <a:pt x="1259332" y="2403983"/>
                    <a:pt x="1130681" y="1984121"/>
                    <a:pt x="941832" y="1579880"/>
                  </a:cubicBezTo>
                  <a:cubicBezTo>
                    <a:pt x="928751" y="1553591"/>
                    <a:pt x="910336" y="1537843"/>
                    <a:pt x="881507" y="1524762"/>
                  </a:cubicBezTo>
                  <a:cubicBezTo>
                    <a:pt x="687324" y="1451229"/>
                    <a:pt x="506349" y="1348867"/>
                    <a:pt x="351536" y="1207262"/>
                  </a:cubicBezTo>
                  <a:cubicBezTo>
                    <a:pt x="110236" y="984250"/>
                    <a:pt x="0" y="711327"/>
                    <a:pt x="36703" y="383286"/>
                  </a:cubicBezTo>
                  <a:cubicBezTo>
                    <a:pt x="41910" y="330835"/>
                    <a:pt x="52451" y="283591"/>
                    <a:pt x="60325" y="231013"/>
                  </a:cubicBezTo>
                  <a:cubicBezTo>
                    <a:pt x="65532" y="202184"/>
                    <a:pt x="81280" y="188976"/>
                    <a:pt x="110109" y="194310"/>
                  </a:cubicBezTo>
                  <a:cubicBezTo>
                    <a:pt x="343535" y="228473"/>
                    <a:pt x="571754" y="283591"/>
                    <a:pt x="765937" y="430530"/>
                  </a:cubicBezTo>
                  <a:cubicBezTo>
                    <a:pt x="941832" y="561721"/>
                    <a:pt x="1023112" y="750697"/>
                    <a:pt x="1062482" y="960628"/>
                  </a:cubicBezTo>
                  <a:cubicBezTo>
                    <a:pt x="1091311" y="1110234"/>
                    <a:pt x="1099185" y="1262380"/>
                    <a:pt x="1093978" y="1414653"/>
                  </a:cubicBezTo>
                  <a:cubicBezTo>
                    <a:pt x="1093978" y="1430401"/>
                    <a:pt x="1104519" y="1454023"/>
                    <a:pt x="1080897" y="1459230"/>
                  </a:cubicBezTo>
                  <a:cubicBezTo>
                    <a:pt x="1065149" y="1464437"/>
                    <a:pt x="1059942" y="1440815"/>
                    <a:pt x="1052068" y="1427734"/>
                  </a:cubicBezTo>
                  <a:cubicBezTo>
                    <a:pt x="878840" y="1157478"/>
                    <a:pt x="679450" y="908177"/>
                    <a:pt x="466979" y="669290"/>
                  </a:cubicBezTo>
                  <a:cubicBezTo>
                    <a:pt x="456438" y="656209"/>
                    <a:pt x="451231" y="640461"/>
                    <a:pt x="419735" y="645668"/>
                  </a:cubicBezTo>
                  <a:cubicBezTo>
                    <a:pt x="679450" y="999998"/>
                    <a:pt x="975868" y="1322705"/>
                    <a:pt x="1191006" y="1708531"/>
                  </a:cubicBezTo>
                  <a:cubicBezTo>
                    <a:pt x="1209421" y="1249299"/>
                    <a:pt x="1343152" y="816229"/>
                    <a:pt x="1458595" y="377952"/>
                  </a:cubicBezTo>
                  <a:cubicBezTo>
                    <a:pt x="1445514" y="412115"/>
                    <a:pt x="1432306" y="446151"/>
                    <a:pt x="1421892" y="480314"/>
                  </a:cubicBezTo>
                  <a:cubicBezTo>
                    <a:pt x="1345819" y="687578"/>
                    <a:pt x="1280287" y="897636"/>
                    <a:pt x="1235583" y="1112774"/>
                  </a:cubicBezTo>
                  <a:cubicBezTo>
                    <a:pt x="1232916" y="1128522"/>
                    <a:pt x="1235583" y="1152144"/>
                    <a:pt x="1217168" y="1154811"/>
                  </a:cubicBezTo>
                  <a:cubicBezTo>
                    <a:pt x="1198753" y="1157478"/>
                    <a:pt x="1198753" y="1133856"/>
                    <a:pt x="1193546" y="1120648"/>
                  </a:cubicBezTo>
                  <a:cubicBezTo>
                    <a:pt x="1135888" y="968375"/>
                    <a:pt x="1080770" y="816229"/>
                    <a:pt x="1080770" y="648208"/>
                  </a:cubicBezTo>
                  <a:cubicBezTo>
                    <a:pt x="1078103" y="456565"/>
                    <a:pt x="1164717" y="307086"/>
                    <a:pt x="1306322" y="183642"/>
                  </a:cubicBezTo>
                  <a:cubicBezTo>
                    <a:pt x="1377188" y="120650"/>
                    <a:pt x="1455801" y="68199"/>
                    <a:pt x="1537208" y="20955"/>
                  </a:cubicBezTo>
                  <a:cubicBezTo>
                    <a:pt x="1568704" y="0"/>
                    <a:pt x="1586992" y="5207"/>
                    <a:pt x="1608074" y="36703"/>
                  </a:cubicBezTo>
                  <a:cubicBezTo>
                    <a:pt x="1770761" y="283337"/>
                    <a:pt x="1789049" y="537972"/>
                    <a:pt x="1655318" y="800354"/>
                  </a:cubicBezTo>
                  <a:cubicBezTo>
                    <a:pt x="1602867" y="902716"/>
                    <a:pt x="1534668" y="994537"/>
                    <a:pt x="1455928" y="1075944"/>
                  </a:cubicBezTo>
                  <a:cubicBezTo>
                    <a:pt x="1424432" y="1104773"/>
                    <a:pt x="1403477" y="1144143"/>
                    <a:pt x="1366774" y="1167765"/>
                  </a:cubicBezTo>
                  <a:cubicBezTo>
                    <a:pt x="1351026" y="1175639"/>
                    <a:pt x="1348359" y="1191387"/>
                    <a:pt x="1348359" y="1209802"/>
                  </a:cubicBezTo>
                  <a:cubicBezTo>
                    <a:pt x="1316863" y="1474851"/>
                    <a:pt x="1319530" y="1739900"/>
                    <a:pt x="1348359" y="2004949"/>
                  </a:cubicBezTo>
                  <a:cubicBezTo>
                    <a:pt x="1353566" y="2046986"/>
                    <a:pt x="1371981" y="2088896"/>
                    <a:pt x="1395603" y="2138807"/>
                  </a:cubicBezTo>
                  <a:cubicBezTo>
                    <a:pt x="1398270" y="2128266"/>
                    <a:pt x="1400810" y="2123059"/>
                    <a:pt x="1403477" y="2117852"/>
                  </a:cubicBezTo>
                  <a:cubicBezTo>
                    <a:pt x="1469009" y="1915795"/>
                    <a:pt x="1566164" y="1729486"/>
                    <a:pt x="1678940" y="1550924"/>
                  </a:cubicBezTo>
                  <a:cubicBezTo>
                    <a:pt x="1684147" y="1543050"/>
                    <a:pt x="1686814" y="1532509"/>
                    <a:pt x="1689481" y="1524635"/>
                  </a:cubicBezTo>
                  <a:cubicBezTo>
                    <a:pt x="1776095" y="1403858"/>
                    <a:pt x="1870456" y="1285875"/>
                    <a:pt x="1943989" y="1154557"/>
                  </a:cubicBezTo>
                  <a:cubicBezTo>
                    <a:pt x="1841627" y="1264793"/>
                    <a:pt x="1747266" y="1382903"/>
                    <a:pt x="1671193" y="1516761"/>
                  </a:cubicBezTo>
                  <a:close/>
                </a:path>
              </a:pathLst>
            </a:custGeom>
            <a:solidFill>
              <a:srgbClr val="00B050"/>
            </a:solidFill>
          </p:spPr>
        </p:sp>
      </p:grpSp>
      <p:grpSp>
        <p:nvGrpSpPr>
          <p:cNvPr id="19" name="Group 19"/>
          <p:cNvGrpSpPr/>
          <p:nvPr/>
        </p:nvGrpSpPr>
        <p:grpSpPr>
          <a:xfrm>
            <a:off x="7905600" y="2305260"/>
            <a:ext cx="1011960" cy="1907280"/>
            <a:chOff x="0" y="0"/>
            <a:chExt cx="1349280" cy="2543040"/>
          </a:xfrm>
        </p:grpSpPr>
        <p:sp>
          <p:nvSpPr>
            <p:cNvPr id="20" name="Freeform 20"/>
            <p:cNvSpPr/>
            <p:nvPr/>
          </p:nvSpPr>
          <p:spPr>
            <a:xfrm>
              <a:off x="127" y="0"/>
              <a:ext cx="1349248" cy="2543175"/>
            </a:xfrm>
            <a:custGeom>
              <a:avLst/>
              <a:gdLst/>
              <a:ahLst/>
              <a:cxnLst/>
              <a:rect l="l" t="t" r="r" b="b"/>
              <a:pathLst>
                <a:path w="1349248" h="2543175">
                  <a:moveTo>
                    <a:pt x="682371" y="2543048"/>
                  </a:moveTo>
                  <a:cubicBezTo>
                    <a:pt x="517017" y="2543048"/>
                    <a:pt x="351663" y="2540381"/>
                    <a:pt x="183642" y="2543048"/>
                  </a:cubicBezTo>
                  <a:cubicBezTo>
                    <a:pt x="139065" y="2543048"/>
                    <a:pt x="117983" y="2527300"/>
                    <a:pt x="123317" y="2482723"/>
                  </a:cubicBezTo>
                  <a:cubicBezTo>
                    <a:pt x="125984" y="2456434"/>
                    <a:pt x="123317" y="2430272"/>
                    <a:pt x="123317" y="2403983"/>
                  </a:cubicBezTo>
                  <a:cubicBezTo>
                    <a:pt x="125984" y="2388235"/>
                    <a:pt x="125984" y="2369820"/>
                    <a:pt x="141732" y="2367280"/>
                  </a:cubicBezTo>
                  <a:cubicBezTo>
                    <a:pt x="191643" y="2362073"/>
                    <a:pt x="188976" y="2320036"/>
                    <a:pt x="202057" y="2285873"/>
                  </a:cubicBezTo>
                  <a:cubicBezTo>
                    <a:pt x="251968" y="2133600"/>
                    <a:pt x="354330" y="2026031"/>
                    <a:pt x="506603" y="1968373"/>
                  </a:cubicBezTo>
                  <a:cubicBezTo>
                    <a:pt x="545973" y="1955292"/>
                    <a:pt x="559054" y="1939544"/>
                    <a:pt x="556514" y="1894840"/>
                  </a:cubicBezTo>
                  <a:cubicBezTo>
                    <a:pt x="553847" y="1776730"/>
                    <a:pt x="556514" y="1656080"/>
                    <a:pt x="556514" y="1537970"/>
                  </a:cubicBezTo>
                  <a:cubicBezTo>
                    <a:pt x="556514" y="1451356"/>
                    <a:pt x="556514" y="1451356"/>
                    <a:pt x="469900" y="1451356"/>
                  </a:cubicBezTo>
                  <a:cubicBezTo>
                    <a:pt x="343916" y="1451356"/>
                    <a:pt x="215265" y="1448689"/>
                    <a:pt x="86614" y="1451356"/>
                  </a:cubicBezTo>
                  <a:cubicBezTo>
                    <a:pt x="57785" y="1451356"/>
                    <a:pt x="26289" y="1448689"/>
                    <a:pt x="31496" y="1409319"/>
                  </a:cubicBezTo>
                  <a:cubicBezTo>
                    <a:pt x="34163" y="1372616"/>
                    <a:pt x="0" y="1317498"/>
                    <a:pt x="70866" y="1309624"/>
                  </a:cubicBezTo>
                  <a:cubicBezTo>
                    <a:pt x="107569" y="1304417"/>
                    <a:pt x="99695" y="1275461"/>
                    <a:pt x="99695" y="1251839"/>
                  </a:cubicBezTo>
                  <a:cubicBezTo>
                    <a:pt x="99695" y="1089152"/>
                    <a:pt x="99695" y="926465"/>
                    <a:pt x="99695" y="763651"/>
                  </a:cubicBezTo>
                  <a:cubicBezTo>
                    <a:pt x="99695" y="440817"/>
                    <a:pt x="249301" y="209931"/>
                    <a:pt x="527558" y="52451"/>
                  </a:cubicBezTo>
                  <a:cubicBezTo>
                    <a:pt x="622046" y="0"/>
                    <a:pt x="700786" y="0"/>
                    <a:pt x="795274" y="52451"/>
                  </a:cubicBezTo>
                  <a:cubicBezTo>
                    <a:pt x="1028954" y="178435"/>
                    <a:pt x="1199515" y="348996"/>
                    <a:pt x="1244219" y="621919"/>
                  </a:cubicBezTo>
                  <a:cubicBezTo>
                    <a:pt x="1249426" y="650748"/>
                    <a:pt x="1249426" y="682244"/>
                    <a:pt x="1252093" y="711200"/>
                  </a:cubicBezTo>
                  <a:cubicBezTo>
                    <a:pt x="1252093" y="889635"/>
                    <a:pt x="1252093" y="1070737"/>
                    <a:pt x="1252093" y="1251839"/>
                  </a:cubicBezTo>
                  <a:cubicBezTo>
                    <a:pt x="1249426" y="1288542"/>
                    <a:pt x="1254760" y="1314831"/>
                    <a:pt x="1302004" y="1309624"/>
                  </a:cubicBezTo>
                  <a:cubicBezTo>
                    <a:pt x="1330833" y="1306957"/>
                    <a:pt x="1338707" y="1325372"/>
                    <a:pt x="1341374" y="1351661"/>
                  </a:cubicBezTo>
                  <a:cubicBezTo>
                    <a:pt x="1349248" y="1438275"/>
                    <a:pt x="1338707" y="1451356"/>
                    <a:pt x="1252093" y="1451356"/>
                  </a:cubicBezTo>
                  <a:cubicBezTo>
                    <a:pt x="1123442" y="1451356"/>
                    <a:pt x="994791" y="1451356"/>
                    <a:pt x="866267" y="1448689"/>
                  </a:cubicBezTo>
                  <a:cubicBezTo>
                    <a:pt x="824230" y="1448689"/>
                    <a:pt x="808482" y="1461770"/>
                    <a:pt x="811149" y="1503807"/>
                  </a:cubicBezTo>
                  <a:cubicBezTo>
                    <a:pt x="811149" y="1637665"/>
                    <a:pt x="811149" y="1768856"/>
                    <a:pt x="811149" y="1902714"/>
                  </a:cubicBezTo>
                  <a:cubicBezTo>
                    <a:pt x="811149" y="1934210"/>
                    <a:pt x="821690" y="1952625"/>
                    <a:pt x="853186" y="1963039"/>
                  </a:cubicBezTo>
                  <a:cubicBezTo>
                    <a:pt x="1026414" y="2023364"/>
                    <a:pt x="1134110" y="2146808"/>
                    <a:pt x="1183894" y="2322576"/>
                  </a:cubicBezTo>
                  <a:cubicBezTo>
                    <a:pt x="1186561" y="2335657"/>
                    <a:pt x="1186561" y="2354072"/>
                    <a:pt x="1204849" y="2356739"/>
                  </a:cubicBezTo>
                  <a:cubicBezTo>
                    <a:pt x="1259967" y="2361946"/>
                    <a:pt x="1249426" y="2401316"/>
                    <a:pt x="1249426" y="2438146"/>
                  </a:cubicBezTo>
                  <a:cubicBezTo>
                    <a:pt x="1252093" y="2543175"/>
                    <a:pt x="1252093" y="2543175"/>
                    <a:pt x="1144397" y="2543175"/>
                  </a:cubicBezTo>
                  <a:cubicBezTo>
                    <a:pt x="992124" y="2543175"/>
                    <a:pt x="837311" y="2543175"/>
                    <a:pt x="682371" y="2543175"/>
                  </a:cubicBezTo>
                  <a:close/>
                  <a:moveTo>
                    <a:pt x="265049" y="942213"/>
                  </a:moveTo>
                  <a:cubicBezTo>
                    <a:pt x="265049" y="1002538"/>
                    <a:pt x="262382" y="1052449"/>
                    <a:pt x="265049" y="1102360"/>
                  </a:cubicBezTo>
                  <a:cubicBezTo>
                    <a:pt x="267716" y="1244092"/>
                    <a:pt x="241427" y="1223137"/>
                    <a:pt x="391033" y="1225677"/>
                  </a:cubicBezTo>
                  <a:cubicBezTo>
                    <a:pt x="433070" y="1228344"/>
                    <a:pt x="448818" y="1212596"/>
                    <a:pt x="448818" y="1167892"/>
                  </a:cubicBezTo>
                  <a:cubicBezTo>
                    <a:pt x="446151" y="1039241"/>
                    <a:pt x="448818" y="908050"/>
                    <a:pt x="448818" y="776859"/>
                  </a:cubicBezTo>
                  <a:cubicBezTo>
                    <a:pt x="443611" y="590550"/>
                    <a:pt x="480314" y="414655"/>
                    <a:pt x="566928" y="251968"/>
                  </a:cubicBezTo>
                  <a:cubicBezTo>
                    <a:pt x="574802" y="238887"/>
                    <a:pt x="593217" y="223139"/>
                    <a:pt x="577469" y="209931"/>
                  </a:cubicBezTo>
                  <a:cubicBezTo>
                    <a:pt x="561721" y="196723"/>
                    <a:pt x="548640" y="217805"/>
                    <a:pt x="535432" y="225679"/>
                  </a:cubicBezTo>
                  <a:cubicBezTo>
                    <a:pt x="409448" y="322834"/>
                    <a:pt x="328041" y="448691"/>
                    <a:pt x="286004" y="603631"/>
                  </a:cubicBezTo>
                  <a:cubicBezTo>
                    <a:pt x="254508" y="716534"/>
                    <a:pt x="267589" y="834517"/>
                    <a:pt x="265049" y="942213"/>
                  </a:cubicBezTo>
                  <a:close/>
                  <a:moveTo>
                    <a:pt x="682371" y="2359279"/>
                  </a:moveTo>
                  <a:cubicBezTo>
                    <a:pt x="766318" y="2359279"/>
                    <a:pt x="847725" y="2359279"/>
                    <a:pt x="929132" y="2359279"/>
                  </a:cubicBezTo>
                  <a:cubicBezTo>
                    <a:pt x="963295" y="2361946"/>
                    <a:pt x="973709" y="2348738"/>
                    <a:pt x="957961" y="2317242"/>
                  </a:cubicBezTo>
                  <a:cubicBezTo>
                    <a:pt x="905510" y="2207006"/>
                    <a:pt x="813562" y="2146681"/>
                    <a:pt x="695452" y="2144014"/>
                  </a:cubicBezTo>
                  <a:cubicBezTo>
                    <a:pt x="574675" y="2144014"/>
                    <a:pt x="480187" y="2196465"/>
                    <a:pt x="419862" y="2304161"/>
                  </a:cubicBezTo>
                  <a:cubicBezTo>
                    <a:pt x="396240" y="2348738"/>
                    <a:pt x="401447" y="2359279"/>
                    <a:pt x="451358" y="2359279"/>
                  </a:cubicBezTo>
                  <a:cubicBezTo>
                    <a:pt x="530098" y="2359279"/>
                    <a:pt x="606298" y="2359279"/>
                    <a:pt x="682371" y="2359279"/>
                  </a:cubicBezTo>
                  <a:close/>
                </a:path>
              </a:pathLst>
            </a:custGeom>
            <a:solidFill>
              <a:srgbClr val="00B050"/>
            </a:solidFill>
          </p:spPr>
        </p:sp>
      </p:grpSp>
      <p:grpSp>
        <p:nvGrpSpPr>
          <p:cNvPr id="21" name="Group 21"/>
          <p:cNvGrpSpPr/>
          <p:nvPr/>
        </p:nvGrpSpPr>
        <p:grpSpPr>
          <a:xfrm>
            <a:off x="912060" y="3340980"/>
            <a:ext cx="1240380" cy="1002240"/>
            <a:chOff x="0" y="0"/>
            <a:chExt cx="1653840" cy="1336320"/>
          </a:xfrm>
        </p:grpSpPr>
        <p:sp>
          <p:nvSpPr>
            <p:cNvPr id="22" name="Freeform 22"/>
            <p:cNvSpPr/>
            <p:nvPr/>
          </p:nvSpPr>
          <p:spPr>
            <a:xfrm>
              <a:off x="0" y="0"/>
              <a:ext cx="1653921" cy="1336421"/>
            </a:xfrm>
            <a:custGeom>
              <a:avLst/>
              <a:gdLst/>
              <a:ahLst/>
              <a:cxnLst/>
              <a:rect l="l" t="t" r="r" b="b"/>
              <a:pathLst>
                <a:path w="1653921" h="1336421">
                  <a:moveTo>
                    <a:pt x="825627" y="2667"/>
                  </a:moveTo>
                  <a:cubicBezTo>
                    <a:pt x="1079881" y="2667"/>
                    <a:pt x="1334135" y="2667"/>
                    <a:pt x="1585722" y="0"/>
                  </a:cubicBezTo>
                  <a:cubicBezTo>
                    <a:pt x="1638173" y="0"/>
                    <a:pt x="1653921" y="18288"/>
                    <a:pt x="1653921" y="68072"/>
                  </a:cubicBezTo>
                  <a:cubicBezTo>
                    <a:pt x="1651254" y="159766"/>
                    <a:pt x="1651254" y="251460"/>
                    <a:pt x="1653921" y="345821"/>
                  </a:cubicBezTo>
                  <a:cubicBezTo>
                    <a:pt x="1653921" y="390398"/>
                    <a:pt x="1638173" y="411353"/>
                    <a:pt x="1593596" y="406146"/>
                  </a:cubicBezTo>
                  <a:cubicBezTo>
                    <a:pt x="1549019" y="398272"/>
                    <a:pt x="1533271" y="419227"/>
                    <a:pt x="1528064" y="461137"/>
                  </a:cubicBezTo>
                  <a:cubicBezTo>
                    <a:pt x="1507109" y="662940"/>
                    <a:pt x="1483487" y="864616"/>
                    <a:pt x="1462532" y="1069086"/>
                  </a:cubicBezTo>
                  <a:cubicBezTo>
                    <a:pt x="1457325" y="1110996"/>
                    <a:pt x="1451991" y="1152906"/>
                    <a:pt x="1438910" y="1192276"/>
                  </a:cubicBezTo>
                  <a:cubicBezTo>
                    <a:pt x="1407414" y="1283970"/>
                    <a:pt x="1334008" y="1336421"/>
                    <a:pt x="1237107" y="1336421"/>
                  </a:cubicBezTo>
                  <a:cubicBezTo>
                    <a:pt x="969772" y="1336421"/>
                    <a:pt x="705104" y="1336421"/>
                    <a:pt x="440309" y="1336421"/>
                  </a:cubicBezTo>
                  <a:cubicBezTo>
                    <a:pt x="319786" y="1336421"/>
                    <a:pt x="235839" y="1260475"/>
                    <a:pt x="220091" y="1139952"/>
                  </a:cubicBezTo>
                  <a:cubicBezTo>
                    <a:pt x="196469" y="925068"/>
                    <a:pt x="172974" y="710184"/>
                    <a:pt x="144145" y="495427"/>
                  </a:cubicBezTo>
                  <a:cubicBezTo>
                    <a:pt x="138938" y="453517"/>
                    <a:pt x="149352" y="440436"/>
                    <a:pt x="191262" y="440436"/>
                  </a:cubicBezTo>
                  <a:cubicBezTo>
                    <a:pt x="290830" y="443103"/>
                    <a:pt x="290830" y="440436"/>
                    <a:pt x="303911" y="534797"/>
                  </a:cubicBezTo>
                  <a:cubicBezTo>
                    <a:pt x="324866" y="702437"/>
                    <a:pt x="343281" y="867537"/>
                    <a:pt x="364236" y="1035304"/>
                  </a:cubicBezTo>
                  <a:cubicBezTo>
                    <a:pt x="374777" y="1132205"/>
                    <a:pt x="450723" y="1208278"/>
                    <a:pt x="537210" y="1216152"/>
                  </a:cubicBezTo>
                  <a:cubicBezTo>
                    <a:pt x="558165" y="1216152"/>
                    <a:pt x="586994" y="1218819"/>
                    <a:pt x="566039" y="1187323"/>
                  </a:cubicBezTo>
                  <a:cubicBezTo>
                    <a:pt x="497840" y="1087755"/>
                    <a:pt x="511048" y="969899"/>
                    <a:pt x="495300" y="857123"/>
                  </a:cubicBezTo>
                  <a:cubicBezTo>
                    <a:pt x="479552" y="741807"/>
                    <a:pt x="471678" y="626491"/>
                    <a:pt x="458597" y="508635"/>
                  </a:cubicBezTo>
                  <a:cubicBezTo>
                    <a:pt x="453390" y="445770"/>
                    <a:pt x="455930" y="440563"/>
                    <a:pt x="521462" y="440563"/>
                  </a:cubicBezTo>
                  <a:cubicBezTo>
                    <a:pt x="728472" y="440563"/>
                    <a:pt x="932942" y="440563"/>
                    <a:pt x="1139952" y="440563"/>
                  </a:cubicBezTo>
                  <a:cubicBezTo>
                    <a:pt x="1150493" y="440563"/>
                    <a:pt x="1160907" y="443230"/>
                    <a:pt x="1171448" y="440563"/>
                  </a:cubicBezTo>
                  <a:cubicBezTo>
                    <a:pt x="1187196" y="440563"/>
                    <a:pt x="1213358" y="448437"/>
                    <a:pt x="1210818" y="422275"/>
                  </a:cubicBezTo>
                  <a:cubicBezTo>
                    <a:pt x="1210818" y="398653"/>
                    <a:pt x="1184656" y="406527"/>
                    <a:pt x="1168908" y="406527"/>
                  </a:cubicBezTo>
                  <a:cubicBezTo>
                    <a:pt x="809879" y="406527"/>
                    <a:pt x="453390" y="406527"/>
                    <a:pt x="94361" y="406527"/>
                  </a:cubicBezTo>
                  <a:cubicBezTo>
                    <a:pt x="0" y="406146"/>
                    <a:pt x="0" y="406146"/>
                    <a:pt x="0" y="311785"/>
                  </a:cubicBezTo>
                  <a:cubicBezTo>
                    <a:pt x="0" y="230505"/>
                    <a:pt x="0" y="151892"/>
                    <a:pt x="0" y="70739"/>
                  </a:cubicBezTo>
                  <a:cubicBezTo>
                    <a:pt x="0" y="2667"/>
                    <a:pt x="0" y="2667"/>
                    <a:pt x="73406" y="2667"/>
                  </a:cubicBezTo>
                  <a:cubicBezTo>
                    <a:pt x="322453" y="2667"/>
                    <a:pt x="574040" y="2667"/>
                    <a:pt x="825627" y="2667"/>
                  </a:cubicBezTo>
                  <a:close/>
                </a:path>
              </a:pathLst>
            </a:custGeom>
            <a:solidFill>
              <a:srgbClr val="00B050"/>
            </a:solidFill>
          </p:spPr>
        </p:sp>
      </p:grpSp>
      <p:grpSp>
        <p:nvGrpSpPr>
          <p:cNvPr id="23" name="Group 23"/>
          <p:cNvGrpSpPr/>
          <p:nvPr/>
        </p:nvGrpSpPr>
        <p:grpSpPr>
          <a:xfrm>
            <a:off x="5498280" y="7253280"/>
            <a:ext cx="1555200" cy="902340"/>
            <a:chOff x="0" y="0"/>
            <a:chExt cx="2073600" cy="1203120"/>
          </a:xfrm>
        </p:grpSpPr>
        <p:sp>
          <p:nvSpPr>
            <p:cNvPr id="24" name="Freeform 24"/>
            <p:cNvSpPr/>
            <p:nvPr/>
          </p:nvSpPr>
          <p:spPr>
            <a:xfrm>
              <a:off x="0" y="-127"/>
              <a:ext cx="2073656" cy="1203325"/>
            </a:xfrm>
            <a:custGeom>
              <a:avLst/>
              <a:gdLst/>
              <a:ahLst/>
              <a:cxnLst/>
              <a:rect l="l" t="t" r="r" b="b"/>
              <a:pathLst>
                <a:path w="2073656" h="1203325">
                  <a:moveTo>
                    <a:pt x="1378077" y="1200658"/>
                  </a:moveTo>
                  <a:cubicBezTo>
                    <a:pt x="1194308" y="1200658"/>
                    <a:pt x="1010666" y="1200658"/>
                    <a:pt x="826897" y="1203325"/>
                  </a:cubicBezTo>
                  <a:cubicBezTo>
                    <a:pt x="782320" y="1203325"/>
                    <a:pt x="761238" y="1187577"/>
                    <a:pt x="748157" y="1145667"/>
                  </a:cubicBezTo>
                  <a:cubicBezTo>
                    <a:pt x="724535" y="1051306"/>
                    <a:pt x="693039" y="956945"/>
                    <a:pt x="664210" y="865251"/>
                  </a:cubicBezTo>
                  <a:cubicBezTo>
                    <a:pt x="648462" y="810260"/>
                    <a:pt x="651129" y="802386"/>
                    <a:pt x="708787" y="791845"/>
                  </a:cubicBezTo>
                  <a:cubicBezTo>
                    <a:pt x="973836" y="742061"/>
                    <a:pt x="1239012" y="689610"/>
                    <a:pt x="1506728" y="637159"/>
                  </a:cubicBezTo>
                  <a:cubicBezTo>
                    <a:pt x="1525143" y="634492"/>
                    <a:pt x="1567053" y="642366"/>
                    <a:pt x="1561846" y="608330"/>
                  </a:cubicBezTo>
                  <a:cubicBezTo>
                    <a:pt x="1553972" y="568960"/>
                    <a:pt x="1517269" y="592582"/>
                    <a:pt x="1496187" y="595249"/>
                  </a:cubicBezTo>
                  <a:cubicBezTo>
                    <a:pt x="1060450" y="679069"/>
                    <a:pt x="624713" y="765556"/>
                    <a:pt x="188976" y="849376"/>
                  </a:cubicBezTo>
                  <a:cubicBezTo>
                    <a:pt x="183769" y="852043"/>
                    <a:pt x="178435" y="852043"/>
                    <a:pt x="173228" y="854583"/>
                  </a:cubicBezTo>
                  <a:cubicBezTo>
                    <a:pt x="91821" y="867664"/>
                    <a:pt x="91821" y="867664"/>
                    <a:pt x="76073" y="786384"/>
                  </a:cubicBezTo>
                  <a:cubicBezTo>
                    <a:pt x="55118" y="671195"/>
                    <a:pt x="31496" y="555879"/>
                    <a:pt x="7874" y="443103"/>
                  </a:cubicBezTo>
                  <a:cubicBezTo>
                    <a:pt x="0" y="403733"/>
                    <a:pt x="2667" y="385445"/>
                    <a:pt x="49911" y="374904"/>
                  </a:cubicBezTo>
                  <a:cubicBezTo>
                    <a:pt x="601091" y="270002"/>
                    <a:pt x="1149731" y="162560"/>
                    <a:pt x="1698244" y="55118"/>
                  </a:cubicBezTo>
                  <a:cubicBezTo>
                    <a:pt x="1774317" y="39370"/>
                    <a:pt x="1850517" y="23622"/>
                    <a:pt x="1929257" y="7874"/>
                  </a:cubicBezTo>
                  <a:cubicBezTo>
                    <a:pt x="1960753" y="0"/>
                    <a:pt x="1981708" y="5207"/>
                    <a:pt x="1987042" y="44577"/>
                  </a:cubicBezTo>
                  <a:cubicBezTo>
                    <a:pt x="2013331" y="172974"/>
                    <a:pt x="2039493" y="304038"/>
                    <a:pt x="2065782" y="432562"/>
                  </a:cubicBezTo>
                  <a:cubicBezTo>
                    <a:pt x="2073656" y="471932"/>
                    <a:pt x="2057908" y="485013"/>
                    <a:pt x="2021205" y="492887"/>
                  </a:cubicBezTo>
                  <a:cubicBezTo>
                    <a:pt x="1937258" y="505968"/>
                    <a:pt x="1937258" y="508635"/>
                    <a:pt x="1942465" y="592455"/>
                  </a:cubicBezTo>
                  <a:cubicBezTo>
                    <a:pt x="1955546" y="775970"/>
                    <a:pt x="1968754" y="956818"/>
                    <a:pt x="1987042" y="1140333"/>
                  </a:cubicBezTo>
                  <a:cubicBezTo>
                    <a:pt x="1992249" y="1192784"/>
                    <a:pt x="1973961" y="1203198"/>
                    <a:pt x="1929257" y="1200658"/>
                  </a:cubicBezTo>
                  <a:cubicBezTo>
                    <a:pt x="1745488" y="1200658"/>
                    <a:pt x="1561846" y="1200658"/>
                    <a:pt x="1378077" y="1200658"/>
                  </a:cubicBezTo>
                  <a:close/>
                </a:path>
              </a:pathLst>
            </a:custGeom>
            <a:solidFill>
              <a:srgbClr val="00B050"/>
            </a:solidFill>
          </p:spPr>
        </p:sp>
      </p:grpSp>
      <p:grpSp>
        <p:nvGrpSpPr>
          <p:cNvPr id="25" name="Group 25"/>
          <p:cNvGrpSpPr/>
          <p:nvPr/>
        </p:nvGrpSpPr>
        <p:grpSpPr>
          <a:xfrm>
            <a:off x="8898660" y="2347920"/>
            <a:ext cx="1305180" cy="1866780"/>
            <a:chOff x="0" y="0"/>
            <a:chExt cx="1740240" cy="2489040"/>
          </a:xfrm>
        </p:grpSpPr>
        <p:sp>
          <p:nvSpPr>
            <p:cNvPr id="26" name="Freeform 26"/>
            <p:cNvSpPr/>
            <p:nvPr/>
          </p:nvSpPr>
          <p:spPr>
            <a:xfrm>
              <a:off x="0" y="0"/>
              <a:ext cx="1740281" cy="2491867"/>
            </a:xfrm>
            <a:custGeom>
              <a:avLst/>
              <a:gdLst/>
              <a:ahLst/>
              <a:cxnLst/>
              <a:rect l="l" t="t" r="r" b="b"/>
              <a:pathLst>
                <a:path w="1740281" h="2491867">
                  <a:moveTo>
                    <a:pt x="923925" y="2489073"/>
                  </a:moveTo>
                  <a:cubicBezTo>
                    <a:pt x="742823" y="2489073"/>
                    <a:pt x="564388" y="2486406"/>
                    <a:pt x="383159" y="2489073"/>
                  </a:cubicBezTo>
                  <a:cubicBezTo>
                    <a:pt x="333248" y="2489073"/>
                    <a:pt x="312293" y="2473325"/>
                    <a:pt x="317500" y="2423414"/>
                  </a:cubicBezTo>
                  <a:cubicBezTo>
                    <a:pt x="320167" y="2391918"/>
                    <a:pt x="317500" y="2362962"/>
                    <a:pt x="317500" y="2334006"/>
                  </a:cubicBezTo>
                  <a:cubicBezTo>
                    <a:pt x="317500" y="2315591"/>
                    <a:pt x="322707" y="2294636"/>
                    <a:pt x="343789" y="2294636"/>
                  </a:cubicBezTo>
                  <a:cubicBezTo>
                    <a:pt x="377952" y="2291969"/>
                    <a:pt x="380492" y="2268347"/>
                    <a:pt x="388366" y="2244725"/>
                  </a:cubicBezTo>
                  <a:cubicBezTo>
                    <a:pt x="438277" y="2055495"/>
                    <a:pt x="558927" y="1931924"/>
                    <a:pt x="737489" y="1860931"/>
                  </a:cubicBezTo>
                  <a:cubicBezTo>
                    <a:pt x="771652" y="1847850"/>
                    <a:pt x="784733" y="1831975"/>
                    <a:pt x="784733" y="1797812"/>
                  </a:cubicBezTo>
                  <a:cubicBezTo>
                    <a:pt x="782066" y="1506093"/>
                    <a:pt x="782066" y="1214374"/>
                    <a:pt x="784733" y="925195"/>
                  </a:cubicBezTo>
                  <a:cubicBezTo>
                    <a:pt x="784733" y="883158"/>
                    <a:pt x="768985" y="862076"/>
                    <a:pt x="729615" y="869950"/>
                  </a:cubicBezTo>
                  <a:cubicBezTo>
                    <a:pt x="637794" y="891032"/>
                    <a:pt x="585216" y="843661"/>
                    <a:pt x="532765" y="775335"/>
                  </a:cubicBezTo>
                  <a:cubicBezTo>
                    <a:pt x="469900" y="691261"/>
                    <a:pt x="396367" y="612394"/>
                    <a:pt x="330708" y="528320"/>
                  </a:cubicBezTo>
                  <a:cubicBezTo>
                    <a:pt x="296545" y="486283"/>
                    <a:pt x="259842" y="467868"/>
                    <a:pt x="202057" y="467868"/>
                  </a:cubicBezTo>
                  <a:cubicBezTo>
                    <a:pt x="52451" y="470535"/>
                    <a:pt x="65532" y="494157"/>
                    <a:pt x="70866" y="331216"/>
                  </a:cubicBezTo>
                  <a:cubicBezTo>
                    <a:pt x="73533" y="270764"/>
                    <a:pt x="55118" y="226060"/>
                    <a:pt x="28829" y="178816"/>
                  </a:cubicBezTo>
                  <a:cubicBezTo>
                    <a:pt x="7874" y="136652"/>
                    <a:pt x="0" y="97282"/>
                    <a:pt x="5207" y="52578"/>
                  </a:cubicBezTo>
                  <a:cubicBezTo>
                    <a:pt x="10541" y="18415"/>
                    <a:pt x="23622" y="13081"/>
                    <a:pt x="55118" y="28956"/>
                  </a:cubicBezTo>
                  <a:cubicBezTo>
                    <a:pt x="133858" y="73660"/>
                    <a:pt x="170561" y="149860"/>
                    <a:pt x="207391" y="223393"/>
                  </a:cubicBezTo>
                  <a:cubicBezTo>
                    <a:pt x="236220" y="281178"/>
                    <a:pt x="275590" y="291719"/>
                    <a:pt x="330708" y="289052"/>
                  </a:cubicBezTo>
                  <a:cubicBezTo>
                    <a:pt x="362204" y="286385"/>
                    <a:pt x="367411" y="275971"/>
                    <a:pt x="351663" y="249682"/>
                  </a:cubicBezTo>
                  <a:cubicBezTo>
                    <a:pt x="335915" y="218186"/>
                    <a:pt x="320167" y="184023"/>
                    <a:pt x="304419" y="149860"/>
                  </a:cubicBezTo>
                  <a:cubicBezTo>
                    <a:pt x="296545" y="136779"/>
                    <a:pt x="288671" y="120904"/>
                    <a:pt x="291338" y="105156"/>
                  </a:cubicBezTo>
                  <a:cubicBezTo>
                    <a:pt x="294005" y="76200"/>
                    <a:pt x="283464" y="36830"/>
                    <a:pt x="309753" y="23622"/>
                  </a:cubicBezTo>
                  <a:cubicBezTo>
                    <a:pt x="333375" y="10541"/>
                    <a:pt x="354330" y="44704"/>
                    <a:pt x="375285" y="57785"/>
                  </a:cubicBezTo>
                  <a:cubicBezTo>
                    <a:pt x="440944" y="97155"/>
                    <a:pt x="467106" y="168148"/>
                    <a:pt x="498602" y="231267"/>
                  </a:cubicBezTo>
                  <a:cubicBezTo>
                    <a:pt x="527431" y="286512"/>
                    <a:pt x="569468" y="289052"/>
                    <a:pt x="619379" y="289052"/>
                  </a:cubicBezTo>
                  <a:cubicBezTo>
                    <a:pt x="645668" y="286385"/>
                    <a:pt x="653542" y="275971"/>
                    <a:pt x="640334" y="252222"/>
                  </a:cubicBezTo>
                  <a:cubicBezTo>
                    <a:pt x="627253" y="223266"/>
                    <a:pt x="614045" y="196977"/>
                    <a:pt x="600964" y="170688"/>
                  </a:cubicBezTo>
                  <a:cubicBezTo>
                    <a:pt x="595757" y="157607"/>
                    <a:pt x="585216" y="147066"/>
                    <a:pt x="585216" y="133858"/>
                  </a:cubicBezTo>
                  <a:cubicBezTo>
                    <a:pt x="577342" y="94488"/>
                    <a:pt x="564261" y="47117"/>
                    <a:pt x="595757" y="23495"/>
                  </a:cubicBezTo>
                  <a:cubicBezTo>
                    <a:pt x="622046" y="2413"/>
                    <a:pt x="645668" y="49784"/>
                    <a:pt x="671830" y="62865"/>
                  </a:cubicBezTo>
                  <a:cubicBezTo>
                    <a:pt x="732155" y="99695"/>
                    <a:pt x="750570" y="165354"/>
                    <a:pt x="779399" y="220599"/>
                  </a:cubicBezTo>
                  <a:cubicBezTo>
                    <a:pt x="810895" y="281051"/>
                    <a:pt x="852932" y="294132"/>
                    <a:pt x="910590" y="288925"/>
                  </a:cubicBezTo>
                  <a:cubicBezTo>
                    <a:pt x="936879" y="286258"/>
                    <a:pt x="939419" y="278384"/>
                    <a:pt x="929005" y="254762"/>
                  </a:cubicBezTo>
                  <a:cubicBezTo>
                    <a:pt x="910590" y="220599"/>
                    <a:pt x="892302" y="186436"/>
                    <a:pt x="876554" y="152273"/>
                  </a:cubicBezTo>
                  <a:cubicBezTo>
                    <a:pt x="858139" y="107569"/>
                    <a:pt x="845058" y="52451"/>
                    <a:pt x="879221" y="23495"/>
                  </a:cubicBezTo>
                  <a:cubicBezTo>
                    <a:pt x="908177" y="0"/>
                    <a:pt x="942340" y="49911"/>
                    <a:pt x="971169" y="73533"/>
                  </a:cubicBezTo>
                  <a:cubicBezTo>
                    <a:pt x="1026287" y="118237"/>
                    <a:pt x="1044702" y="189230"/>
                    <a:pt x="1086612" y="244348"/>
                  </a:cubicBezTo>
                  <a:cubicBezTo>
                    <a:pt x="1112901" y="281178"/>
                    <a:pt x="1170559" y="302133"/>
                    <a:pt x="1209929" y="286385"/>
                  </a:cubicBezTo>
                  <a:cubicBezTo>
                    <a:pt x="1230884" y="278511"/>
                    <a:pt x="1220470" y="265303"/>
                    <a:pt x="1215136" y="252222"/>
                  </a:cubicBezTo>
                  <a:cubicBezTo>
                    <a:pt x="1204595" y="225933"/>
                    <a:pt x="1191514" y="196977"/>
                    <a:pt x="1175766" y="173355"/>
                  </a:cubicBezTo>
                  <a:cubicBezTo>
                    <a:pt x="1149477" y="133985"/>
                    <a:pt x="1152144" y="91821"/>
                    <a:pt x="1157351" y="47244"/>
                  </a:cubicBezTo>
                  <a:cubicBezTo>
                    <a:pt x="1162558" y="15748"/>
                    <a:pt x="1173099" y="15748"/>
                    <a:pt x="1199388" y="28829"/>
                  </a:cubicBezTo>
                  <a:cubicBezTo>
                    <a:pt x="1278128" y="70866"/>
                    <a:pt x="1317498" y="144526"/>
                    <a:pt x="1351661" y="218059"/>
                  </a:cubicBezTo>
                  <a:cubicBezTo>
                    <a:pt x="1377950" y="273304"/>
                    <a:pt x="1417320" y="291592"/>
                    <a:pt x="1477645" y="289052"/>
                  </a:cubicBezTo>
                  <a:cubicBezTo>
                    <a:pt x="1519682" y="289052"/>
                    <a:pt x="1514348" y="275971"/>
                    <a:pt x="1501267" y="247015"/>
                  </a:cubicBezTo>
                  <a:cubicBezTo>
                    <a:pt x="1472438" y="191770"/>
                    <a:pt x="1433068" y="139192"/>
                    <a:pt x="1440942" y="70866"/>
                  </a:cubicBezTo>
                  <a:cubicBezTo>
                    <a:pt x="1443609" y="52451"/>
                    <a:pt x="1438275" y="31496"/>
                    <a:pt x="1454023" y="20955"/>
                  </a:cubicBezTo>
                  <a:cubicBezTo>
                    <a:pt x="1477645" y="7874"/>
                    <a:pt x="1490726" y="31496"/>
                    <a:pt x="1503934" y="42037"/>
                  </a:cubicBezTo>
                  <a:cubicBezTo>
                    <a:pt x="1566926" y="76200"/>
                    <a:pt x="1598422" y="139319"/>
                    <a:pt x="1632585" y="197104"/>
                  </a:cubicBezTo>
                  <a:cubicBezTo>
                    <a:pt x="1653540" y="233934"/>
                    <a:pt x="1664081" y="278638"/>
                    <a:pt x="1713992" y="294386"/>
                  </a:cubicBezTo>
                  <a:cubicBezTo>
                    <a:pt x="1734947" y="299593"/>
                    <a:pt x="1729740" y="325882"/>
                    <a:pt x="1729740" y="344297"/>
                  </a:cubicBezTo>
                  <a:cubicBezTo>
                    <a:pt x="1729740" y="491490"/>
                    <a:pt x="1740281" y="470408"/>
                    <a:pt x="1614297" y="467868"/>
                  </a:cubicBezTo>
                  <a:cubicBezTo>
                    <a:pt x="1572260" y="467868"/>
                    <a:pt x="1548638" y="488950"/>
                    <a:pt x="1525016" y="515239"/>
                  </a:cubicBezTo>
                  <a:cubicBezTo>
                    <a:pt x="1443609" y="615061"/>
                    <a:pt x="1359662" y="709676"/>
                    <a:pt x="1280922" y="809625"/>
                  </a:cubicBezTo>
                  <a:cubicBezTo>
                    <a:pt x="1244219" y="856996"/>
                    <a:pt x="1204849" y="872744"/>
                    <a:pt x="1147064" y="870077"/>
                  </a:cubicBezTo>
                  <a:cubicBezTo>
                    <a:pt x="1060450" y="867410"/>
                    <a:pt x="1060450" y="870077"/>
                    <a:pt x="1060450" y="954151"/>
                  </a:cubicBezTo>
                  <a:cubicBezTo>
                    <a:pt x="1060450" y="1232789"/>
                    <a:pt x="1060450" y="1508760"/>
                    <a:pt x="1057783" y="1784731"/>
                  </a:cubicBezTo>
                  <a:cubicBezTo>
                    <a:pt x="1057783" y="1829435"/>
                    <a:pt x="1070864" y="1850390"/>
                    <a:pt x="1112901" y="1866265"/>
                  </a:cubicBezTo>
                  <a:cubicBezTo>
                    <a:pt x="1291336" y="1931924"/>
                    <a:pt x="1406906" y="2055495"/>
                    <a:pt x="1459357" y="2239518"/>
                  </a:cubicBezTo>
                  <a:cubicBezTo>
                    <a:pt x="1467231" y="2265807"/>
                    <a:pt x="1472438" y="2292096"/>
                    <a:pt x="1509268" y="2297303"/>
                  </a:cubicBezTo>
                  <a:cubicBezTo>
                    <a:pt x="1535557" y="2299970"/>
                    <a:pt x="1532890" y="2323592"/>
                    <a:pt x="1532890" y="2342007"/>
                  </a:cubicBezTo>
                  <a:cubicBezTo>
                    <a:pt x="1525016" y="2389378"/>
                    <a:pt x="1551305" y="2441829"/>
                    <a:pt x="1514475" y="2481326"/>
                  </a:cubicBezTo>
                  <a:cubicBezTo>
                    <a:pt x="1506601" y="2491867"/>
                    <a:pt x="1480312" y="2486533"/>
                    <a:pt x="1464564" y="2486533"/>
                  </a:cubicBezTo>
                  <a:cubicBezTo>
                    <a:pt x="1283462" y="2489200"/>
                    <a:pt x="1105027" y="2489200"/>
                    <a:pt x="923798" y="2489200"/>
                  </a:cubicBezTo>
                  <a:close/>
                  <a:moveTo>
                    <a:pt x="921258" y="672846"/>
                  </a:moveTo>
                  <a:cubicBezTo>
                    <a:pt x="976376" y="672846"/>
                    <a:pt x="1034161" y="672846"/>
                    <a:pt x="1089279" y="672846"/>
                  </a:cubicBezTo>
                  <a:cubicBezTo>
                    <a:pt x="1107694" y="672846"/>
                    <a:pt x="1128649" y="675513"/>
                    <a:pt x="1144397" y="659765"/>
                  </a:cubicBezTo>
                  <a:cubicBezTo>
                    <a:pt x="1188974" y="609854"/>
                    <a:pt x="1231011" y="557276"/>
                    <a:pt x="1275588" y="504698"/>
                  </a:cubicBezTo>
                  <a:cubicBezTo>
                    <a:pt x="1294003" y="483616"/>
                    <a:pt x="1288669" y="470535"/>
                    <a:pt x="1259840" y="470535"/>
                  </a:cubicBezTo>
                  <a:cubicBezTo>
                    <a:pt x="1034161" y="470535"/>
                    <a:pt x="808355" y="470535"/>
                    <a:pt x="582676" y="470535"/>
                  </a:cubicBezTo>
                  <a:cubicBezTo>
                    <a:pt x="553847" y="470535"/>
                    <a:pt x="545973" y="478409"/>
                    <a:pt x="566928" y="502031"/>
                  </a:cubicBezTo>
                  <a:cubicBezTo>
                    <a:pt x="603631" y="544068"/>
                    <a:pt x="640461" y="586105"/>
                    <a:pt x="674497" y="630809"/>
                  </a:cubicBezTo>
                  <a:cubicBezTo>
                    <a:pt x="703326" y="664972"/>
                    <a:pt x="734822" y="678180"/>
                    <a:pt x="779526" y="675513"/>
                  </a:cubicBezTo>
                  <a:cubicBezTo>
                    <a:pt x="826770" y="670306"/>
                    <a:pt x="874014" y="672846"/>
                    <a:pt x="921258" y="672846"/>
                  </a:cubicBezTo>
                  <a:close/>
                  <a:moveTo>
                    <a:pt x="918591" y="2291842"/>
                  </a:moveTo>
                  <a:cubicBezTo>
                    <a:pt x="1010412" y="2291842"/>
                    <a:pt x="1099693" y="2291842"/>
                    <a:pt x="1191514" y="2294509"/>
                  </a:cubicBezTo>
                  <a:cubicBezTo>
                    <a:pt x="1228217" y="2294509"/>
                    <a:pt x="1236091" y="2278761"/>
                    <a:pt x="1223010" y="2244598"/>
                  </a:cubicBezTo>
                  <a:cubicBezTo>
                    <a:pt x="1175766" y="2136775"/>
                    <a:pt x="1049782" y="2055368"/>
                    <a:pt x="923798" y="2058035"/>
                  </a:cubicBezTo>
                  <a:cubicBezTo>
                    <a:pt x="797814" y="2058035"/>
                    <a:pt x="671830" y="2139569"/>
                    <a:pt x="624586" y="2247265"/>
                  </a:cubicBezTo>
                  <a:cubicBezTo>
                    <a:pt x="608838" y="2284095"/>
                    <a:pt x="616712" y="2294636"/>
                    <a:pt x="656082" y="2294636"/>
                  </a:cubicBezTo>
                  <a:cubicBezTo>
                    <a:pt x="742696" y="2291969"/>
                    <a:pt x="831977" y="2291969"/>
                    <a:pt x="918591" y="2291969"/>
                  </a:cubicBezTo>
                  <a:close/>
                </a:path>
              </a:pathLst>
            </a:custGeom>
            <a:solidFill>
              <a:srgbClr val="00B050"/>
            </a:solidFill>
          </p:spPr>
        </p:sp>
      </p:grpSp>
      <p:grpSp>
        <p:nvGrpSpPr>
          <p:cNvPr id="27" name="Group 27"/>
          <p:cNvGrpSpPr/>
          <p:nvPr/>
        </p:nvGrpSpPr>
        <p:grpSpPr>
          <a:xfrm>
            <a:off x="7594020" y="7772220"/>
            <a:ext cx="2633580" cy="1119420"/>
            <a:chOff x="0" y="0"/>
            <a:chExt cx="3511440" cy="1492560"/>
          </a:xfrm>
        </p:grpSpPr>
        <p:sp>
          <p:nvSpPr>
            <p:cNvPr id="28" name="Freeform 28"/>
            <p:cNvSpPr/>
            <p:nvPr/>
          </p:nvSpPr>
          <p:spPr>
            <a:xfrm>
              <a:off x="0" y="0"/>
              <a:ext cx="3511423" cy="1492504"/>
            </a:xfrm>
            <a:custGeom>
              <a:avLst/>
              <a:gdLst/>
              <a:ahLst/>
              <a:cxnLst/>
              <a:rect l="l" t="t" r="r" b="b"/>
              <a:pathLst>
                <a:path w="3511423" h="1492504">
                  <a:moveTo>
                    <a:pt x="1209802" y="903986"/>
                  </a:moveTo>
                  <a:cubicBezTo>
                    <a:pt x="1582420" y="903986"/>
                    <a:pt x="1957705" y="903986"/>
                    <a:pt x="2332990" y="906653"/>
                  </a:cubicBezTo>
                  <a:cubicBezTo>
                    <a:pt x="2380234" y="906653"/>
                    <a:pt x="2409063" y="890905"/>
                    <a:pt x="2432685" y="848868"/>
                  </a:cubicBezTo>
                  <a:cubicBezTo>
                    <a:pt x="2519299" y="707009"/>
                    <a:pt x="2603246" y="562483"/>
                    <a:pt x="2697734" y="425831"/>
                  </a:cubicBezTo>
                  <a:cubicBezTo>
                    <a:pt x="2784348" y="299720"/>
                    <a:pt x="2863088" y="165735"/>
                    <a:pt x="2949702" y="39497"/>
                  </a:cubicBezTo>
                  <a:cubicBezTo>
                    <a:pt x="2965577" y="10541"/>
                    <a:pt x="2983992" y="0"/>
                    <a:pt x="3015488" y="0"/>
                  </a:cubicBezTo>
                  <a:cubicBezTo>
                    <a:pt x="3162427" y="2667"/>
                    <a:pt x="3306826" y="2667"/>
                    <a:pt x="3451098" y="0"/>
                  </a:cubicBezTo>
                  <a:cubicBezTo>
                    <a:pt x="3495675" y="0"/>
                    <a:pt x="3511423" y="13081"/>
                    <a:pt x="3511423" y="57785"/>
                  </a:cubicBezTo>
                  <a:cubicBezTo>
                    <a:pt x="3508756" y="97155"/>
                    <a:pt x="3508756" y="139192"/>
                    <a:pt x="3511423" y="178689"/>
                  </a:cubicBezTo>
                  <a:cubicBezTo>
                    <a:pt x="3511423" y="223393"/>
                    <a:pt x="3493008" y="236474"/>
                    <a:pt x="3451098" y="236474"/>
                  </a:cubicBezTo>
                  <a:cubicBezTo>
                    <a:pt x="3346069" y="233807"/>
                    <a:pt x="3241167" y="236474"/>
                    <a:pt x="3136138" y="233807"/>
                  </a:cubicBezTo>
                  <a:cubicBezTo>
                    <a:pt x="3094101" y="233807"/>
                    <a:pt x="3067939" y="249555"/>
                    <a:pt x="3044317" y="283718"/>
                  </a:cubicBezTo>
                  <a:cubicBezTo>
                    <a:pt x="2894711" y="520192"/>
                    <a:pt x="2742565" y="759333"/>
                    <a:pt x="2590292" y="995807"/>
                  </a:cubicBezTo>
                  <a:cubicBezTo>
                    <a:pt x="2571877" y="1024763"/>
                    <a:pt x="2566670" y="1056259"/>
                    <a:pt x="2566670" y="1090422"/>
                  </a:cubicBezTo>
                  <a:cubicBezTo>
                    <a:pt x="2566670" y="1143000"/>
                    <a:pt x="2558796" y="1145667"/>
                    <a:pt x="2511552" y="1124585"/>
                  </a:cubicBezTo>
                  <a:cubicBezTo>
                    <a:pt x="2312035" y="1024763"/>
                    <a:pt x="2115312" y="1032637"/>
                    <a:pt x="1923669" y="1137666"/>
                  </a:cubicBezTo>
                  <a:cubicBezTo>
                    <a:pt x="1802892" y="1203325"/>
                    <a:pt x="1721612" y="1303274"/>
                    <a:pt x="1671701" y="1429385"/>
                  </a:cubicBezTo>
                  <a:cubicBezTo>
                    <a:pt x="1653286" y="1476629"/>
                    <a:pt x="1627124" y="1492504"/>
                    <a:pt x="1577213" y="1489837"/>
                  </a:cubicBezTo>
                  <a:cubicBezTo>
                    <a:pt x="1393444" y="1487170"/>
                    <a:pt x="1207135" y="1489837"/>
                    <a:pt x="1023493" y="1492504"/>
                  </a:cubicBezTo>
                  <a:cubicBezTo>
                    <a:pt x="984123" y="1492504"/>
                    <a:pt x="963168" y="1479423"/>
                    <a:pt x="949960" y="1442593"/>
                  </a:cubicBezTo>
                  <a:cubicBezTo>
                    <a:pt x="803021" y="1077341"/>
                    <a:pt x="372618" y="943356"/>
                    <a:pt x="47244" y="1156208"/>
                  </a:cubicBezTo>
                  <a:cubicBezTo>
                    <a:pt x="13081" y="1179830"/>
                    <a:pt x="2667" y="1171956"/>
                    <a:pt x="2667" y="1135126"/>
                  </a:cubicBezTo>
                  <a:cubicBezTo>
                    <a:pt x="2667" y="1077341"/>
                    <a:pt x="5334" y="1019556"/>
                    <a:pt x="2667" y="961644"/>
                  </a:cubicBezTo>
                  <a:cubicBezTo>
                    <a:pt x="0" y="914400"/>
                    <a:pt x="20955" y="903986"/>
                    <a:pt x="65659" y="903986"/>
                  </a:cubicBezTo>
                  <a:cubicBezTo>
                    <a:pt x="354330" y="903986"/>
                    <a:pt x="643001" y="903986"/>
                    <a:pt x="931672" y="903986"/>
                  </a:cubicBezTo>
                  <a:cubicBezTo>
                    <a:pt x="1023493" y="903986"/>
                    <a:pt x="1115441" y="903986"/>
                    <a:pt x="1209802" y="903986"/>
                  </a:cubicBezTo>
                  <a:close/>
                </a:path>
              </a:pathLst>
            </a:custGeom>
            <a:solidFill>
              <a:srgbClr val="00B050"/>
            </a:solidFill>
          </p:spPr>
        </p:sp>
      </p:grpSp>
      <p:grpSp>
        <p:nvGrpSpPr>
          <p:cNvPr id="29" name="Group 29"/>
          <p:cNvGrpSpPr/>
          <p:nvPr/>
        </p:nvGrpSpPr>
        <p:grpSpPr>
          <a:xfrm>
            <a:off x="3267000" y="2160000"/>
            <a:ext cx="838080" cy="1474200"/>
            <a:chOff x="0" y="0"/>
            <a:chExt cx="1117440" cy="1965600"/>
          </a:xfrm>
        </p:grpSpPr>
        <p:sp>
          <p:nvSpPr>
            <p:cNvPr id="30" name="Freeform 30"/>
            <p:cNvSpPr/>
            <p:nvPr/>
          </p:nvSpPr>
          <p:spPr>
            <a:xfrm>
              <a:off x="0" y="0"/>
              <a:ext cx="1117346" cy="1965452"/>
            </a:xfrm>
            <a:custGeom>
              <a:avLst/>
              <a:gdLst/>
              <a:ahLst/>
              <a:cxnLst/>
              <a:rect l="l" t="t" r="r" b="b"/>
              <a:pathLst>
                <a:path w="1117346" h="1965452">
                  <a:moveTo>
                    <a:pt x="464312" y="1290193"/>
                  </a:moveTo>
                  <a:cubicBezTo>
                    <a:pt x="561340" y="1258697"/>
                    <a:pt x="642620" y="1232408"/>
                    <a:pt x="721360" y="1190371"/>
                  </a:cubicBezTo>
                  <a:cubicBezTo>
                    <a:pt x="818388" y="1137793"/>
                    <a:pt x="855091" y="1048512"/>
                    <a:pt x="870839" y="946023"/>
                  </a:cubicBezTo>
                  <a:cubicBezTo>
                    <a:pt x="891794" y="809371"/>
                    <a:pt x="876046" y="675386"/>
                    <a:pt x="844550" y="543941"/>
                  </a:cubicBezTo>
                  <a:cubicBezTo>
                    <a:pt x="828802" y="475615"/>
                    <a:pt x="834009" y="415163"/>
                    <a:pt x="857631" y="349504"/>
                  </a:cubicBezTo>
                  <a:cubicBezTo>
                    <a:pt x="881253" y="283845"/>
                    <a:pt x="899541" y="218059"/>
                    <a:pt x="931037" y="155067"/>
                  </a:cubicBezTo>
                  <a:cubicBezTo>
                    <a:pt x="938911" y="139319"/>
                    <a:pt x="944118" y="120904"/>
                    <a:pt x="962533" y="120904"/>
                  </a:cubicBezTo>
                  <a:cubicBezTo>
                    <a:pt x="980948" y="120904"/>
                    <a:pt x="986155" y="139319"/>
                    <a:pt x="994029" y="152400"/>
                  </a:cubicBezTo>
                  <a:cubicBezTo>
                    <a:pt x="1035939" y="241808"/>
                    <a:pt x="1059561" y="336296"/>
                    <a:pt x="1080643" y="433578"/>
                  </a:cubicBezTo>
                  <a:cubicBezTo>
                    <a:pt x="1117346" y="604393"/>
                    <a:pt x="1117346" y="780415"/>
                    <a:pt x="1093724" y="951230"/>
                  </a:cubicBezTo>
                  <a:cubicBezTo>
                    <a:pt x="1067435" y="1143000"/>
                    <a:pt x="965200" y="1284986"/>
                    <a:pt x="768477" y="1340104"/>
                  </a:cubicBezTo>
                  <a:cubicBezTo>
                    <a:pt x="723900" y="1353185"/>
                    <a:pt x="679323" y="1361186"/>
                    <a:pt x="634746" y="1374267"/>
                  </a:cubicBezTo>
                  <a:cubicBezTo>
                    <a:pt x="563880" y="1392682"/>
                    <a:pt x="535051" y="1429512"/>
                    <a:pt x="527177" y="1503045"/>
                  </a:cubicBezTo>
                  <a:cubicBezTo>
                    <a:pt x="516636" y="1637030"/>
                    <a:pt x="508762" y="1773682"/>
                    <a:pt x="506222" y="1907667"/>
                  </a:cubicBezTo>
                  <a:cubicBezTo>
                    <a:pt x="506222" y="1926082"/>
                    <a:pt x="503555" y="1944497"/>
                    <a:pt x="503555" y="1965452"/>
                  </a:cubicBezTo>
                  <a:cubicBezTo>
                    <a:pt x="474726" y="1962785"/>
                    <a:pt x="477266" y="1941830"/>
                    <a:pt x="472059" y="1926082"/>
                  </a:cubicBezTo>
                  <a:cubicBezTo>
                    <a:pt x="406527" y="1771015"/>
                    <a:pt x="367157" y="1608074"/>
                    <a:pt x="332994" y="1442593"/>
                  </a:cubicBezTo>
                  <a:cubicBezTo>
                    <a:pt x="309372" y="1334897"/>
                    <a:pt x="262128" y="1245489"/>
                    <a:pt x="178181" y="1179830"/>
                  </a:cubicBezTo>
                  <a:cubicBezTo>
                    <a:pt x="36703" y="1066927"/>
                    <a:pt x="0" y="914527"/>
                    <a:pt x="10541" y="746252"/>
                  </a:cubicBezTo>
                  <a:cubicBezTo>
                    <a:pt x="21082" y="549148"/>
                    <a:pt x="70866" y="362585"/>
                    <a:pt x="188849" y="202311"/>
                  </a:cubicBezTo>
                  <a:cubicBezTo>
                    <a:pt x="249174" y="118237"/>
                    <a:pt x="333121" y="63119"/>
                    <a:pt x="424942" y="21082"/>
                  </a:cubicBezTo>
                  <a:cubicBezTo>
                    <a:pt x="472186" y="0"/>
                    <a:pt x="511556" y="10541"/>
                    <a:pt x="548259" y="47244"/>
                  </a:cubicBezTo>
                  <a:cubicBezTo>
                    <a:pt x="611124" y="110363"/>
                    <a:pt x="645287" y="189230"/>
                    <a:pt x="679323" y="265430"/>
                  </a:cubicBezTo>
                  <a:cubicBezTo>
                    <a:pt x="768604" y="459867"/>
                    <a:pt x="813181" y="659638"/>
                    <a:pt x="800100" y="872490"/>
                  </a:cubicBezTo>
                  <a:cubicBezTo>
                    <a:pt x="792226" y="1059053"/>
                    <a:pt x="695198" y="1182624"/>
                    <a:pt x="524637" y="1253490"/>
                  </a:cubicBezTo>
                  <a:cubicBezTo>
                    <a:pt x="511556" y="1258697"/>
                    <a:pt x="495808" y="1264031"/>
                    <a:pt x="482727" y="1271905"/>
                  </a:cubicBezTo>
                  <a:cubicBezTo>
                    <a:pt x="480060" y="1271905"/>
                    <a:pt x="477520" y="1277112"/>
                    <a:pt x="464312" y="1290320"/>
                  </a:cubicBezTo>
                  <a:close/>
                </a:path>
              </a:pathLst>
            </a:custGeom>
            <a:solidFill>
              <a:srgbClr val="00B050"/>
            </a:solidFill>
          </p:spPr>
        </p:sp>
      </p:grpSp>
      <p:grpSp>
        <p:nvGrpSpPr>
          <p:cNvPr id="31" name="Group 31"/>
          <p:cNvGrpSpPr/>
          <p:nvPr/>
        </p:nvGrpSpPr>
        <p:grpSpPr>
          <a:xfrm>
            <a:off x="7807860" y="7675020"/>
            <a:ext cx="1419120" cy="699840"/>
            <a:chOff x="0" y="0"/>
            <a:chExt cx="1892160" cy="933120"/>
          </a:xfrm>
        </p:grpSpPr>
        <p:sp>
          <p:nvSpPr>
            <p:cNvPr id="32" name="Freeform 32"/>
            <p:cNvSpPr/>
            <p:nvPr/>
          </p:nvSpPr>
          <p:spPr>
            <a:xfrm>
              <a:off x="-127" y="0"/>
              <a:ext cx="1892300" cy="933069"/>
            </a:xfrm>
            <a:custGeom>
              <a:avLst/>
              <a:gdLst/>
              <a:ahLst/>
              <a:cxnLst/>
              <a:rect l="l" t="t" r="r" b="b"/>
              <a:pathLst>
                <a:path w="1892300" h="933069">
                  <a:moveTo>
                    <a:pt x="942213" y="925195"/>
                  </a:moveTo>
                  <a:cubicBezTo>
                    <a:pt x="650875" y="925195"/>
                    <a:pt x="359664" y="925195"/>
                    <a:pt x="68326" y="922528"/>
                  </a:cubicBezTo>
                  <a:cubicBezTo>
                    <a:pt x="47371" y="922528"/>
                    <a:pt x="21082" y="933069"/>
                    <a:pt x="10541" y="911987"/>
                  </a:cubicBezTo>
                  <a:cubicBezTo>
                    <a:pt x="0" y="890905"/>
                    <a:pt x="21082" y="875284"/>
                    <a:pt x="28956" y="859536"/>
                  </a:cubicBezTo>
                  <a:cubicBezTo>
                    <a:pt x="165481" y="631444"/>
                    <a:pt x="307086" y="408686"/>
                    <a:pt x="456692" y="188468"/>
                  </a:cubicBezTo>
                  <a:cubicBezTo>
                    <a:pt x="490855" y="141351"/>
                    <a:pt x="527558" y="94107"/>
                    <a:pt x="569595" y="49530"/>
                  </a:cubicBezTo>
                  <a:cubicBezTo>
                    <a:pt x="616839" y="2667"/>
                    <a:pt x="643128" y="0"/>
                    <a:pt x="700786" y="41910"/>
                  </a:cubicBezTo>
                  <a:cubicBezTo>
                    <a:pt x="766445" y="86487"/>
                    <a:pt x="813689" y="149352"/>
                    <a:pt x="863473" y="209677"/>
                  </a:cubicBezTo>
                  <a:cubicBezTo>
                    <a:pt x="889762" y="238506"/>
                    <a:pt x="913384" y="270002"/>
                    <a:pt x="937006" y="298831"/>
                  </a:cubicBezTo>
                  <a:cubicBezTo>
                    <a:pt x="960628" y="327660"/>
                    <a:pt x="981583" y="324993"/>
                    <a:pt x="1007872" y="298831"/>
                  </a:cubicBezTo>
                  <a:cubicBezTo>
                    <a:pt x="1057783" y="246380"/>
                    <a:pt x="1097153" y="188722"/>
                    <a:pt x="1141730" y="131064"/>
                  </a:cubicBezTo>
                  <a:cubicBezTo>
                    <a:pt x="1188974" y="70739"/>
                    <a:pt x="1199515" y="70739"/>
                    <a:pt x="1249299" y="125857"/>
                  </a:cubicBezTo>
                  <a:cubicBezTo>
                    <a:pt x="1451356" y="340741"/>
                    <a:pt x="1627251" y="574040"/>
                    <a:pt x="1810893" y="802132"/>
                  </a:cubicBezTo>
                  <a:cubicBezTo>
                    <a:pt x="1829308" y="823087"/>
                    <a:pt x="1845056" y="844042"/>
                    <a:pt x="1860804" y="864997"/>
                  </a:cubicBezTo>
                  <a:cubicBezTo>
                    <a:pt x="1871345" y="878078"/>
                    <a:pt x="1892300" y="893826"/>
                    <a:pt x="1884426" y="912114"/>
                  </a:cubicBezTo>
                  <a:cubicBezTo>
                    <a:pt x="1873885" y="930402"/>
                    <a:pt x="1852930" y="922655"/>
                    <a:pt x="1834515" y="925195"/>
                  </a:cubicBezTo>
                  <a:cubicBezTo>
                    <a:pt x="1779397" y="925195"/>
                    <a:pt x="1724279" y="925195"/>
                    <a:pt x="1666494" y="925195"/>
                  </a:cubicBezTo>
                  <a:cubicBezTo>
                    <a:pt x="1425067" y="925195"/>
                    <a:pt x="1183640" y="925195"/>
                    <a:pt x="942213" y="925195"/>
                  </a:cubicBezTo>
                  <a:close/>
                </a:path>
              </a:pathLst>
            </a:custGeom>
            <a:solidFill>
              <a:srgbClr val="00B050"/>
            </a:solidFill>
          </p:spPr>
        </p:sp>
      </p:grpSp>
      <p:grpSp>
        <p:nvGrpSpPr>
          <p:cNvPr id="33" name="Group 33"/>
          <p:cNvGrpSpPr/>
          <p:nvPr/>
        </p:nvGrpSpPr>
        <p:grpSpPr>
          <a:xfrm>
            <a:off x="2862000" y="2886300"/>
            <a:ext cx="817020" cy="1412100"/>
            <a:chOff x="0" y="0"/>
            <a:chExt cx="1089360" cy="1882800"/>
          </a:xfrm>
        </p:grpSpPr>
        <p:sp>
          <p:nvSpPr>
            <p:cNvPr id="34" name="Freeform 34"/>
            <p:cNvSpPr/>
            <p:nvPr/>
          </p:nvSpPr>
          <p:spPr>
            <a:xfrm>
              <a:off x="0" y="0"/>
              <a:ext cx="1089406" cy="1882775"/>
            </a:xfrm>
            <a:custGeom>
              <a:avLst/>
              <a:gdLst/>
              <a:ahLst/>
              <a:cxnLst/>
              <a:rect l="l" t="t" r="r" b="b"/>
              <a:pathLst>
                <a:path w="1089406" h="1882775">
                  <a:moveTo>
                    <a:pt x="1057910" y="1633728"/>
                  </a:moveTo>
                  <a:cubicBezTo>
                    <a:pt x="1089406" y="1746504"/>
                    <a:pt x="973963" y="1791081"/>
                    <a:pt x="903097" y="1861820"/>
                  </a:cubicBezTo>
                  <a:cubicBezTo>
                    <a:pt x="882142" y="1882775"/>
                    <a:pt x="863727" y="1861820"/>
                    <a:pt x="845312" y="1851279"/>
                  </a:cubicBezTo>
                  <a:cubicBezTo>
                    <a:pt x="635254" y="1725422"/>
                    <a:pt x="477774" y="1547114"/>
                    <a:pt x="357124" y="1334643"/>
                  </a:cubicBezTo>
                  <a:cubicBezTo>
                    <a:pt x="204724" y="1064641"/>
                    <a:pt x="123317" y="768350"/>
                    <a:pt x="65659" y="466725"/>
                  </a:cubicBezTo>
                  <a:cubicBezTo>
                    <a:pt x="42037" y="330454"/>
                    <a:pt x="26289" y="194056"/>
                    <a:pt x="7874" y="57658"/>
                  </a:cubicBezTo>
                  <a:cubicBezTo>
                    <a:pt x="5207" y="41910"/>
                    <a:pt x="0" y="23622"/>
                    <a:pt x="13081" y="13081"/>
                  </a:cubicBezTo>
                  <a:cubicBezTo>
                    <a:pt x="31496" y="0"/>
                    <a:pt x="44577" y="18415"/>
                    <a:pt x="60325" y="26162"/>
                  </a:cubicBezTo>
                  <a:cubicBezTo>
                    <a:pt x="254635" y="141605"/>
                    <a:pt x="438277" y="270002"/>
                    <a:pt x="603631" y="424688"/>
                  </a:cubicBezTo>
                  <a:cubicBezTo>
                    <a:pt x="839978" y="652907"/>
                    <a:pt x="979170" y="930910"/>
                    <a:pt x="1028954" y="1253490"/>
                  </a:cubicBezTo>
                  <a:cubicBezTo>
                    <a:pt x="1047369" y="1371473"/>
                    <a:pt x="1052576" y="1492123"/>
                    <a:pt x="1057783" y="1633728"/>
                  </a:cubicBezTo>
                  <a:close/>
                </a:path>
              </a:pathLst>
            </a:custGeom>
            <a:solidFill>
              <a:srgbClr val="00B050"/>
            </a:solidFill>
          </p:spPr>
        </p:sp>
      </p:grpSp>
      <p:grpSp>
        <p:nvGrpSpPr>
          <p:cNvPr id="35" name="Group 35"/>
          <p:cNvGrpSpPr/>
          <p:nvPr/>
        </p:nvGrpSpPr>
        <p:grpSpPr>
          <a:xfrm>
            <a:off x="3719520" y="3016980"/>
            <a:ext cx="778680" cy="1062180"/>
            <a:chOff x="0" y="0"/>
            <a:chExt cx="1038240" cy="1416240"/>
          </a:xfrm>
        </p:grpSpPr>
        <p:sp>
          <p:nvSpPr>
            <p:cNvPr id="36" name="Freeform 36"/>
            <p:cNvSpPr/>
            <p:nvPr/>
          </p:nvSpPr>
          <p:spPr>
            <a:xfrm>
              <a:off x="0" y="0"/>
              <a:ext cx="1038225" cy="1416304"/>
            </a:xfrm>
            <a:custGeom>
              <a:avLst/>
              <a:gdLst/>
              <a:ahLst/>
              <a:cxnLst/>
              <a:rect l="l" t="t" r="r" b="b"/>
              <a:pathLst>
                <a:path w="1038225" h="1416304">
                  <a:moveTo>
                    <a:pt x="1038225" y="81407"/>
                  </a:moveTo>
                  <a:cubicBezTo>
                    <a:pt x="1022477" y="352044"/>
                    <a:pt x="964819" y="599059"/>
                    <a:pt x="791718" y="806577"/>
                  </a:cubicBezTo>
                  <a:cubicBezTo>
                    <a:pt x="663321" y="964311"/>
                    <a:pt x="503428" y="1090422"/>
                    <a:pt x="340868" y="1211326"/>
                  </a:cubicBezTo>
                  <a:cubicBezTo>
                    <a:pt x="259588" y="1269111"/>
                    <a:pt x="180975" y="1329563"/>
                    <a:pt x="99695" y="1387348"/>
                  </a:cubicBezTo>
                  <a:cubicBezTo>
                    <a:pt x="86614" y="1397889"/>
                    <a:pt x="73533" y="1416304"/>
                    <a:pt x="55118" y="1405763"/>
                  </a:cubicBezTo>
                  <a:cubicBezTo>
                    <a:pt x="39370" y="1395222"/>
                    <a:pt x="44577" y="1376807"/>
                    <a:pt x="44577" y="1361059"/>
                  </a:cubicBezTo>
                  <a:cubicBezTo>
                    <a:pt x="47244" y="1213866"/>
                    <a:pt x="36703" y="1066800"/>
                    <a:pt x="7874" y="922274"/>
                  </a:cubicBezTo>
                  <a:cubicBezTo>
                    <a:pt x="0" y="893318"/>
                    <a:pt x="7874" y="864489"/>
                    <a:pt x="15748" y="835533"/>
                  </a:cubicBezTo>
                  <a:cubicBezTo>
                    <a:pt x="115316" y="472948"/>
                    <a:pt x="367030" y="262763"/>
                    <a:pt x="700024" y="131318"/>
                  </a:cubicBezTo>
                  <a:cubicBezTo>
                    <a:pt x="791845" y="94615"/>
                    <a:pt x="886206" y="57785"/>
                    <a:pt x="977900" y="21082"/>
                  </a:cubicBezTo>
                  <a:cubicBezTo>
                    <a:pt x="1038225" y="0"/>
                    <a:pt x="1038225" y="0"/>
                    <a:pt x="1038225" y="63119"/>
                  </a:cubicBezTo>
                  <a:cubicBezTo>
                    <a:pt x="1038225" y="70993"/>
                    <a:pt x="1038225" y="81534"/>
                    <a:pt x="1038225" y="81534"/>
                  </a:cubicBezTo>
                  <a:close/>
                </a:path>
              </a:pathLst>
            </a:custGeom>
            <a:solidFill>
              <a:srgbClr val="00B050"/>
            </a:solidFill>
          </p:spPr>
        </p:sp>
      </p:grpSp>
      <p:grpSp>
        <p:nvGrpSpPr>
          <p:cNvPr id="37" name="Group 37"/>
          <p:cNvGrpSpPr/>
          <p:nvPr/>
        </p:nvGrpSpPr>
        <p:grpSpPr>
          <a:xfrm>
            <a:off x="8877060" y="8622720"/>
            <a:ext cx="778680" cy="785700"/>
            <a:chOff x="0" y="0"/>
            <a:chExt cx="1038240" cy="1047600"/>
          </a:xfrm>
        </p:grpSpPr>
        <p:sp>
          <p:nvSpPr>
            <p:cNvPr id="38" name="Freeform 38"/>
            <p:cNvSpPr/>
            <p:nvPr/>
          </p:nvSpPr>
          <p:spPr>
            <a:xfrm>
              <a:off x="0" y="0"/>
              <a:ext cx="1038225" cy="1047623"/>
            </a:xfrm>
            <a:custGeom>
              <a:avLst/>
              <a:gdLst/>
              <a:ahLst/>
              <a:cxnLst/>
              <a:rect l="l" t="t" r="r" b="b"/>
              <a:pathLst>
                <a:path w="1038225" h="1047623">
                  <a:moveTo>
                    <a:pt x="1038225" y="530352"/>
                  </a:moveTo>
                  <a:cubicBezTo>
                    <a:pt x="1035558" y="811276"/>
                    <a:pt x="799084" y="1047623"/>
                    <a:pt x="520446" y="1044956"/>
                  </a:cubicBezTo>
                  <a:cubicBezTo>
                    <a:pt x="231267" y="1042289"/>
                    <a:pt x="0" y="808736"/>
                    <a:pt x="0" y="519811"/>
                  </a:cubicBezTo>
                  <a:cubicBezTo>
                    <a:pt x="2667" y="236347"/>
                    <a:pt x="239141" y="0"/>
                    <a:pt x="523113" y="2667"/>
                  </a:cubicBezTo>
                  <a:cubicBezTo>
                    <a:pt x="812165" y="7874"/>
                    <a:pt x="1038225" y="238887"/>
                    <a:pt x="1038225" y="530352"/>
                  </a:cubicBezTo>
                  <a:close/>
                  <a:moveTo>
                    <a:pt x="457327" y="320294"/>
                  </a:moveTo>
                  <a:cubicBezTo>
                    <a:pt x="449453" y="294005"/>
                    <a:pt x="475742" y="251968"/>
                    <a:pt x="449453" y="236220"/>
                  </a:cubicBezTo>
                  <a:cubicBezTo>
                    <a:pt x="425831" y="220472"/>
                    <a:pt x="391668" y="246761"/>
                    <a:pt x="362712" y="262509"/>
                  </a:cubicBezTo>
                  <a:cubicBezTo>
                    <a:pt x="336423" y="278257"/>
                    <a:pt x="299593" y="294005"/>
                    <a:pt x="299593" y="325501"/>
                  </a:cubicBezTo>
                  <a:cubicBezTo>
                    <a:pt x="296926" y="356997"/>
                    <a:pt x="338963" y="364871"/>
                    <a:pt x="362712" y="377952"/>
                  </a:cubicBezTo>
                  <a:cubicBezTo>
                    <a:pt x="454660" y="433070"/>
                    <a:pt x="457327" y="433070"/>
                    <a:pt x="457327" y="320167"/>
                  </a:cubicBezTo>
                  <a:close/>
                  <a:moveTo>
                    <a:pt x="615061" y="236093"/>
                  </a:moveTo>
                  <a:cubicBezTo>
                    <a:pt x="591439" y="230886"/>
                    <a:pt x="583565" y="241300"/>
                    <a:pt x="583565" y="257048"/>
                  </a:cubicBezTo>
                  <a:cubicBezTo>
                    <a:pt x="583565" y="304292"/>
                    <a:pt x="583565" y="354203"/>
                    <a:pt x="583565" y="401447"/>
                  </a:cubicBezTo>
                  <a:cubicBezTo>
                    <a:pt x="583565" y="422402"/>
                    <a:pt x="596646" y="425069"/>
                    <a:pt x="612521" y="417195"/>
                  </a:cubicBezTo>
                  <a:cubicBezTo>
                    <a:pt x="651891" y="393573"/>
                    <a:pt x="688721" y="369951"/>
                    <a:pt x="728218" y="346329"/>
                  </a:cubicBezTo>
                  <a:cubicBezTo>
                    <a:pt x="741299" y="338455"/>
                    <a:pt x="749300" y="327914"/>
                    <a:pt x="736092" y="312166"/>
                  </a:cubicBezTo>
                  <a:cubicBezTo>
                    <a:pt x="701929" y="272796"/>
                    <a:pt x="659892" y="249174"/>
                    <a:pt x="615188" y="235966"/>
                  </a:cubicBezTo>
                  <a:close/>
                  <a:moveTo>
                    <a:pt x="215519" y="519811"/>
                  </a:moveTo>
                  <a:cubicBezTo>
                    <a:pt x="215519" y="519811"/>
                    <a:pt x="218186" y="519811"/>
                    <a:pt x="218186" y="519811"/>
                  </a:cubicBezTo>
                  <a:cubicBezTo>
                    <a:pt x="218186" y="532892"/>
                    <a:pt x="218186" y="546100"/>
                    <a:pt x="218186" y="556514"/>
                  </a:cubicBezTo>
                  <a:cubicBezTo>
                    <a:pt x="220853" y="627380"/>
                    <a:pt x="231267" y="632714"/>
                    <a:pt x="291846" y="598551"/>
                  </a:cubicBezTo>
                  <a:cubicBezTo>
                    <a:pt x="315468" y="588010"/>
                    <a:pt x="336550" y="572262"/>
                    <a:pt x="360172" y="559181"/>
                  </a:cubicBezTo>
                  <a:cubicBezTo>
                    <a:pt x="383794" y="546100"/>
                    <a:pt x="391668" y="535559"/>
                    <a:pt x="360172" y="519811"/>
                  </a:cubicBezTo>
                  <a:cubicBezTo>
                    <a:pt x="331216" y="504063"/>
                    <a:pt x="304927" y="485648"/>
                    <a:pt x="276098" y="467360"/>
                  </a:cubicBezTo>
                  <a:cubicBezTo>
                    <a:pt x="223520" y="438531"/>
                    <a:pt x="218313" y="441071"/>
                    <a:pt x="215646" y="498856"/>
                  </a:cubicBezTo>
                  <a:cubicBezTo>
                    <a:pt x="215646" y="506730"/>
                    <a:pt x="215646" y="514604"/>
                    <a:pt x="215646" y="519811"/>
                  </a:cubicBezTo>
                  <a:close/>
                  <a:moveTo>
                    <a:pt x="822833" y="532892"/>
                  </a:moveTo>
                  <a:cubicBezTo>
                    <a:pt x="822833" y="446278"/>
                    <a:pt x="817626" y="443611"/>
                    <a:pt x="743966" y="480441"/>
                  </a:cubicBezTo>
                  <a:cubicBezTo>
                    <a:pt x="738759" y="483108"/>
                    <a:pt x="733425" y="485648"/>
                    <a:pt x="730885" y="488315"/>
                  </a:cubicBezTo>
                  <a:cubicBezTo>
                    <a:pt x="704596" y="504063"/>
                    <a:pt x="662559" y="514604"/>
                    <a:pt x="659892" y="538226"/>
                  </a:cubicBezTo>
                  <a:cubicBezTo>
                    <a:pt x="657225" y="567055"/>
                    <a:pt x="701929" y="572389"/>
                    <a:pt x="725551" y="588137"/>
                  </a:cubicBezTo>
                  <a:cubicBezTo>
                    <a:pt x="809625" y="640588"/>
                    <a:pt x="822833" y="632714"/>
                    <a:pt x="822833" y="533019"/>
                  </a:cubicBezTo>
                  <a:close/>
                  <a:moveTo>
                    <a:pt x="454660" y="651129"/>
                  </a:moveTo>
                  <a:cubicBezTo>
                    <a:pt x="433578" y="661670"/>
                    <a:pt x="412623" y="669544"/>
                    <a:pt x="394208" y="682625"/>
                  </a:cubicBezTo>
                  <a:cubicBezTo>
                    <a:pt x="367919" y="703580"/>
                    <a:pt x="310134" y="708914"/>
                    <a:pt x="315341" y="740410"/>
                  </a:cubicBezTo>
                  <a:cubicBezTo>
                    <a:pt x="320548" y="779780"/>
                    <a:pt x="375793" y="790321"/>
                    <a:pt x="412623" y="808736"/>
                  </a:cubicBezTo>
                  <a:cubicBezTo>
                    <a:pt x="412623" y="808736"/>
                    <a:pt x="415290" y="811403"/>
                    <a:pt x="417830" y="811403"/>
                  </a:cubicBezTo>
                  <a:cubicBezTo>
                    <a:pt x="444119" y="821944"/>
                    <a:pt x="454660" y="811403"/>
                    <a:pt x="454660" y="782574"/>
                  </a:cubicBezTo>
                  <a:cubicBezTo>
                    <a:pt x="454660" y="740537"/>
                    <a:pt x="454660" y="701167"/>
                    <a:pt x="454660" y="651256"/>
                  </a:cubicBezTo>
                  <a:close/>
                  <a:moveTo>
                    <a:pt x="607060" y="659130"/>
                  </a:moveTo>
                  <a:cubicBezTo>
                    <a:pt x="585978" y="656463"/>
                    <a:pt x="583438" y="667004"/>
                    <a:pt x="583438" y="677545"/>
                  </a:cubicBezTo>
                  <a:cubicBezTo>
                    <a:pt x="583438" y="716915"/>
                    <a:pt x="583438" y="753745"/>
                    <a:pt x="583438" y="793115"/>
                  </a:cubicBezTo>
                  <a:cubicBezTo>
                    <a:pt x="583438" y="808863"/>
                    <a:pt x="591312" y="819404"/>
                    <a:pt x="609727" y="814070"/>
                  </a:cubicBezTo>
                  <a:cubicBezTo>
                    <a:pt x="651764" y="800989"/>
                    <a:pt x="691261" y="779907"/>
                    <a:pt x="722757" y="751078"/>
                  </a:cubicBezTo>
                  <a:cubicBezTo>
                    <a:pt x="727964" y="745871"/>
                    <a:pt x="733298" y="737997"/>
                    <a:pt x="725424" y="732663"/>
                  </a:cubicBezTo>
                  <a:cubicBezTo>
                    <a:pt x="686054" y="706374"/>
                    <a:pt x="643890" y="680212"/>
                    <a:pt x="607187" y="659130"/>
                  </a:cubicBezTo>
                  <a:close/>
                </a:path>
              </a:pathLst>
            </a:custGeom>
            <a:solidFill>
              <a:srgbClr val="00B050"/>
            </a:solidFill>
          </p:spPr>
        </p:sp>
      </p:grpSp>
      <p:grpSp>
        <p:nvGrpSpPr>
          <p:cNvPr id="39" name="Group 39"/>
          <p:cNvGrpSpPr/>
          <p:nvPr/>
        </p:nvGrpSpPr>
        <p:grpSpPr>
          <a:xfrm>
            <a:off x="7493580" y="8624880"/>
            <a:ext cx="776520" cy="780840"/>
            <a:chOff x="0" y="0"/>
            <a:chExt cx="1035360" cy="1041120"/>
          </a:xfrm>
        </p:grpSpPr>
        <p:sp>
          <p:nvSpPr>
            <p:cNvPr id="40" name="Freeform 40"/>
            <p:cNvSpPr/>
            <p:nvPr/>
          </p:nvSpPr>
          <p:spPr>
            <a:xfrm>
              <a:off x="0" y="0"/>
              <a:ext cx="1035304" cy="1041146"/>
            </a:xfrm>
            <a:custGeom>
              <a:avLst/>
              <a:gdLst/>
              <a:ahLst/>
              <a:cxnLst/>
              <a:rect l="l" t="t" r="r" b="b"/>
              <a:pathLst>
                <a:path w="1035304" h="1041146">
                  <a:moveTo>
                    <a:pt x="1035304" y="521843"/>
                  </a:moveTo>
                  <a:cubicBezTo>
                    <a:pt x="1035304" y="810260"/>
                    <a:pt x="804037" y="1041146"/>
                    <a:pt x="517652" y="1041146"/>
                  </a:cubicBezTo>
                  <a:cubicBezTo>
                    <a:pt x="236474" y="1041146"/>
                    <a:pt x="0" y="805053"/>
                    <a:pt x="0" y="521843"/>
                  </a:cubicBezTo>
                  <a:cubicBezTo>
                    <a:pt x="0" y="235966"/>
                    <a:pt x="231267" y="2667"/>
                    <a:pt x="515112" y="0"/>
                  </a:cubicBezTo>
                  <a:cubicBezTo>
                    <a:pt x="804164" y="0"/>
                    <a:pt x="1035304" y="233426"/>
                    <a:pt x="1035304" y="521843"/>
                  </a:cubicBezTo>
                  <a:close/>
                  <a:moveTo>
                    <a:pt x="459867" y="322580"/>
                  </a:moveTo>
                  <a:cubicBezTo>
                    <a:pt x="451993" y="293751"/>
                    <a:pt x="478282" y="249174"/>
                    <a:pt x="446786" y="233426"/>
                  </a:cubicBezTo>
                  <a:cubicBezTo>
                    <a:pt x="417830" y="217678"/>
                    <a:pt x="383667" y="246507"/>
                    <a:pt x="357378" y="262255"/>
                  </a:cubicBezTo>
                  <a:cubicBezTo>
                    <a:pt x="275971" y="314706"/>
                    <a:pt x="275971" y="325247"/>
                    <a:pt x="357378" y="372364"/>
                  </a:cubicBezTo>
                  <a:cubicBezTo>
                    <a:pt x="360045" y="375031"/>
                    <a:pt x="362585" y="377571"/>
                    <a:pt x="365252" y="377571"/>
                  </a:cubicBezTo>
                  <a:cubicBezTo>
                    <a:pt x="396748" y="390652"/>
                    <a:pt x="425704" y="430022"/>
                    <a:pt x="451993" y="414274"/>
                  </a:cubicBezTo>
                  <a:cubicBezTo>
                    <a:pt x="475615" y="401193"/>
                    <a:pt x="457200" y="356616"/>
                    <a:pt x="459867" y="322453"/>
                  </a:cubicBezTo>
                  <a:close/>
                  <a:moveTo>
                    <a:pt x="580771" y="322453"/>
                  </a:moveTo>
                  <a:cubicBezTo>
                    <a:pt x="580771" y="343408"/>
                    <a:pt x="580771" y="364363"/>
                    <a:pt x="580771" y="385445"/>
                  </a:cubicBezTo>
                  <a:cubicBezTo>
                    <a:pt x="580771" y="416941"/>
                    <a:pt x="588645" y="424815"/>
                    <a:pt x="617601" y="409067"/>
                  </a:cubicBezTo>
                  <a:cubicBezTo>
                    <a:pt x="643890" y="390652"/>
                    <a:pt x="672846" y="377571"/>
                    <a:pt x="699008" y="361823"/>
                  </a:cubicBezTo>
                  <a:cubicBezTo>
                    <a:pt x="759460" y="327787"/>
                    <a:pt x="759460" y="317246"/>
                    <a:pt x="701675" y="275336"/>
                  </a:cubicBezTo>
                  <a:cubicBezTo>
                    <a:pt x="696468" y="272669"/>
                    <a:pt x="691134" y="270129"/>
                    <a:pt x="688594" y="267462"/>
                  </a:cubicBezTo>
                  <a:cubicBezTo>
                    <a:pt x="657098" y="251714"/>
                    <a:pt x="622935" y="217678"/>
                    <a:pt x="593979" y="235966"/>
                  </a:cubicBezTo>
                  <a:cubicBezTo>
                    <a:pt x="565023" y="249047"/>
                    <a:pt x="586105" y="293624"/>
                    <a:pt x="580898" y="322453"/>
                  </a:cubicBezTo>
                  <a:close/>
                  <a:moveTo>
                    <a:pt x="212852" y="529717"/>
                  </a:moveTo>
                  <a:cubicBezTo>
                    <a:pt x="215519" y="542798"/>
                    <a:pt x="215519" y="563753"/>
                    <a:pt x="220726" y="584835"/>
                  </a:cubicBezTo>
                  <a:cubicBezTo>
                    <a:pt x="225933" y="618871"/>
                    <a:pt x="244348" y="629412"/>
                    <a:pt x="273304" y="608457"/>
                  </a:cubicBezTo>
                  <a:cubicBezTo>
                    <a:pt x="307467" y="584835"/>
                    <a:pt x="370586" y="571754"/>
                    <a:pt x="373126" y="540258"/>
                  </a:cubicBezTo>
                  <a:cubicBezTo>
                    <a:pt x="375793" y="500888"/>
                    <a:pt x="310007" y="493014"/>
                    <a:pt x="278511" y="469392"/>
                  </a:cubicBezTo>
                  <a:cubicBezTo>
                    <a:pt x="273304" y="466725"/>
                    <a:pt x="267970" y="461518"/>
                    <a:pt x="260096" y="458851"/>
                  </a:cubicBezTo>
                  <a:cubicBezTo>
                    <a:pt x="233807" y="443103"/>
                    <a:pt x="218059" y="450977"/>
                    <a:pt x="215392" y="482473"/>
                  </a:cubicBezTo>
                  <a:cubicBezTo>
                    <a:pt x="212725" y="495554"/>
                    <a:pt x="212725" y="508635"/>
                    <a:pt x="212725" y="529717"/>
                  </a:cubicBezTo>
                  <a:close/>
                  <a:moveTo>
                    <a:pt x="822325" y="521843"/>
                  </a:moveTo>
                  <a:cubicBezTo>
                    <a:pt x="822325" y="440563"/>
                    <a:pt x="817118" y="437896"/>
                    <a:pt x="743458" y="477266"/>
                  </a:cubicBezTo>
                  <a:cubicBezTo>
                    <a:pt x="735584" y="479933"/>
                    <a:pt x="727710" y="485140"/>
                    <a:pt x="722376" y="490347"/>
                  </a:cubicBezTo>
                  <a:cubicBezTo>
                    <a:pt x="698754" y="506095"/>
                    <a:pt x="656717" y="511302"/>
                    <a:pt x="656717" y="537591"/>
                  </a:cubicBezTo>
                  <a:cubicBezTo>
                    <a:pt x="656717" y="561213"/>
                    <a:pt x="698754" y="569087"/>
                    <a:pt x="722376" y="582168"/>
                  </a:cubicBezTo>
                  <a:cubicBezTo>
                    <a:pt x="811784" y="634619"/>
                    <a:pt x="819658" y="626745"/>
                    <a:pt x="822198" y="521843"/>
                  </a:cubicBezTo>
                  <a:close/>
                  <a:moveTo>
                    <a:pt x="459867" y="734314"/>
                  </a:moveTo>
                  <a:cubicBezTo>
                    <a:pt x="459867" y="721233"/>
                    <a:pt x="459867" y="710692"/>
                    <a:pt x="459867" y="702818"/>
                  </a:cubicBezTo>
                  <a:cubicBezTo>
                    <a:pt x="457200" y="687070"/>
                    <a:pt x="467741" y="663448"/>
                    <a:pt x="451993" y="655574"/>
                  </a:cubicBezTo>
                  <a:cubicBezTo>
                    <a:pt x="433578" y="642493"/>
                    <a:pt x="420497" y="663448"/>
                    <a:pt x="407289" y="671322"/>
                  </a:cubicBezTo>
                  <a:cubicBezTo>
                    <a:pt x="383667" y="681863"/>
                    <a:pt x="365252" y="694944"/>
                    <a:pt x="344170" y="708025"/>
                  </a:cubicBezTo>
                  <a:cubicBezTo>
                    <a:pt x="296926" y="734187"/>
                    <a:pt x="296926" y="739521"/>
                    <a:pt x="341503" y="768350"/>
                  </a:cubicBezTo>
                  <a:cubicBezTo>
                    <a:pt x="349377" y="773557"/>
                    <a:pt x="354584" y="778891"/>
                    <a:pt x="362585" y="784098"/>
                  </a:cubicBezTo>
                  <a:cubicBezTo>
                    <a:pt x="391541" y="797179"/>
                    <a:pt x="420370" y="823468"/>
                    <a:pt x="449326" y="807720"/>
                  </a:cubicBezTo>
                  <a:cubicBezTo>
                    <a:pt x="475615" y="794639"/>
                    <a:pt x="454533" y="755269"/>
                    <a:pt x="459867" y="734314"/>
                  </a:cubicBezTo>
                  <a:close/>
                  <a:moveTo>
                    <a:pt x="593852" y="655701"/>
                  </a:moveTo>
                  <a:cubicBezTo>
                    <a:pt x="591185" y="655701"/>
                    <a:pt x="585978" y="658368"/>
                    <a:pt x="583311" y="660908"/>
                  </a:cubicBezTo>
                  <a:cubicBezTo>
                    <a:pt x="578104" y="671449"/>
                    <a:pt x="578104" y="802513"/>
                    <a:pt x="585978" y="805180"/>
                  </a:cubicBezTo>
                  <a:cubicBezTo>
                    <a:pt x="617474" y="820928"/>
                    <a:pt x="641223" y="797306"/>
                    <a:pt x="667385" y="784225"/>
                  </a:cubicBezTo>
                  <a:cubicBezTo>
                    <a:pt x="691007" y="773684"/>
                    <a:pt x="717296" y="763270"/>
                    <a:pt x="722630" y="731774"/>
                  </a:cubicBezTo>
                  <a:cubicBezTo>
                    <a:pt x="725297" y="723900"/>
                    <a:pt x="607060" y="653161"/>
                    <a:pt x="593852" y="655701"/>
                  </a:cubicBezTo>
                  <a:close/>
                </a:path>
              </a:pathLst>
            </a:custGeom>
            <a:solidFill>
              <a:srgbClr val="00B050"/>
            </a:solidFill>
          </p:spPr>
        </p:sp>
      </p:grpSp>
      <p:grpSp>
        <p:nvGrpSpPr>
          <p:cNvPr id="41" name="Group 41"/>
          <p:cNvGrpSpPr/>
          <p:nvPr/>
        </p:nvGrpSpPr>
        <p:grpSpPr>
          <a:xfrm>
            <a:off x="8977500" y="4805460"/>
            <a:ext cx="1074060" cy="609660"/>
            <a:chOff x="0" y="0"/>
            <a:chExt cx="1432080" cy="812880"/>
          </a:xfrm>
        </p:grpSpPr>
        <p:sp>
          <p:nvSpPr>
            <p:cNvPr id="42" name="Freeform 42"/>
            <p:cNvSpPr/>
            <p:nvPr/>
          </p:nvSpPr>
          <p:spPr>
            <a:xfrm>
              <a:off x="0" y="0"/>
              <a:ext cx="1432179" cy="812800"/>
            </a:xfrm>
            <a:custGeom>
              <a:avLst/>
              <a:gdLst/>
              <a:ahLst/>
              <a:cxnLst/>
              <a:rect l="l" t="t" r="r" b="b"/>
              <a:pathLst>
                <a:path w="1432179" h="812800">
                  <a:moveTo>
                    <a:pt x="1201293" y="314706"/>
                  </a:moveTo>
                  <a:cubicBezTo>
                    <a:pt x="918083" y="343535"/>
                    <a:pt x="634746" y="382905"/>
                    <a:pt x="356743" y="456311"/>
                  </a:cubicBezTo>
                  <a:cubicBezTo>
                    <a:pt x="251841" y="482473"/>
                    <a:pt x="146939" y="513969"/>
                    <a:pt x="44577" y="545465"/>
                  </a:cubicBezTo>
                  <a:cubicBezTo>
                    <a:pt x="34036" y="548132"/>
                    <a:pt x="23622" y="556006"/>
                    <a:pt x="15748" y="545465"/>
                  </a:cubicBezTo>
                  <a:cubicBezTo>
                    <a:pt x="7874" y="537591"/>
                    <a:pt x="15748" y="527050"/>
                    <a:pt x="20955" y="519303"/>
                  </a:cubicBezTo>
                  <a:cubicBezTo>
                    <a:pt x="162560" y="348742"/>
                    <a:pt x="306832" y="183515"/>
                    <a:pt x="508889" y="83947"/>
                  </a:cubicBezTo>
                  <a:cubicBezTo>
                    <a:pt x="647827" y="15748"/>
                    <a:pt x="794766" y="0"/>
                    <a:pt x="944245" y="31496"/>
                  </a:cubicBezTo>
                  <a:cubicBezTo>
                    <a:pt x="1104265" y="65532"/>
                    <a:pt x="1251077" y="136398"/>
                    <a:pt x="1392809" y="217678"/>
                  </a:cubicBezTo>
                  <a:cubicBezTo>
                    <a:pt x="1432179" y="241300"/>
                    <a:pt x="1429512" y="267462"/>
                    <a:pt x="1411224" y="298958"/>
                  </a:cubicBezTo>
                  <a:cubicBezTo>
                    <a:pt x="1322070" y="461518"/>
                    <a:pt x="1203960" y="600456"/>
                    <a:pt x="1041400" y="689610"/>
                  </a:cubicBezTo>
                  <a:cubicBezTo>
                    <a:pt x="947039" y="744728"/>
                    <a:pt x="839470" y="770890"/>
                    <a:pt x="726694" y="783971"/>
                  </a:cubicBezTo>
                  <a:cubicBezTo>
                    <a:pt x="490601" y="812800"/>
                    <a:pt x="265049" y="760349"/>
                    <a:pt x="44704" y="684276"/>
                  </a:cubicBezTo>
                  <a:cubicBezTo>
                    <a:pt x="28829" y="679196"/>
                    <a:pt x="0" y="679196"/>
                    <a:pt x="0" y="655574"/>
                  </a:cubicBezTo>
                  <a:cubicBezTo>
                    <a:pt x="2667" y="637159"/>
                    <a:pt x="26289" y="634619"/>
                    <a:pt x="41910" y="626745"/>
                  </a:cubicBezTo>
                  <a:cubicBezTo>
                    <a:pt x="249174" y="540258"/>
                    <a:pt x="461518" y="474599"/>
                    <a:pt x="679323" y="419608"/>
                  </a:cubicBezTo>
                  <a:cubicBezTo>
                    <a:pt x="852424" y="377698"/>
                    <a:pt x="1028192" y="346202"/>
                    <a:pt x="1201293" y="314706"/>
                  </a:cubicBezTo>
                  <a:close/>
                </a:path>
              </a:pathLst>
            </a:custGeom>
            <a:solidFill>
              <a:srgbClr val="00B050"/>
            </a:solidFill>
          </p:spPr>
        </p:sp>
      </p:grpSp>
      <p:grpSp>
        <p:nvGrpSpPr>
          <p:cNvPr id="43" name="Group 43"/>
          <p:cNvGrpSpPr/>
          <p:nvPr/>
        </p:nvGrpSpPr>
        <p:grpSpPr>
          <a:xfrm>
            <a:off x="1171800" y="1917000"/>
            <a:ext cx="364500" cy="1398060"/>
            <a:chOff x="0" y="0"/>
            <a:chExt cx="486000" cy="1864080"/>
          </a:xfrm>
        </p:grpSpPr>
        <p:sp>
          <p:nvSpPr>
            <p:cNvPr id="44" name="Freeform 44"/>
            <p:cNvSpPr/>
            <p:nvPr/>
          </p:nvSpPr>
          <p:spPr>
            <a:xfrm>
              <a:off x="0" y="0"/>
              <a:ext cx="486029" cy="1864106"/>
            </a:xfrm>
            <a:custGeom>
              <a:avLst/>
              <a:gdLst/>
              <a:ahLst/>
              <a:cxnLst/>
              <a:rect l="l" t="t" r="r" b="b"/>
              <a:pathLst>
                <a:path w="486029" h="1864106">
                  <a:moveTo>
                    <a:pt x="475488" y="1680337"/>
                  </a:moveTo>
                  <a:cubicBezTo>
                    <a:pt x="478155" y="1703959"/>
                    <a:pt x="480695" y="1745996"/>
                    <a:pt x="483362" y="1785366"/>
                  </a:cubicBezTo>
                  <a:cubicBezTo>
                    <a:pt x="486029" y="1822069"/>
                    <a:pt x="472821" y="1843151"/>
                    <a:pt x="433451" y="1840484"/>
                  </a:cubicBezTo>
                  <a:cubicBezTo>
                    <a:pt x="257429" y="1837817"/>
                    <a:pt x="294259" y="1864106"/>
                    <a:pt x="239014" y="1717040"/>
                  </a:cubicBezTo>
                  <a:cubicBezTo>
                    <a:pt x="133985" y="1441323"/>
                    <a:pt x="57785" y="1160399"/>
                    <a:pt x="28956" y="869061"/>
                  </a:cubicBezTo>
                  <a:cubicBezTo>
                    <a:pt x="0" y="593344"/>
                    <a:pt x="15748" y="317627"/>
                    <a:pt x="126111" y="57785"/>
                  </a:cubicBezTo>
                  <a:cubicBezTo>
                    <a:pt x="128778" y="49911"/>
                    <a:pt x="131318" y="42037"/>
                    <a:pt x="136652" y="34163"/>
                  </a:cubicBezTo>
                  <a:cubicBezTo>
                    <a:pt x="144526" y="21082"/>
                    <a:pt x="147193" y="0"/>
                    <a:pt x="165608" y="0"/>
                  </a:cubicBezTo>
                  <a:cubicBezTo>
                    <a:pt x="184023" y="2667"/>
                    <a:pt x="186563" y="23622"/>
                    <a:pt x="191897" y="36703"/>
                  </a:cubicBezTo>
                  <a:cubicBezTo>
                    <a:pt x="265430" y="196850"/>
                    <a:pt x="310134" y="364871"/>
                    <a:pt x="349504" y="535559"/>
                  </a:cubicBezTo>
                  <a:cubicBezTo>
                    <a:pt x="420497" y="842772"/>
                    <a:pt x="451993" y="1152525"/>
                    <a:pt x="467741" y="1464945"/>
                  </a:cubicBezTo>
                  <a:cubicBezTo>
                    <a:pt x="470408" y="1533144"/>
                    <a:pt x="475615" y="1598803"/>
                    <a:pt x="475615" y="1680210"/>
                  </a:cubicBezTo>
                  <a:close/>
                </a:path>
              </a:pathLst>
            </a:custGeom>
            <a:solidFill>
              <a:srgbClr val="00B050"/>
            </a:solidFill>
          </p:spPr>
        </p:sp>
      </p:grpSp>
      <p:grpSp>
        <p:nvGrpSpPr>
          <p:cNvPr id="45" name="Group 45"/>
          <p:cNvGrpSpPr/>
          <p:nvPr/>
        </p:nvGrpSpPr>
        <p:grpSpPr>
          <a:xfrm>
            <a:off x="1512000" y="2114640"/>
            <a:ext cx="324000" cy="1183680"/>
            <a:chOff x="0" y="0"/>
            <a:chExt cx="432000" cy="1578240"/>
          </a:xfrm>
        </p:grpSpPr>
        <p:sp>
          <p:nvSpPr>
            <p:cNvPr id="46" name="Freeform 46"/>
            <p:cNvSpPr/>
            <p:nvPr/>
          </p:nvSpPr>
          <p:spPr>
            <a:xfrm>
              <a:off x="0" y="0"/>
              <a:ext cx="432054" cy="1578356"/>
            </a:xfrm>
            <a:custGeom>
              <a:avLst/>
              <a:gdLst/>
              <a:ahLst/>
              <a:cxnLst/>
              <a:rect l="l" t="t" r="r" b="b"/>
              <a:pathLst>
                <a:path w="432054" h="1578356">
                  <a:moveTo>
                    <a:pt x="432054" y="546227"/>
                  </a:moveTo>
                  <a:cubicBezTo>
                    <a:pt x="426847" y="795655"/>
                    <a:pt x="369189" y="1029462"/>
                    <a:pt x="282829" y="1255268"/>
                  </a:cubicBezTo>
                  <a:cubicBezTo>
                    <a:pt x="248793" y="1349756"/>
                    <a:pt x="204343" y="1441704"/>
                    <a:pt x="164973" y="1533652"/>
                  </a:cubicBezTo>
                  <a:cubicBezTo>
                    <a:pt x="151892" y="1562481"/>
                    <a:pt x="133604" y="1578356"/>
                    <a:pt x="99568" y="1575689"/>
                  </a:cubicBezTo>
                  <a:cubicBezTo>
                    <a:pt x="65532" y="1575689"/>
                    <a:pt x="49784" y="1562608"/>
                    <a:pt x="49784" y="1525778"/>
                  </a:cubicBezTo>
                  <a:cubicBezTo>
                    <a:pt x="41910" y="1284097"/>
                    <a:pt x="28829" y="1042543"/>
                    <a:pt x="5207" y="800989"/>
                  </a:cubicBezTo>
                  <a:cubicBezTo>
                    <a:pt x="0" y="761619"/>
                    <a:pt x="13081" y="727456"/>
                    <a:pt x="20955" y="690753"/>
                  </a:cubicBezTo>
                  <a:cubicBezTo>
                    <a:pt x="62865" y="470027"/>
                    <a:pt x="128270" y="257302"/>
                    <a:pt x="230378" y="57785"/>
                  </a:cubicBezTo>
                  <a:cubicBezTo>
                    <a:pt x="240919" y="34163"/>
                    <a:pt x="246126" y="0"/>
                    <a:pt x="274955" y="0"/>
                  </a:cubicBezTo>
                  <a:cubicBezTo>
                    <a:pt x="301117" y="0"/>
                    <a:pt x="306324" y="34163"/>
                    <a:pt x="316865" y="55118"/>
                  </a:cubicBezTo>
                  <a:cubicBezTo>
                    <a:pt x="398018" y="210058"/>
                    <a:pt x="426847" y="378079"/>
                    <a:pt x="432054" y="546227"/>
                  </a:cubicBezTo>
                  <a:close/>
                </a:path>
              </a:pathLst>
            </a:custGeom>
            <a:solidFill>
              <a:srgbClr val="00B050"/>
            </a:solidFill>
          </p:spPr>
        </p:sp>
      </p:grpSp>
      <p:grpSp>
        <p:nvGrpSpPr>
          <p:cNvPr id="47" name="Group 47"/>
          <p:cNvGrpSpPr/>
          <p:nvPr/>
        </p:nvGrpSpPr>
        <p:grpSpPr>
          <a:xfrm>
            <a:off x="1671840" y="2030940"/>
            <a:ext cx="474120" cy="1269000"/>
            <a:chOff x="0" y="0"/>
            <a:chExt cx="632160" cy="1692000"/>
          </a:xfrm>
        </p:grpSpPr>
        <p:sp>
          <p:nvSpPr>
            <p:cNvPr id="48" name="Freeform 48"/>
            <p:cNvSpPr/>
            <p:nvPr/>
          </p:nvSpPr>
          <p:spPr>
            <a:xfrm>
              <a:off x="127" y="0"/>
              <a:ext cx="632079" cy="1691894"/>
            </a:xfrm>
            <a:custGeom>
              <a:avLst/>
              <a:gdLst/>
              <a:ahLst/>
              <a:cxnLst/>
              <a:rect l="l" t="t" r="r" b="b"/>
              <a:pathLst>
                <a:path w="632079" h="1691894">
                  <a:moveTo>
                    <a:pt x="632079" y="351536"/>
                  </a:moveTo>
                  <a:cubicBezTo>
                    <a:pt x="632079" y="655828"/>
                    <a:pt x="566547" y="889254"/>
                    <a:pt x="479933" y="1120140"/>
                  </a:cubicBezTo>
                  <a:cubicBezTo>
                    <a:pt x="414401" y="1298575"/>
                    <a:pt x="332994" y="1466469"/>
                    <a:pt x="243840" y="1634236"/>
                  </a:cubicBezTo>
                  <a:cubicBezTo>
                    <a:pt x="222885" y="1673606"/>
                    <a:pt x="196596" y="1691894"/>
                    <a:pt x="152019" y="1686687"/>
                  </a:cubicBezTo>
                  <a:cubicBezTo>
                    <a:pt x="138938" y="1686687"/>
                    <a:pt x="125730" y="1686687"/>
                    <a:pt x="110109" y="1686687"/>
                  </a:cubicBezTo>
                  <a:cubicBezTo>
                    <a:pt x="13081" y="1686687"/>
                    <a:pt x="0" y="1673606"/>
                    <a:pt x="39243" y="1576451"/>
                  </a:cubicBezTo>
                  <a:cubicBezTo>
                    <a:pt x="83820" y="1468882"/>
                    <a:pt x="131064" y="1361313"/>
                    <a:pt x="167767" y="1251204"/>
                  </a:cubicBezTo>
                  <a:cubicBezTo>
                    <a:pt x="238633" y="1043940"/>
                    <a:pt x="280543" y="836676"/>
                    <a:pt x="272669" y="618998"/>
                  </a:cubicBezTo>
                  <a:cubicBezTo>
                    <a:pt x="270002" y="584835"/>
                    <a:pt x="277876" y="553466"/>
                    <a:pt x="288417" y="519303"/>
                  </a:cubicBezTo>
                  <a:cubicBezTo>
                    <a:pt x="346075" y="351536"/>
                    <a:pt x="419608" y="188849"/>
                    <a:pt x="513969" y="36703"/>
                  </a:cubicBezTo>
                  <a:cubicBezTo>
                    <a:pt x="524510" y="23622"/>
                    <a:pt x="527050" y="0"/>
                    <a:pt x="548132" y="2667"/>
                  </a:cubicBezTo>
                  <a:cubicBezTo>
                    <a:pt x="566547" y="5334"/>
                    <a:pt x="569087" y="28956"/>
                    <a:pt x="574421" y="44577"/>
                  </a:cubicBezTo>
                  <a:cubicBezTo>
                    <a:pt x="616331" y="162687"/>
                    <a:pt x="632079" y="283337"/>
                    <a:pt x="632079" y="351536"/>
                  </a:cubicBezTo>
                  <a:close/>
                </a:path>
              </a:pathLst>
            </a:custGeom>
            <a:solidFill>
              <a:srgbClr val="00B050"/>
            </a:solidFill>
          </p:spPr>
        </p:sp>
      </p:grpSp>
      <p:grpSp>
        <p:nvGrpSpPr>
          <p:cNvPr id="49" name="Group 49"/>
          <p:cNvGrpSpPr/>
          <p:nvPr/>
        </p:nvGrpSpPr>
        <p:grpSpPr>
          <a:xfrm>
            <a:off x="845100" y="2192940"/>
            <a:ext cx="495180" cy="1107540"/>
            <a:chOff x="0" y="0"/>
            <a:chExt cx="660240" cy="1476720"/>
          </a:xfrm>
        </p:grpSpPr>
        <p:sp>
          <p:nvSpPr>
            <p:cNvPr id="50" name="Freeform 50"/>
            <p:cNvSpPr/>
            <p:nvPr/>
          </p:nvSpPr>
          <p:spPr>
            <a:xfrm>
              <a:off x="0" y="0"/>
              <a:ext cx="660273" cy="1476756"/>
            </a:xfrm>
            <a:custGeom>
              <a:avLst/>
              <a:gdLst/>
              <a:ahLst/>
              <a:cxnLst/>
              <a:rect l="l" t="t" r="r" b="b"/>
              <a:pathLst>
                <a:path w="660273" h="1476756">
                  <a:moveTo>
                    <a:pt x="605028" y="1471422"/>
                  </a:moveTo>
                  <a:cubicBezTo>
                    <a:pt x="570865" y="1476629"/>
                    <a:pt x="547116" y="1460881"/>
                    <a:pt x="526161" y="1432052"/>
                  </a:cubicBezTo>
                  <a:cubicBezTo>
                    <a:pt x="405130" y="1256411"/>
                    <a:pt x="284099" y="1080643"/>
                    <a:pt x="189357" y="889127"/>
                  </a:cubicBezTo>
                  <a:cubicBezTo>
                    <a:pt x="81534" y="674116"/>
                    <a:pt x="0" y="448564"/>
                    <a:pt x="13208" y="201930"/>
                  </a:cubicBezTo>
                  <a:cubicBezTo>
                    <a:pt x="15875" y="146812"/>
                    <a:pt x="26416" y="91821"/>
                    <a:pt x="42164" y="36703"/>
                  </a:cubicBezTo>
                  <a:cubicBezTo>
                    <a:pt x="44704" y="23622"/>
                    <a:pt x="47371" y="7874"/>
                    <a:pt x="63119" y="2667"/>
                  </a:cubicBezTo>
                  <a:cubicBezTo>
                    <a:pt x="78867" y="0"/>
                    <a:pt x="84201" y="18415"/>
                    <a:pt x="92075" y="28829"/>
                  </a:cubicBezTo>
                  <a:cubicBezTo>
                    <a:pt x="218313" y="175768"/>
                    <a:pt x="315595" y="343662"/>
                    <a:pt x="405130" y="516763"/>
                  </a:cubicBezTo>
                  <a:cubicBezTo>
                    <a:pt x="420878" y="550799"/>
                    <a:pt x="418338" y="590169"/>
                    <a:pt x="423545" y="624332"/>
                  </a:cubicBezTo>
                  <a:cubicBezTo>
                    <a:pt x="468249" y="897128"/>
                    <a:pt x="549783" y="1159383"/>
                    <a:pt x="644525" y="1416431"/>
                  </a:cubicBezTo>
                  <a:cubicBezTo>
                    <a:pt x="660273" y="1458341"/>
                    <a:pt x="649732" y="1476756"/>
                    <a:pt x="605028" y="1471549"/>
                  </a:cubicBezTo>
                  <a:close/>
                </a:path>
              </a:pathLst>
            </a:custGeom>
            <a:solidFill>
              <a:srgbClr val="00B050"/>
            </a:solidFill>
          </p:spPr>
        </p:sp>
      </p:grpSp>
      <p:grpSp>
        <p:nvGrpSpPr>
          <p:cNvPr id="51" name="Group 51"/>
          <p:cNvGrpSpPr/>
          <p:nvPr/>
        </p:nvGrpSpPr>
        <p:grpSpPr>
          <a:xfrm>
            <a:off x="1828980" y="7160400"/>
            <a:ext cx="409320" cy="733320"/>
            <a:chOff x="0" y="0"/>
            <a:chExt cx="545760" cy="977760"/>
          </a:xfrm>
        </p:grpSpPr>
        <p:sp>
          <p:nvSpPr>
            <p:cNvPr id="52" name="Freeform 52"/>
            <p:cNvSpPr/>
            <p:nvPr/>
          </p:nvSpPr>
          <p:spPr>
            <a:xfrm>
              <a:off x="0" y="0"/>
              <a:ext cx="545719" cy="977773"/>
            </a:xfrm>
            <a:custGeom>
              <a:avLst/>
              <a:gdLst/>
              <a:ahLst/>
              <a:cxnLst/>
              <a:rect l="l" t="t" r="r" b="b"/>
              <a:pathLst>
                <a:path w="545719" h="977773">
                  <a:moveTo>
                    <a:pt x="148844" y="975106"/>
                  </a:moveTo>
                  <a:cubicBezTo>
                    <a:pt x="117475" y="975106"/>
                    <a:pt x="86233" y="975106"/>
                    <a:pt x="54864" y="977773"/>
                  </a:cubicBezTo>
                  <a:cubicBezTo>
                    <a:pt x="13081" y="977773"/>
                    <a:pt x="0" y="959485"/>
                    <a:pt x="2667" y="920115"/>
                  </a:cubicBezTo>
                  <a:cubicBezTo>
                    <a:pt x="18288" y="657987"/>
                    <a:pt x="120142" y="432562"/>
                    <a:pt x="284607" y="233299"/>
                  </a:cubicBezTo>
                  <a:cubicBezTo>
                    <a:pt x="349885" y="154686"/>
                    <a:pt x="417830" y="78613"/>
                    <a:pt x="503936" y="18288"/>
                  </a:cubicBezTo>
                  <a:cubicBezTo>
                    <a:pt x="514350" y="13081"/>
                    <a:pt x="524764" y="0"/>
                    <a:pt x="537845" y="10414"/>
                  </a:cubicBezTo>
                  <a:cubicBezTo>
                    <a:pt x="545719" y="18288"/>
                    <a:pt x="543052" y="28702"/>
                    <a:pt x="540512" y="39243"/>
                  </a:cubicBezTo>
                  <a:cubicBezTo>
                    <a:pt x="490855" y="324993"/>
                    <a:pt x="441325" y="610743"/>
                    <a:pt x="334264" y="883285"/>
                  </a:cubicBezTo>
                  <a:cubicBezTo>
                    <a:pt x="297688" y="977646"/>
                    <a:pt x="295148" y="977646"/>
                    <a:pt x="195834" y="977646"/>
                  </a:cubicBezTo>
                  <a:cubicBezTo>
                    <a:pt x="180213" y="977646"/>
                    <a:pt x="164465" y="977646"/>
                    <a:pt x="148844" y="977646"/>
                  </a:cubicBezTo>
                  <a:cubicBezTo>
                    <a:pt x="148844" y="977646"/>
                    <a:pt x="148844" y="974979"/>
                    <a:pt x="148844" y="974979"/>
                  </a:cubicBezTo>
                  <a:close/>
                </a:path>
              </a:pathLst>
            </a:custGeom>
            <a:solidFill>
              <a:srgbClr val="00B050"/>
            </a:solidFill>
          </p:spPr>
        </p:sp>
      </p:grpSp>
      <p:grpSp>
        <p:nvGrpSpPr>
          <p:cNvPr id="53" name="Group 53"/>
          <p:cNvGrpSpPr/>
          <p:nvPr/>
        </p:nvGrpSpPr>
        <p:grpSpPr>
          <a:xfrm>
            <a:off x="1619460" y="6996240"/>
            <a:ext cx="400140" cy="673920"/>
            <a:chOff x="0" y="0"/>
            <a:chExt cx="533520" cy="898560"/>
          </a:xfrm>
        </p:grpSpPr>
        <p:sp>
          <p:nvSpPr>
            <p:cNvPr id="54" name="Freeform 54"/>
            <p:cNvSpPr/>
            <p:nvPr/>
          </p:nvSpPr>
          <p:spPr>
            <a:xfrm>
              <a:off x="0" y="0"/>
              <a:ext cx="533527" cy="898525"/>
            </a:xfrm>
            <a:custGeom>
              <a:avLst/>
              <a:gdLst/>
              <a:ahLst/>
              <a:cxnLst/>
              <a:rect l="l" t="t" r="r" b="b"/>
              <a:pathLst>
                <a:path w="533527" h="898525">
                  <a:moveTo>
                    <a:pt x="220726" y="558038"/>
                  </a:moveTo>
                  <a:cubicBezTo>
                    <a:pt x="118237" y="445389"/>
                    <a:pt x="141859" y="330073"/>
                    <a:pt x="170815" y="214884"/>
                  </a:cubicBezTo>
                  <a:cubicBezTo>
                    <a:pt x="183896" y="157226"/>
                    <a:pt x="212852" y="102235"/>
                    <a:pt x="247015" y="49784"/>
                  </a:cubicBezTo>
                  <a:cubicBezTo>
                    <a:pt x="273304" y="10541"/>
                    <a:pt x="304927" y="0"/>
                    <a:pt x="349504" y="23622"/>
                  </a:cubicBezTo>
                  <a:cubicBezTo>
                    <a:pt x="449326" y="76073"/>
                    <a:pt x="486156" y="170307"/>
                    <a:pt x="507238" y="269875"/>
                  </a:cubicBezTo>
                  <a:cubicBezTo>
                    <a:pt x="533527" y="387731"/>
                    <a:pt x="520319" y="492506"/>
                    <a:pt x="417830" y="571119"/>
                  </a:cubicBezTo>
                  <a:cubicBezTo>
                    <a:pt x="391541" y="592074"/>
                    <a:pt x="381000" y="620903"/>
                    <a:pt x="373126" y="652272"/>
                  </a:cubicBezTo>
                  <a:cubicBezTo>
                    <a:pt x="354711" y="736092"/>
                    <a:pt x="336296" y="819912"/>
                    <a:pt x="289052" y="898525"/>
                  </a:cubicBezTo>
                  <a:cubicBezTo>
                    <a:pt x="283845" y="843534"/>
                    <a:pt x="278511" y="791083"/>
                    <a:pt x="275971" y="736092"/>
                  </a:cubicBezTo>
                  <a:cubicBezTo>
                    <a:pt x="270764" y="654939"/>
                    <a:pt x="268097" y="649605"/>
                    <a:pt x="189230" y="631317"/>
                  </a:cubicBezTo>
                  <a:cubicBezTo>
                    <a:pt x="91948" y="607822"/>
                    <a:pt x="31496" y="550164"/>
                    <a:pt x="15748" y="450596"/>
                  </a:cubicBezTo>
                  <a:cubicBezTo>
                    <a:pt x="0" y="332740"/>
                    <a:pt x="5207" y="217424"/>
                    <a:pt x="47244" y="104775"/>
                  </a:cubicBezTo>
                  <a:cubicBezTo>
                    <a:pt x="55118" y="86487"/>
                    <a:pt x="57785" y="36703"/>
                    <a:pt x="99822" y="78613"/>
                  </a:cubicBezTo>
                  <a:cubicBezTo>
                    <a:pt x="115570" y="91694"/>
                    <a:pt x="120904" y="68072"/>
                    <a:pt x="133985" y="62865"/>
                  </a:cubicBezTo>
                  <a:cubicBezTo>
                    <a:pt x="155067" y="52324"/>
                    <a:pt x="176022" y="31369"/>
                    <a:pt x="194437" y="52324"/>
                  </a:cubicBezTo>
                  <a:cubicBezTo>
                    <a:pt x="212852" y="68072"/>
                    <a:pt x="194437" y="86360"/>
                    <a:pt x="183896" y="102108"/>
                  </a:cubicBezTo>
                  <a:cubicBezTo>
                    <a:pt x="128651" y="199009"/>
                    <a:pt x="120777" y="306451"/>
                    <a:pt x="123444" y="413893"/>
                  </a:cubicBezTo>
                  <a:cubicBezTo>
                    <a:pt x="123444" y="489839"/>
                    <a:pt x="147066" y="523875"/>
                    <a:pt x="220726" y="558038"/>
                  </a:cubicBezTo>
                  <a:close/>
                </a:path>
              </a:pathLst>
            </a:custGeom>
            <a:solidFill>
              <a:srgbClr val="00B050"/>
            </a:solidFill>
          </p:spPr>
        </p:sp>
      </p:grpSp>
      <p:grpSp>
        <p:nvGrpSpPr>
          <p:cNvPr id="55" name="Group 55"/>
          <p:cNvGrpSpPr/>
          <p:nvPr/>
        </p:nvGrpSpPr>
        <p:grpSpPr>
          <a:xfrm>
            <a:off x="2114640" y="7286760"/>
            <a:ext cx="347760" cy="619380"/>
            <a:chOff x="0" y="0"/>
            <a:chExt cx="463680" cy="825840"/>
          </a:xfrm>
        </p:grpSpPr>
        <p:sp>
          <p:nvSpPr>
            <p:cNvPr id="56" name="Freeform 56"/>
            <p:cNvSpPr/>
            <p:nvPr/>
          </p:nvSpPr>
          <p:spPr>
            <a:xfrm>
              <a:off x="0" y="0"/>
              <a:ext cx="463677" cy="825881"/>
            </a:xfrm>
            <a:custGeom>
              <a:avLst/>
              <a:gdLst/>
              <a:ahLst/>
              <a:cxnLst/>
              <a:rect l="l" t="t" r="r" b="b"/>
              <a:pathLst>
                <a:path w="463677" h="825881">
                  <a:moveTo>
                    <a:pt x="461010" y="136271"/>
                  </a:moveTo>
                  <a:cubicBezTo>
                    <a:pt x="463677" y="251587"/>
                    <a:pt x="424180" y="353822"/>
                    <a:pt x="376682" y="453517"/>
                  </a:cubicBezTo>
                  <a:cubicBezTo>
                    <a:pt x="323977" y="568833"/>
                    <a:pt x="252857" y="676402"/>
                    <a:pt x="179070" y="778637"/>
                  </a:cubicBezTo>
                  <a:cubicBezTo>
                    <a:pt x="157988" y="807466"/>
                    <a:pt x="39497" y="825881"/>
                    <a:pt x="13081" y="807466"/>
                  </a:cubicBezTo>
                  <a:cubicBezTo>
                    <a:pt x="0" y="797052"/>
                    <a:pt x="7874" y="786511"/>
                    <a:pt x="10541" y="773430"/>
                  </a:cubicBezTo>
                  <a:cubicBezTo>
                    <a:pt x="65913" y="629285"/>
                    <a:pt x="110617" y="479806"/>
                    <a:pt x="131699" y="325120"/>
                  </a:cubicBezTo>
                  <a:cubicBezTo>
                    <a:pt x="136906" y="277876"/>
                    <a:pt x="173863" y="246507"/>
                    <a:pt x="205486" y="215011"/>
                  </a:cubicBezTo>
                  <a:cubicBezTo>
                    <a:pt x="271399" y="149479"/>
                    <a:pt x="342519" y="86487"/>
                    <a:pt x="408305" y="23622"/>
                  </a:cubicBezTo>
                  <a:cubicBezTo>
                    <a:pt x="434721" y="0"/>
                    <a:pt x="445262" y="7874"/>
                    <a:pt x="453136" y="39370"/>
                  </a:cubicBezTo>
                  <a:cubicBezTo>
                    <a:pt x="461010" y="70866"/>
                    <a:pt x="461010" y="104902"/>
                    <a:pt x="461010" y="136398"/>
                  </a:cubicBezTo>
                  <a:close/>
                </a:path>
              </a:pathLst>
            </a:custGeom>
            <a:solidFill>
              <a:srgbClr val="00B050"/>
            </a:solidFill>
          </p:spPr>
        </p:sp>
      </p:grpSp>
      <p:grpSp>
        <p:nvGrpSpPr>
          <p:cNvPr id="57" name="Group 57"/>
          <p:cNvGrpSpPr/>
          <p:nvPr/>
        </p:nvGrpSpPr>
        <p:grpSpPr>
          <a:xfrm>
            <a:off x="1438020" y="7391520"/>
            <a:ext cx="361800" cy="490320"/>
            <a:chOff x="0" y="0"/>
            <a:chExt cx="482400" cy="653760"/>
          </a:xfrm>
        </p:grpSpPr>
        <p:sp>
          <p:nvSpPr>
            <p:cNvPr id="58" name="Freeform 58"/>
            <p:cNvSpPr/>
            <p:nvPr/>
          </p:nvSpPr>
          <p:spPr>
            <a:xfrm>
              <a:off x="0" y="0"/>
              <a:ext cx="482346" cy="653669"/>
            </a:xfrm>
            <a:custGeom>
              <a:avLst/>
              <a:gdLst/>
              <a:ahLst/>
              <a:cxnLst/>
              <a:rect l="l" t="t" r="r" b="b"/>
              <a:pathLst>
                <a:path w="482346" h="653669">
                  <a:moveTo>
                    <a:pt x="482346" y="413131"/>
                  </a:moveTo>
                  <a:cubicBezTo>
                    <a:pt x="469265" y="478536"/>
                    <a:pt x="466598" y="543941"/>
                    <a:pt x="466598" y="611886"/>
                  </a:cubicBezTo>
                  <a:cubicBezTo>
                    <a:pt x="466598" y="638048"/>
                    <a:pt x="456057" y="653669"/>
                    <a:pt x="429895" y="632841"/>
                  </a:cubicBezTo>
                  <a:cubicBezTo>
                    <a:pt x="311912" y="543941"/>
                    <a:pt x="183515" y="468122"/>
                    <a:pt x="94361" y="342519"/>
                  </a:cubicBezTo>
                  <a:cubicBezTo>
                    <a:pt x="31496" y="253619"/>
                    <a:pt x="10541" y="149098"/>
                    <a:pt x="2667" y="44450"/>
                  </a:cubicBezTo>
                  <a:cubicBezTo>
                    <a:pt x="0" y="15748"/>
                    <a:pt x="10541" y="0"/>
                    <a:pt x="41910" y="10414"/>
                  </a:cubicBezTo>
                  <a:cubicBezTo>
                    <a:pt x="128524" y="44450"/>
                    <a:pt x="217551" y="73279"/>
                    <a:pt x="296291" y="125476"/>
                  </a:cubicBezTo>
                  <a:cubicBezTo>
                    <a:pt x="385445" y="183007"/>
                    <a:pt x="443103" y="266700"/>
                    <a:pt x="477139" y="366141"/>
                  </a:cubicBezTo>
                  <a:cubicBezTo>
                    <a:pt x="482346" y="381889"/>
                    <a:pt x="482346" y="397510"/>
                    <a:pt x="482346" y="413258"/>
                  </a:cubicBezTo>
                  <a:close/>
                </a:path>
              </a:pathLst>
            </a:custGeom>
            <a:solidFill>
              <a:srgbClr val="00B050"/>
            </a:solidFill>
          </p:spPr>
        </p:sp>
      </p:grpSp>
      <p:grpSp>
        <p:nvGrpSpPr>
          <p:cNvPr id="59" name="Group 59"/>
          <p:cNvGrpSpPr/>
          <p:nvPr/>
        </p:nvGrpSpPr>
        <p:grpSpPr>
          <a:xfrm>
            <a:off x="5702940" y="7869960"/>
            <a:ext cx="219240" cy="285660"/>
            <a:chOff x="0" y="0"/>
            <a:chExt cx="292320" cy="380880"/>
          </a:xfrm>
        </p:grpSpPr>
        <p:sp>
          <p:nvSpPr>
            <p:cNvPr id="60" name="Freeform 60"/>
            <p:cNvSpPr/>
            <p:nvPr/>
          </p:nvSpPr>
          <p:spPr>
            <a:xfrm>
              <a:off x="0" y="0"/>
              <a:ext cx="294894" cy="381000"/>
            </a:xfrm>
            <a:custGeom>
              <a:avLst/>
              <a:gdLst/>
              <a:ahLst/>
              <a:cxnLst/>
              <a:rect l="l" t="t" r="r" b="b"/>
              <a:pathLst>
                <a:path w="294894" h="381000">
                  <a:moveTo>
                    <a:pt x="191389" y="378333"/>
                  </a:moveTo>
                  <a:cubicBezTo>
                    <a:pt x="103632" y="381000"/>
                    <a:pt x="101092" y="381000"/>
                    <a:pt x="74422" y="294894"/>
                  </a:cubicBezTo>
                  <a:cubicBezTo>
                    <a:pt x="53213" y="232283"/>
                    <a:pt x="31877" y="167005"/>
                    <a:pt x="10668" y="104394"/>
                  </a:cubicBezTo>
                  <a:cubicBezTo>
                    <a:pt x="0" y="70485"/>
                    <a:pt x="5334" y="54737"/>
                    <a:pt x="42545" y="49530"/>
                  </a:cubicBezTo>
                  <a:cubicBezTo>
                    <a:pt x="212598" y="15621"/>
                    <a:pt x="167386" y="0"/>
                    <a:pt x="223266" y="151257"/>
                  </a:cubicBezTo>
                  <a:cubicBezTo>
                    <a:pt x="241808" y="205994"/>
                    <a:pt x="260477" y="263398"/>
                    <a:pt x="276352" y="318262"/>
                  </a:cubicBezTo>
                  <a:cubicBezTo>
                    <a:pt x="294894" y="375666"/>
                    <a:pt x="292354" y="378206"/>
                    <a:pt x="233807" y="378206"/>
                  </a:cubicBezTo>
                  <a:cubicBezTo>
                    <a:pt x="220472" y="378206"/>
                    <a:pt x="207264" y="378206"/>
                    <a:pt x="191262" y="378206"/>
                  </a:cubicBezTo>
                  <a:close/>
                </a:path>
              </a:pathLst>
            </a:custGeom>
            <a:solidFill>
              <a:srgbClr val="00B050"/>
            </a:solidFill>
          </p:spPr>
        </p:sp>
      </p:grpSp>
      <p:grpSp>
        <p:nvGrpSpPr>
          <p:cNvPr id="61" name="Group 61"/>
          <p:cNvGrpSpPr/>
          <p:nvPr/>
        </p:nvGrpSpPr>
        <p:grpSpPr>
          <a:xfrm>
            <a:off x="3776760" y="2226420"/>
            <a:ext cx="152280" cy="211680"/>
            <a:chOff x="0" y="0"/>
            <a:chExt cx="203040" cy="282240"/>
          </a:xfrm>
        </p:grpSpPr>
        <p:sp>
          <p:nvSpPr>
            <p:cNvPr id="62" name="Freeform 62"/>
            <p:cNvSpPr/>
            <p:nvPr/>
          </p:nvSpPr>
          <p:spPr>
            <a:xfrm>
              <a:off x="0" y="0"/>
              <a:ext cx="203073" cy="282194"/>
            </a:xfrm>
            <a:custGeom>
              <a:avLst/>
              <a:gdLst/>
              <a:ahLst/>
              <a:cxnLst/>
              <a:rect l="l" t="t" r="r" b="b"/>
              <a:pathLst>
                <a:path w="203073" h="282194">
                  <a:moveTo>
                    <a:pt x="123952" y="282194"/>
                  </a:moveTo>
                  <a:cubicBezTo>
                    <a:pt x="105537" y="234696"/>
                    <a:pt x="84455" y="187198"/>
                    <a:pt x="63246" y="139700"/>
                  </a:cubicBezTo>
                  <a:cubicBezTo>
                    <a:pt x="50038" y="108204"/>
                    <a:pt x="34290" y="76454"/>
                    <a:pt x="18415" y="44831"/>
                  </a:cubicBezTo>
                  <a:cubicBezTo>
                    <a:pt x="0" y="13208"/>
                    <a:pt x="13208" y="2667"/>
                    <a:pt x="44831" y="0"/>
                  </a:cubicBezTo>
                  <a:cubicBezTo>
                    <a:pt x="100203" y="0"/>
                    <a:pt x="142367" y="23749"/>
                    <a:pt x="181991" y="58039"/>
                  </a:cubicBezTo>
                  <a:cubicBezTo>
                    <a:pt x="197866" y="68580"/>
                    <a:pt x="203073" y="84455"/>
                    <a:pt x="197866" y="102870"/>
                  </a:cubicBezTo>
                  <a:cubicBezTo>
                    <a:pt x="179451" y="163576"/>
                    <a:pt x="160909" y="221615"/>
                    <a:pt x="139827" y="282194"/>
                  </a:cubicBezTo>
                  <a:cubicBezTo>
                    <a:pt x="134493" y="282194"/>
                    <a:pt x="129286" y="282194"/>
                    <a:pt x="123952" y="282194"/>
                  </a:cubicBezTo>
                  <a:close/>
                </a:path>
              </a:pathLst>
            </a:custGeom>
            <a:solidFill>
              <a:srgbClr val="00B050"/>
            </a:solidFill>
          </p:spPr>
        </p:sp>
      </p:grpSp>
      <p:grpSp>
        <p:nvGrpSpPr>
          <p:cNvPr id="63" name="Group 63"/>
          <p:cNvGrpSpPr/>
          <p:nvPr/>
        </p:nvGrpSpPr>
        <p:grpSpPr>
          <a:xfrm>
            <a:off x="16366320" y="7905600"/>
            <a:ext cx="1324080" cy="1683720"/>
            <a:chOff x="0" y="0"/>
            <a:chExt cx="1765440" cy="2244960"/>
          </a:xfrm>
        </p:grpSpPr>
        <p:sp>
          <p:nvSpPr>
            <p:cNvPr id="64" name="Freeform 64"/>
            <p:cNvSpPr/>
            <p:nvPr/>
          </p:nvSpPr>
          <p:spPr>
            <a:xfrm>
              <a:off x="-127" y="0"/>
              <a:ext cx="1765427" cy="2244979"/>
            </a:xfrm>
            <a:custGeom>
              <a:avLst/>
              <a:gdLst/>
              <a:ahLst/>
              <a:cxnLst/>
              <a:rect l="l" t="t" r="r" b="b"/>
              <a:pathLst>
                <a:path w="1765427" h="2244979">
                  <a:moveTo>
                    <a:pt x="1376299" y="1626743"/>
                  </a:moveTo>
                  <a:cubicBezTo>
                    <a:pt x="1445641" y="1812163"/>
                    <a:pt x="1468755" y="2005457"/>
                    <a:pt x="1553591" y="2175383"/>
                  </a:cubicBezTo>
                  <a:cubicBezTo>
                    <a:pt x="1580515" y="2225675"/>
                    <a:pt x="1568958" y="2244979"/>
                    <a:pt x="1511173" y="2244979"/>
                  </a:cubicBezTo>
                  <a:cubicBezTo>
                    <a:pt x="1094867" y="2244979"/>
                    <a:pt x="674751" y="2244979"/>
                    <a:pt x="258445" y="2244979"/>
                  </a:cubicBezTo>
                  <a:cubicBezTo>
                    <a:pt x="181356" y="2244979"/>
                    <a:pt x="204470" y="2210181"/>
                    <a:pt x="219837" y="2167763"/>
                  </a:cubicBezTo>
                  <a:cubicBezTo>
                    <a:pt x="316230" y="1928241"/>
                    <a:pt x="385572" y="1680845"/>
                    <a:pt x="443357" y="1429766"/>
                  </a:cubicBezTo>
                  <a:cubicBezTo>
                    <a:pt x="443357" y="1425956"/>
                    <a:pt x="443357" y="1422019"/>
                    <a:pt x="439547" y="1406525"/>
                  </a:cubicBezTo>
                  <a:cubicBezTo>
                    <a:pt x="354711" y="1472184"/>
                    <a:pt x="293116" y="1553337"/>
                    <a:pt x="223647" y="1622933"/>
                  </a:cubicBezTo>
                  <a:cubicBezTo>
                    <a:pt x="204343" y="1642237"/>
                    <a:pt x="185039" y="1665478"/>
                    <a:pt x="161925" y="1684782"/>
                  </a:cubicBezTo>
                  <a:cubicBezTo>
                    <a:pt x="135001" y="1708023"/>
                    <a:pt x="104140" y="1719580"/>
                    <a:pt x="107950" y="1661541"/>
                  </a:cubicBezTo>
                  <a:cubicBezTo>
                    <a:pt x="111760" y="1622933"/>
                    <a:pt x="73279" y="1626743"/>
                    <a:pt x="57785" y="1615186"/>
                  </a:cubicBezTo>
                  <a:cubicBezTo>
                    <a:pt x="7620" y="1568831"/>
                    <a:pt x="0" y="1534033"/>
                    <a:pt x="50038" y="1479931"/>
                  </a:cubicBezTo>
                  <a:cubicBezTo>
                    <a:pt x="177419" y="1352423"/>
                    <a:pt x="300736" y="1220978"/>
                    <a:pt x="424180" y="1093470"/>
                  </a:cubicBezTo>
                  <a:cubicBezTo>
                    <a:pt x="451104" y="1066419"/>
                    <a:pt x="466598" y="1039368"/>
                    <a:pt x="470408" y="1000760"/>
                  </a:cubicBezTo>
                  <a:cubicBezTo>
                    <a:pt x="470408" y="938911"/>
                    <a:pt x="520573" y="900303"/>
                    <a:pt x="566801" y="865505"/>
                  </a:cubicBezTo>
                  <a:cubicBezTo>
                    <a:pt x="586105" y="850011"/>
                    <a:pt x="613029" y="834644"/>
                    <a:pt x="636143" y="819150"/>
                  </a:cubicBezTo>
                  <a:cubicBezTo>
                    <a:pt x="709422" y="768858"/>
                    <a:pt x="709422" y="753491"/>
                    <a:pt x="643890" y="691642"/>
                  </a:cubicBezTo>
                  <a:cubicBezTo>
                    <a:pt x="458851" y="517779"/>
                    <a:pt x="277622" y="339979"/>
                    <a:pt x="96520" y="166116"/>
                  </a:cubicBezTo>
                  <a:cubicBezTo>
                    <a:pt x="61849" y="135255"/>
                    <a:pt x="38735" y="104267"/>
                    <a:pt x="104267" y="84963"/>
                  </a:cubicBezTo>
                  <a:cubicBezTo>
                    <a:pt x="112014" y="84963"/>
                    <a:pt x="123571" y="77216"/>
                    <a:pt x="131191" y="69469"/>
                  </a:cubicBezTo>
                  <a:cubicBezTo>
                    <a:pt x="223647" y="0"/>
                    <a:pt x="223647" y="0"/>
                    <a:pt x="308483" y="81153"/>
                  </a:cubicBezTo>
                  <a:cubicBezTo>
                    <a:pt x="485775" y="251206"/>
                    <a:pt x="663194" y="421132"/>
                    <a:pt x="836549" y="591185"/>
                  </a:cubicBezTo>
                  <a:cubicBezTo>
                    <a:pt x="859663" y="610489"/>
                    <a:pt x="882777" y="633730"/>
                    <a:pt x="909828" y="649097"/>
                  </a:cubicBezTo>
                  <a:cubicBezTo>
                    <a:pt x="967613" y="687705"/>
                    <a:pt x="1021588" y="695452"/>
                    <a:pt x="1079373" y="629793"/>
                  </a:cubicBezTo>
                  <a:cubicBezTo>
                    <a:pt x="1248918" y="444373"/>
                    <a:pt x="1422400" y="266573"/>
                    <a:pt x="1592072" y="84963"/>
                  </a:cubicBezTo>
                  <a:cubicBezTo>
                    <a:pt x="1630680" y="46355"/>
                    <a:pt x="1657604" y="30861"/>
                    <a:pt x="1680718" y="96520"/>
                  </a:cubicBezTo>
                  <a:cubicBezTo>
                    <a:pt x="1680718" y="100330"/>
                    <a:pt x="1684528" y="100330"/>
                    <a:pt x="1684528" y="104267"/>
                  </a:cubicBezTo>
                  <a:cubicBezTo>
                    <a:pt x="1711452" y="135128"/>
                    <a:pt x="1765427" y="154559"/>
                    <a:pt x="1761617" y="193167"/>
                  </a:cubicBezTo>
                  <a:cubicBezTo>
                    <a:pt x="1753870" y="247269"/>
                    <a:pt x="1699895" y="278130"/>
                    <a:pt x="1665224" y="316865"/>
                  </a:cubicBezTo>
                  <a:cubicBezTo>
                    <a:pt x="1514856" y="479171"/>
                    <a:pt x="1364615" y="637540"/>
                    <a:pt x="1214247" y="792099"/>
                  </a:cubicBezTo>
                  <a:cubicBezTo>
                    <a:pt x="1187323" y="819150"/>
                    <a:pt x="1168019" y="838454"/>
                    <a:pt x="1214247" y="865505"/>
                  </a:cubicBezTo>
                  <a:cubicBezTo>
                    <a:pt x="1245108" y="884809"/>
                    <a:pt x="1264412" y="919607"/>
                    <a:pt x="1287526" y="946658"/>
                  </a:cubicBezTo>
                  <a:cubicBezTo>
                    <a:pt x="1310640" y="973709"/>
                    <a:pt x="1314450" y="1004570"/>
                    <a:pt x="1295273" y="1039368"/>
                  </a:cubicBezTo>
                  <a:cubicBezTo>
                    <a:pt x="1256665" y="1108964"/>
                    <a:pt x="1268349" y="1193927"/>
                    <a:pt x="1326134" y="1248029"/>
                  </a:cubicBezTo>
                  <a:cubicBezTo>
                    <a:pt x="1441831" y="1360043"/>
                    <a:pt x="1557401" y="1468247"/>
                    <a:pt x="1669161" y="1580388"/>
                  </a:cubicBezTo>
                  <a:cubicBezTo>
                    <a:pt x="1703832" y="1611249"/>
                    <a:pt x="1753997" y="1649984"/>
                    <a:pt x="1661414" y="1669288"/>
                  </a:cubicBezTo>
                  <a:cubicBezTo>
                    <a:pt x="1653667" y="1669288"/>
                    <a:pt x="1649857" y="1673098"/>
                    <a:pt x="1646047" y="1677035"/>
                  </a:cubicBezTo>
                  <a:cubicBezTo>
                    <a:pt x="1611376" y="1704086"/>
                    <a:pt x="1599819" y="1773682"/>
                    <a:pt x="1545844" y="1750441"/>
                  </a:cubicBezTo>
                  <a:cubicBezTo>
                    <a:pt x="1503426" y="1734947"/>
                    <a:pt x="1476502" y="1692529"/>
                    <a:pt x="1441831" y="1661541"/>
                  </a:cubicBezTo>
                  <a:cubicBezTo>
                    <a:pt x="1426464" y="1646047"/>
                    <a:pt x="1414907" y="1626743"/>
                    <a:pt x="1376299" y="1626743"/>
                  </a:cubicBezTo>
                  <a:close/>
                </a:path>
              </a:pathLst>
            </a:custGeom>
            <a:solidFill>
              <a:srgbClr val="00B050"/>
            </a:solidFill>
          </p:spPr>
        </p:sp>
      </p:grpSp>
      <p:grpSp>
        <p:nvGrpSpPr>
          <p:cNvPr id="65" name="Group 65"/>
          <p:cNvGrpSpPr/>
          <p:nvPr/>
        </p:nvGrpSpPr>
        <p:grpSpPr>
          <a:xfrm>
            <a:off x="13680360" y="8110800"/>
            <a:ext cx="1685880" cy="1269000"/>
            <a:chOff x="0" y="0"/>
            <a:chExt cx="2247840" cy="1692000"/>
          </a:xfrm>
        </p:grpSpPr>
        <p:sp>
          <p:nvSpPr>
            <p:cNvPr id="66" name="Freeform 66"/>
            <p:cNvSpPr/>
            <p:nvPr/>
          </p:nvSpPr>
          <p:spPr>
            <a:xfrm>
              <a:off x="0" y="0"/>
              <a:ext cx="2247900" cy="1692021"/>
            </a:xfrm>
            <a:custGeom>
              <a:avLst/>
              <a:gdLst/>
              <a:ahLst/>
              <a:cxnLst/>
              <a:rect l="l" t="t" r="r" b="b"/>
              <a:pathLst>
                <a:path w="2247900" h="1692021">
                  <a:moveTo>
                    <a:pt x="1711960" y="849884"/>
                  </a:moveTo>
                  <a:cubicBezTo>
                    <a:pt x="1819910" y="849884"/>
                    <a:pt x="1931670" y="849884"/>
                    <a:pt x="2039747" y="849884"/>
                  </a:cubicBezTo>
                  <a:cubicBezTo>
                    <a:pt x="2178558" y="849884"/>
                    <a:pt x="2247900" y="919480"/>
                    <a:pt x="2247900" y="1062355"/>
                  </a:cubicBezTo>
                  <a:cubicBezTo>
                    <a:pt x="2247900" y="1201420"/>
                    <a:pt x="2247900" y="1344295"/>
                    <a:pt x="2247900" y="1487297"/>
                  </a:cubicBezTo>
                  <a:cubicBezTo>
                    <a:pt x="2247900" y="1622552"/>
                    <a:pt x="2178558" y="1692021"/>
                    <a:pt x="2035810" y="1692021"/>
                  </a:cubicBezTo>
                  <a:cubicBezTo>
                    <a:pt x="1657985" y="1692021"/>
                    <a:pt x="1280160" y="1692021"/>
                    <a:pt x="902208" y="1692021"/>
                  </a:cubicBezTo>
                  <a:cubicBezTo>
                    <a:pt x="678561" y="1692021"/>
                    <a:pt x="454914" y="1692021"/>
                    <a:pt x="231267" y="1692021"/>
                  </a:cubicBezTo>
                  <a:cubicBezTo>
                    <a:pt x="73279" y="1692021"/>
                    <a:pt x="3810" y="1618615"/>
                    <a:pt x="3810" y="1460246"/>
                  </a:cubicBezTo>
                  <a:cubicBezTo>
                    <a:pt x="0" y="1328928"/>
                    <a:pt x="3810" y="1201420"/>
                    <a:pt x="3810" y="1073912"/>
                  </a:cubicBezTo>
                  <a:cubicBezTo>
                    <a:pt x="3810" y="919353"/>
                    <a:pt x="73152" y="849884"/>
                    <a:pt x="223520" y="849884"/>
                  </a:cubicBezTo>
                  <a:cubicBezTo>
                    <a:pt x="377698" y="849884"/>
                    <a:pt x="535813" y="849884"/>
                    <a:pt x="693928" y="846074"/>
                  </a:cubicBezTo>
                  <a:cubicBezTo>
                    <a:pt x="616839" y="842264"/>
                    <a:pt x="543560" y="838327"/>
                    <a:pt x="489585" y="772668"/>
                  </a:cubicBezTo>
                  <a:cubicBezTo>
                    <a:pt x="435610" y="710819"/>
                    <a:pt x="435610" y="637413"/>
                    <a:pt x="435610" y="560197"/>
                  </a:cubicBezTo>
                  <a:cubicBezTo>
                    <a:pt x="439420" y="451993"/>
                    <a:pt x="435610" y="339979"/>
                    <a:pt x="439420" y="227965"/>
                  </a:cubicBezTo>
                  <a:cubicBezTo>
                    <a:pt x="439547" y="69596"/>
                    <a:pt x="512826" y="0"/>
                    <a:pt x="670941" y="0"/>
                  </a:cubicBezTo>
                  <a:cubicBezTo>
                    <a:pt x="987044" y="0"/>
                    <a:pt x="1303274" y="0"/>
                    <a:pt x="1619377" y="0"/>
                  </a:cubicBezTo>
                  <a:cubicBezTo>
                    <a:pt x="1765935" y="0"/>
                    <a:pt x="1831467" y="69596"/>
                    <a:pt x="1831467" y="220218"/>
                  </a:cubicBezTo>
                  <a:cubicBezTo>
                    <a:pt x="1831467" y="336169"/>
                    <a:pt x="1827657" y="455803"/>
                    <a:pt x="1831467" y="575564"/>
                  </a:cubicBezTo>
                  <a:cubicBezTo>
                    <a:pt x="1835277" y="683768"/>
                    <a:pt x="1827657" y="788035"/>
                    <a:pt x="1696466" y="830580"/>
                  </a:cubicBezTo>
                  <a:cubicBezTo>
                    <a:pt x="1700276" y="838327"/>
                    <a:pt x="1704213" y="842137"/>
                    <a:pt x="1711833" y="849884"/>
                  </a:cubicBezTo>
                  <a:close/>
                  <a:moveTo>
                    <a:pt x="1241552" y="776478"/>
                  </a:moveTo>
                  <a:cubicBezTo>
                    <a:pt x="1372616" y="803529"/>
                    <a:pt x="1507617" y="788035"/>
                    <a:pt x="1638681" y="788035"/>
                  </a:cubicBezTo>
                  <a:cubicBezTo>
                    <a:pt x="1735074" y="788035"/>
                    <a:pt x="1789049" y="737870"/>
                    <a:pt x="1789049" y="641223"/>
                  </a:cubicBezTo>
                  <a:cubicBezTo>
                    <a:pt x="1792859" y="494411"/>
                    <a:pt x="1789049" y="343789"/>
                    <a:pt x="1789049" y="193167"/>
                  </a:cubicBezTo>
                  <a:cubicBezTo>
                    <a:pt x="1789049" y="150622"/>
                    <a:pt x="1777492" y="108204"/>
                    <a:pt x="1735074" y="81153"/>
                  </a:cubicBezTo>
                  <a:cubicBezTo>
                    <a:pt x="1723517" y="69596"/>
                    <a:pt x="1708023" y="57912"/>
                    <a:pt x="1688846" y="57912"/>
                  </a:cubicBezTo>
                  <a:cubicBezTo>
                    <a:pt x="1519174" y="30861"/>
                    <a:pt x="1345692" y="38608"/>
                    <a:pt x="1176020" y="46355"/>
                  </a:cubicBezTo>
                  <a:cubicBezTo>
                    <a:pt x="1091184" y="50165"/>
                    <a:pt x="1044956" y="108204"/>
                    <a:pt x="1044956" y="189230"/>
                  </a:cubicBezTo>
                  <a:cubicBezTo>
                    <a:pt x="1041146" y="343789"/>
                    <a:pt x="1041146" y="494411"/>
                    <a:pt x="1044956" y="645033"/>
                  </a:cubicBezTo>
                  <a:cubicBezTo>
                    <a:pt x="1044956" y="757047"/>
                    <a:pt x="1129792" y="811149"/>
                    <a:pt x="1241552" y="776351"/>
                  </a:cubicBezTo>
                  <a:close/>
                  <a:moveTo>
                    <a:pt x="2178431" y="973328"/>
                  </a:moveTo>
                  <a:cubicBezTo>
                    <a:pt x="2159127" y="907669"/>
                    <a:pt x="2105152" y="892175"/>
                    <a:pt x="2051177" y="892175"/>
                  </a:cubicBezTo>
                  <a:cubicBezTo>
                    <a:pt x="1904619" y="888365"/>
                    <a:pt x="1758188" y="888365"/>
                    <a:pt x="1611630" y="892175"/>
                  </a:cubicBezTo>
                  <a:cubicBezTo>
                    <a:pt x="1511427" y="895985"/>
                    <a:pt x="1461262" y="946277"/>
                    <a:pt x="1457452" y="1046734"/>
                  </a:cubicBezTo>
                  <a:cubicBezTo>
                    <a:pt x="1457452" y="1193546"/>
                    <a:pt x="1457452" y="1340358"/>
                    <a:pt x="1457452" y="1487170"/>
                  </a:cubicBezTo>
                  <a:cubicBezTo>
                    <a:pt x="1461262" y="1591437"/>
                    <a:pt x="1515237" y="1637792"/>
                    <a:pt x="1619377" y="1641729"/>
                  </a:cubicBezTo>
                  <a:cubicBezTo>
                    <a:pt x="1754378" y="1641729"/>
                    <a:pt x="1889252" y="1641729"/>
                    <a:pt x="2020316" y="1641729"/>
                  </a:cubicBezTo>
                  <a:cubicBezTo>
                    <a:pt x="2155317" y="1641729"/>
                    <a:pt x="2205355" y="1591564"/>
                    <a:pt x="2205355" y="1452499"/>
                  </a:cubicBezTo>
                  <a:cubicBezTo>
                    <a:pt x="2209165" y="1328928"/>
                    <a:pt x="2205355" y="1201420"/>
                    <a:pt x="2205355" y="1077849"/>
                  </a:cubicBezTo>
                  <a:cubicBezTo>
                    <a:pt x="2205355" y="1046988"/>
                    <a:pt x="2209165" y="1016000"/>
                    <a:pt x="2182241" y="992886"/>
                  </a:cubicBezTo>
                  <a:cubicBezTo>
                    <a:pt x="2178431" y="985139"/>
                    <a:pt x="2178431" y="977392"/>
                    <a:pt x="2178431" y="973582"/>
                  </a:cubicBezTo>
                  <a:close/>
                  <a:moveTo>
                    <a:pt x="651637" y="1580007"/>
                  </a:moveTo>
                  <a:cubicBezTo>
                    <a:pt x="682498" y="1599311"/>
                    <a:pt x="709422" y="1626362"/>
                    <a:pt x="751840" y="1626362"/>
                  </a:cubicBezTo>
                  <a:cubicBezTo>
                    <a:pt x="898398" y="1626362"/>
                    <a:pt x="1044829" y="1626362"/>
                    <a:pt x="1191387" y="1626362"/>
                  </a:cubicBezTo>
                  <a:cubicBezTo>
                    <a:pt x="1222248" y="1626362"/>
                    <a:pt x="1249172" y="1610868"/>
                    <a:pt x="1276223" y="1595501"/>
                  </a:cubicBezTo>
                  <a:cubicBezTo>
                    <a:pt x="1337945" y="1591691"/>
                    <a:pt x="1345565" y="1549146"/>
                    <a:pt x="1345565" y="1498981"/>
                  </a:cubicBezTo>
                  <a:cubicBezTo>
                    <a:pt x="1349375" y="1348359"/>
                    <a:pt x="1349375" y="1201547"/>
                    <a:pt x="1349375" y="1050925"/>
                  </a:cubicBezTo>
                  <a:cubicBezTo>
                    <a:pt x="1345565" y="950468"/>
                    <a:pt x="1291590" y="896366"/>
                    <a:pt x="1191260" y="892556"/>
                  </a:cubicBezTo>
                  <a:cubicBezTo>
                    <a:pt x="1044702" y="888746"/>
                    <a:pt x="902081" y="888746"/>
                    <a:pt x="759460" y="892556"/>
                  </a:cubicBezTo>
                  <a:cubicBezTo>
                    <a:pt x="659257" y="896366"/>
                    <a:pt x="605282" y="950468"/>
                    <a:pt x="605282" y="1047115"/>
                  </a:cubicBezTo>
                  <a:cubicBezTo>
                    <a:pt x="605282" y="1197737"/>
                    <a:pt x="605282" y="1344549"/>
                    <a:pt x="609092" y="1495171"/>
                  </a:cubicBezTo>
                  <a:cubicBezTo>
                    <a:pt x="609092" y="1529969"/>
                    <a:pt x="616839" y="1560830"/>
                    <a:pt x="651510" y="1580134"/>
                  </a:cubicBezTo>
                  <a:close/>
                  <a:moveTo>
                    <a:pt x="709422" y="77216"/>
                  </a:moveTo>
                  <a:cubicBezTo>
                    <a:pt x="663194" y="108204"/>
                    <a:pt x="647700" y="158369"/>
                    <a:pt x="647700" y="204724"/>
                  </a:cubicBezTo>
                  <a:cubicBezTo>
                    <a:pt x="643890" y="347599"/>
                    <a:pt x="643890" y="490601"/>
                    <a:pt x="647700" y="629666"/>
                  </a:cubicBezTo>
                  <a:cubicBezTo>
                    <a:pt x="647700" y="703072"/>
                    <a:pt x="686308" y="753237"/>
                    <a:pt x="724789" y="768731"/>
                  </a:cubicBezTo>
                  <a:cubicBezTo>
                    <a:pt x="667004" y="548513"/>
                    <a:pt x="697738" y="316738"/>
                    <a:pt x="709422" y="77216"/>
                  </a:cubicBezTo>
                  <a:close/>
                  <a:moveTo>
                    <a:pt x="320040" y="1637919"/>
                  </a:moveTo>
                  <a:cubicBezTo>
                    <a:pt x="227457" y="1510411"/>
                    <a:pt x="258318" y="1382903"/>
                    <a:pt x="262255" y="1259332"/>
                  </a:cubicBezTo>
                  <a:cubicBezTo>
                    <a:pt x="270002" y="1135761"/>
                    <a:pt x="219837" y="1008253"/>
                    <a:pt x="320040" y="900049"/>
                  </a:cubicBezTo>
                  <a:cubicBezTo>
                    <a:pt x="254508" y="927100"/>
                    <a:pt x="215900" y="973455"/>
                    <a:pt x="212090" y="1046861"/>
                  </a:cubicBezTo>
                  <a:cubicBezTo>
                    <a:pt x="212090" y="1189736"/>
                    <a:pt x="212090" y="1332738"/>
                    <a:pt x="212090" y="1475613"/>
                  </a:cubicBezTo>
                  <a:cubicBezTo>
                    <a:pt x="215900" y="1541272"/>
                    <a:pt x="235204" y="1603121"/>
                    <a:pt x="320040" y="1637919"/>
                  </a:cubicBezTo>
                  <a:close/>
                </a:path>
              </a:pathLst>
            </a:custGeom>
            <a:solidFill>
              <a:srgbClr val="00B050"/>
            </a:solidFill>
          </p:spPr>
        </p:sp>
      </p:grpSp>
      <p:grpSp>
        <p:nvGrpSpPr>
          <p:cNvPr id="67" name="Group 67"/>
          <p:cNvGrpSpPr/>
          <p:nvPr/>
        </p:nvGrpSpPr>
        <p:grpSpPr>
          <a:xfrm>
            <a:off x="11579760" y="7896420"/>
            <a:ext cx="1152360" cy="1721520"/>
            <a:chOff x="0" y="0"/>
            <a:chExt cx="1536480" cy="2295360"/>
          </a:xfrm>
        </p:grpSpPr>
        <p:sp>
          <p:nvSpPr>
            <p:cNvPr id="68" name="Freeform 68"/>
            <p:cNvSpPr/>
            <p:nvPr/>
          </p:nvSpPr>
          <p:spPr>
            <a:xfrm>
              <a:off x="0" y="0"/>
              <a:ext cx="1536319" cy="2295398"/>
            </a:xfrm>
            <a:custGeom>
              <a:avLst/>
              <a:gdLst/>
              <a:ahLst/>
              <a:cxnLst/>
              <a:rect l="l" t="t" r="r" b="b"/>
              <a:pathLst>
                <a:path w="1536319" h="2295398">
                  <a:moveTo>
                    <a:pt x="505714" y="904240"/>
                  </a:moveTo>
                  <a:cubicBezTo>
                    <a:pt x="463296" y="796036"/>
                    <a:pt x="409194" y="684022"/>
                    <a:pt x="331978" y="606679"/>
                  </a:cubicBezTo>
                  <a:cubicBezTo>
                    <a:pt x="227711" y="494665"/>
                    <a:pt x="189103" y="347726"/>
                    <a:pt x="92710" y="231902"/>
                  </a:cubicBezTo>
                  <a:cubicBezTo>
                    <a:pt x="88900" y="228092"/>
                    <a:pt x="84963" y="220345"/>
                    <a:pt x="81153" y="212598"/>
                  </a:cubicBezTo>
                  <a:cubicBezTo>
                    <a:pt x="61722" y="177800"/>
                    <a:pt x="0" y="154559"/>
                    <a:pt x="27051" y="115951"/>
                  </a:cubicBezTo>
                  <a:cubicBezTo>
                    <a:pt x="61849" y="61849"/>
                    <a:pt x="127381" y="42545"/>
                    <a:pt x="189230" y="19304"/>
                  </a:cubicBezTo>
                  <a:cubicBezTo>
                    <a:pt x="216281" y="11557"/>
                    <a:pt x="227838" y="38608"/>
                    <a:pt x="235585" y="61849"/>
                  </a:cubicBezTo>
                  <a:cubicBezTo>
                    <a:pt x="285750" y="193294"/>
                    <a:pt x="351409" y="316865"/>
                    <a:pt x="447929" y="425069"/>
                  </a:cubicBezTo>
                  <a:cubicBezTo>
                    <a:pt x="455676" y="432816"/>
                    <a:pt x="467233" y="444373"/>
                    <a:pt x="467233" y="455930"/>
                  </a:cubicBezTo>
                  <a:cubicBezTo>
                    <a:pt x="455676" y="571881"/>
                    <a:pt x="544449" y="637540"/>
                    <a:pt x="586867" y="734187"/>
                  </a:cubicBezTo>
                  <a:cubicBezTo>
                    <a:pt x="621665" y="668528"/>
                    <a:pt x="656336" y="606679"/>
                    <a:pt x="691134" y="544830"/>
                  </a:cubicBezTo>
                  <a:cubicBezTo>
                    <a:pt x="702691" y="525526"/>
                    <a:pt x="721995" y="506222"/>
                    <a:pt x="702691" y="475234"/>
                  </a:cubicBezTo>
                  <a:cubicBezTo>
                    <a:pt x="694944" y="459740"/>
                    <a:pt x="706501" y="440436"/>
                    <a:pt x="718185" y="428879"/>
                  </a:cubicBezTo>
                  <a:cubicBezTo>
                    <a:pt x="818515" y="320675"/>
                    <a:pt x="880364" y="189357"/>
                    <a:pt x="938276" y="57912"/>
                  </a:cubicBezTo>
                  <a:cubicBezTo>
                    <a:pt x="949833" y="19304"/>
                    <a:pt x="976884" y="0"/>
                    <a:pt x="1015492" y="27051"/>
                  </a:cubicBezTo>
                  <a:cubicBezTo>
                    <a:pt x="1057910" y="57912"/>
                    <a:pt x="1119759" y="61849"/>
                    <a:pt x="1142873" y="108204"/>
                  </a:cubicBezTo>
                  <a:cubicBezTo>
                    <a:pt x="1177671" y="173863"/>
                    <a:pt x="1092708" y="185547"/>
                    <a:pt x="1073404" y="231902"/>
                  </a:cubicBezTo>
                  <a:cubicBezTo>
                    <a:pt x="1030986" y="336296"/>
                    <a:pt x="938276" y="417449"/>
                    <a:pt x="922782" y="537210"/>
                  </a:cubicBezTo>
                  <a:cubicBezTo>
                    <a:pt x="918972" y="552704"/>
                    <a:pt x="903478" y="568071"/>
                    <a:pt x="891921" y="572008"/>
                  </a:cubicBezTo>
                  <a:cubicBezTo>
                    <a:pt x="764413" y="625983"/>
                    <a:pt x="760476" y="772795"/>
                    <a:pt x="683260" y="861695"/>
                  </a:cubicBezTo>
                  <a:cubicBezTo>
                    <a:pt x="663956" y="880999"/>
                    <a:pt x="687070" y="911987"/>
                    <a:pt x="698754" y="931291"/>
                  </a:cubicBezTo>
                  <a:cubicBezTo>
                    <a:pt x="795274" y="1093597"/>
                    <a:pt x="887857" y="1255903"/>
                    <a:pt x="980567" y="1418209"/>
                  </a:cubicBezTo>
                  <a:cubicBezTo>
                    <a:pt x="1003681" y="1460754"/>
                    <a:pt x="1026922" y="1460754"/>
                    <a:pt x="1061593" y="1437513"/>
                  </a:cubicBezTo>
                  <a:cubicBezTo>
                    <a:pt x="1111758" y="1410462"/>
                    <a:pt x="1161923" y="1383411"/>
                    <a:pt x="1208278" y="1352550"/>
                  </a:cubicBezTo>
                  <a:cubicBezTo>
                    <a:pt x="1246886" y="1329309"/>
                    <a:pt x="1277747" y="1340993"/>
                    <a:pt x="1289304" y="1383411"/>
                  </a:cubicBezTo>
                  <a:cubicBezTo>
                    <a:pt x="1320165" y="1499362"/>
                    <a:pt x="1397381" y="1592072"/>
                    <a:pt x="1455293" y="1700276"/>
                  </a:cubicBezTo>
                  <a:cubicBezTo>
                    <a:pt x="1536319" y="1854835"/>
                    <a:pt x="1532509" y="2028698"/>
                    <a:pt x="1435989" y="2144649"/>
                  </a:cubicBezTo>
                  <a:cubicBezTo>
                    <a:pt x="1316355" y="2287651"/>
                    <a:pt x="1111758" y="2295398"/>
                    <a:pt x="957326" y="2160143"/>
                  </a:cubicBezTo>
                  <a:cubicBezTo>
                    <a:pt x="887857" y="2102231"/>
                    <a:pt x="845312" y="2024888"/>
                    <a:pt x="799084" y="1951482"/>
                  </a:cubicBezTo>
                  <a:cubicBezTo>
                    <a:pt x="760476" y="1881886"/>
                    <a:pt x="733425" y="1800733"/>
                    <a:pt x="663956" y="1746631"/>
                  </a:cubicBezTo>
                  <a:cubicBezTo>
                    <a:pt x="629158" y="1719580"/>
                    <a:pt x="633095" y="1680972"/>
                    <a:pt x="683260" y="1657731"/>
                  </a:cubicBezTo>
                  <a:cubicBezTo>
                    <a:pt x="729615" y="1630680"/>
                    <a:pt x="775970" y="1599819"/>
                    <a:pt x="822198" y="1576578"/>
                  </a:cubicBezTo>
                  <a:cubicBezTo>
                    <a:pt x="868426" y="1553337"/>
                    <a:pt x="876300" y="1530223"/>
                    <a:pt x="849249" y="1487678"/>
                  </a:cubicBezTo>
                  <a:cubicBezTo>
                    <a:pt x="756539" y="1333119"/>
                    <a:pt x="667766" y="1174623"/>
                    <a:pt x="575183" y="1020064"/>
                  </a:cubicBezTo>
                  <a:cubicBezTo>
                    <a:pt x="548132" y="985266"/>
                    <a:pt x="540385" y="935101"/>
                    <a:pt x="505714" y="904113"/>
                  </a:cubicBezTo>
                  <a:close/>
                  <a:moveTo>
                    <a:pt x="1053846" y="1618996"/>
                  </a:moveTo>
                  <a:cubicBezTo>
                    <a:pt x="1015238" y="1618996"/>
                    <a:pt x="976630" y="1665351"/>
                    <a:pt x="995934" y="1700149"/>
                  </a:cubicBezTo>
                  <a:cubicBezTo>
                    <a:pt x="1046099" y="1792859"/>
                    <a:pt x="1100201" y="1885696"/>
                    <a:pt x="1154176" y="1974469"/>
                  </a:cubicBezTo>
                  <a:cubicBezTo>
                    <a:pt x="1169670" y="2005330"/>
                    <a:pt x="1196594" y="2032381"/>
                    <a:pt x="1235202" y="2005330"/>
                  </a:cubicBezTo>
                  <a:cubicBezTo>
                    <a:pt x="1270000" y="1982089"/>
                    <a:pt x="1266063" y="1951228"/>
                    <a:pt x="1246759" y="1916430"/>
                  </a:cubicBezTo>
                  <a:cubicBezTo>
                    <a:pt x="1192657" y="1827530"/>
                    <a:pt x="1142492" y="1734820"/>
                    <a:pt x="1088517" y="1642110"/>
                  </a:cubicBezTo>
                  <a:cubicBezTo>
                    <a:pt x="1080770" y="1630553"/>
                    <a:pt x="1073023" y="1615059"/>
                    <a:pt x="1053719" y="1618869"/>
                  </a:cubicBezTo>
                  <a:close/>
                </a:path>
              </a:pathLst>
            </a:custGeom>
            <a:solidFill>
              <a:srgbClr val="00B050"/>
            </a:solidFill>
          </p:spPr>
        </p:sp>
      </p:grpSp>
      <p:grpSp>
        <p:nvGrpSpPr>
          <p:cNvPr id="69" name="Group 69"/>
          <p:cNvGrpSpPr/>
          <p:nvPr/>
        </p:nvGrpSpPr>
        <p:grpSpPr>
          <a:xfrm>
            <a:off x="11305980" y="8574660"/>
            <a:ext cx="704700" cy="1023840"/>
            <a:chOff x="0" y="0"/>
            <a:chExt cx="939600" cy="1365120"/>
          </a:xfrm>
        </p:grpSpPr>
        <p:sp>
          <p:nvSpPr>
            <p:cNvPr id="70" name="Freeform 70"/>
            <p:cNvSpPr/>
            <p:nvPr/>
          </p:nvSpPr>
          <p:spPr>
            <a:xfrm>
              <a:off x="0" y="0"/>
              <a:ext cx="939673" cy="1364996"/>
            </a:xfrm>
            <a:custGeom>
              <a:avLst/>
              <a:gdLst/>
              <a:ahLst/>
              <a:cxnLst/>
              <a:rect l="l" t="t" r="r" b="b"/>
              <a:pathLst>
                <a:path w="939673" h="1364996">
                  <a:moveTo>
                    <a:pt x="870331" y="0"/>
                  </a:moveTo>
                  <a:cubicBezTo>
                    <a:pt x="905002" y="30988"/>
                    <a:pt x="912749" y="81153"/>
                    <a:pt x="939673" y="116078"/>
                  </a:cubicBezTo>
                  <a:cubicBezTo>
                    <a:pt x="939673" y="162433"/>
                    <a:pt x="908812" y="193421"/>
                    <a:pt x="889635" y="228219"/>
                  </a:cubicBezTo>
                  <a:cubicBezTo>
                    <a:pt x="820293" y="351917"/>
                    <a:pt x="750951" y="479552"/>
                    <a:pt x="673989" y="599440"/>
                  </a:cubicBezTo>
                  <a:cubicBezTo>
                    <a:pt x="650875" y="638175"/>
                    <a:pt x="662432" y="645795"/>
                    <a:pt x="693293" y="661289"/>
                  </a:cubicBezTo>
                  <a:cubicBezTo>
                    <a:pt x="747141" y="692277"/>
                    <a:pt x="801116" y="727075"/>
                    <a:pt x="858901" y="757936"/>
                  </a:cubicBezTo>
                  <a:cubicBezTo>
                    <a:pt x="901319" y="781177"/>
                    <a:pt x="897382" y="815975"/>
                    <a:pt x="874268" y="839089"/>
                  </a:cubicBezTo>
                  <a:cubicBezTo>
                    <a:pt x="774192" y="927989"/>
                    <a:pt x="743331" y="1059561"/>
                    <a:pt x="666369" y="1160018"/>
                  </a:cubicBezTo>
                  <a:cubicBezTo>
                    <a:pt x="577850" y="1283716"/>
                    <a:pt x="462280" y="1364996"/>
                    <a:pt x="304419" y="1349502"/>
                  </a:cubicBezTo>
                  <a:cubicBezTo>
                    <a:pt x="123190" y="1334135"/>
                    <a:pt x="0" y="1160145"/>
                    <a:pt x="26924" y="962914"/>
                  </a:cubicBezTo>
                  <a:cubicBezTo>
                    <a:pt x="38481" y="881761"/>
                    <a:pt x="73152" y="804418"/>
                    <a:pt x="115443" y="734695"/>
                  </a:cubicBezTo>
                  <a:cubicBezTo>
                    <a:pt x="161671" y="653542"/>
                    <a:pt x="223266" y="580009"/>
                    <a:pt x="242570" y="483362"/>
                  </a:cubicBezTo>
                  <a:cubicBezTo>
                    <a:pt x="254127" y="440817"/>
                    <a:pt x="288798" y="421513"/>
                    <a:pt x="331089" y="452374"/>
                  </a:cubicBezTo>
                  <a:cubicBezTo>
                    <a:pt x="373507" y="475615"/>
                    <a:pt x="415798" y="494919"/>
                    <a:pt x="450469" y="521970"/>
                  </a:cubicBezTo>
                  <a:cubicBezTo>
                    <a:pt x="504317" y="560705"/>
                    <a:pt x="535178" y="556768"/>
                    <a:pt x="569849" y="490982"/>
                  </a:cubicBezTo>
                  <a:cubicBezTo>
                    <a:pt x="646811" y="347853"/>
                    <a:pt x="731520" y="204851"/>
                    <a:pt x="816356" y="65532"/>
                  </a:cubicBezTo>
                  <a:cubicBezTo>
                    <a:pt x="827913" y="38735"/>
                    <a:pt x="839470" y="11557"/>
                    <a:pt x="870331" y="0"/>
                  </a:cubicBezTo>
                  <a:close/>
                  <a:moveTo>
                    <a:pt x="323469" y="1109853"/>
                  </a:moveTo>
                  <a:cubicBezTo>
                    <a:pt x="346583" y="1109853"/>
                    <a:pt x="365887" y="1098296"/>
                    <a:pt x="373507" y="1078865"/>
                  </a:cubicBezTo>
                  <a:cubicBezTo>
                    <a:pt x="431292" y="982218"/>
                    <a:pt x="489077" y="885444"/>
                    <a:pt x="546735" y="788797"/>
                  </a:cubicBezTo>
                  <a:cubicBezTo>
                    <a:pt x="566039" y="753999"/>
                    <a:pt x="538988" y="742442"/>
                    <a:pt x="515874" y="726948"/>
                  </a:cubicBezTo>
                  <a:cubicBezTo>
                    <a:pt x="492760" y="715391"/>
                    <a:pt x="469646" y="699897"/>
                    <a:pt x="450469" y="734695"/>
                  </a:cubicBezTo>
                  <a:cubicBezTo>
                    <a:pt x="396621" y="831469"/>
                    <a:pt x="338836" y="928116"/>
                    <a:pt x="284988" y="1028700"/>
                  </a:cubicBezTo>
                  <a:cubicBezTo>
                    <a:pt x="265684" y="1067435"/>
                    <a:pt x="281178" y="1098296"/>
                    <a:pt x="323469" y="1109853"/>
                  </a:cubicBezTo>
                  <a:close/>
                </a:path>
              </a:pathLst>
            </a:custGeom>
            <a:solidFill>
              <a:srgbClr val="00B050"/>
            </a:solidFill>
          </p:spPr>
        </p:sp>
      </p:grpSp>
      <p:grpSp>
        <p:nvGrpSpPr>
          <p:cNvPr id="71" name="Group 71"/>
          <p:cNvGrpSpPr/>
          <p:nvPr/>
        </p:nvGrpSpPr>
        <p:grpSpPr>
          <a:xfrm>
            <a:off x="14142060" y="8805780"/>
            <a:ext cx="528660" cy="526500"/>
            <a:chOff x="0" y="0"/>
            <a:chExt cx="704880" cy="702000"/>
          </a:xfrm>
        </p:grpSpPr>
        <p:sp>
          <p:nvSpPr>
            <p:cNvPr id="72" name="Freeform 72"/>
            <p:cNvSpPr/>
            <p:nvPr/>
          </p:nvSpPr>
          <p:spPr>
            <a:xfrm>
              <a:off x="0" y="0"/>
              <a:ext cx="704850" cy="701929"/>
            </a:xfrm>
            <a:custGeom>
              <a:avLst/>
              <a:gdLst/>
              <a:ahLst/>
              <a:cxnLst/>
              <a:rect l="l" t="t" r="r" b="b"/>
              <a:pathLst>
                <a:path w="704850" h="701929">
                  <a:moveTo>
                    <a:pt x="658622" y="670941"/>
                  </a:moveTo>
                  <a:cubicBezTo>
                    <a:pt x="631698" y="686435"/>
                    <a:pt x="604647" y="701929"/>
                    <a:pt x="573913" y="701929"/>
                  </a:cubicBezTo>
                  <a:cubicBezTo>
                    <a:pt x="427482" y="701929"/>
                    <a:pt x="281178" y="701929"/>
                    <a:pt x="134747" y="701929"/>
                  </a:cubicBezTo>
                  <a:cubicBezTo>
                    <a:pt x="92329" y="701929"/>
                    <a:pt x="65405" y="674751"/>
                    <a:pt x="34544" y="655447"/>
                  </a:cubicBezTo>
                  <a:cubicBezTo>
                    <a:pt x="0" y="484759"/>
                    <a:pt x="23114" y="310261"/>
                    <a:pt x="19304" y="135763"/>
                  </a:cubicBezTo>
                  <a:cubicBezTo>
                    <a:pt x="15367" y="42672"/>
                    <a:pt x="61595" y="0"/>
                    <a:pt x="154051" y="0"/>
                  </a:cubicBezTo>
                  <a:cubicBezTo>
                    <a:pt x="284988" y="0"/>
                    <a:pt x="416052" y="0"/>
                    <a:pt x="546989" y="0"/>
                  </a:cubicBezTo>
                  <a:cubicBezTo>
                    <a:pt x="662559" y="0"/>
                    <a:pt x="701040" y="38735"/>
                    <a:pt x="704850" y="159004"/>
                  </a:cubicBezTo>
                  <a:cubicBezTo>
                    <a:pt x="704850" y="283083"/>
                    <a:pt x="701040" y="411099"/>
                    <a:pt x="704850" y="535178"/>
                  </a:cubicBezTo>
                  <a:cubicBezTo>
                    <a:pt x="704850" y="589534"/>
                    <a:pt x="693293" y="632079"/>
                    <a:pt x="658622" y="670941"/>
                  </a:cubicBezTo>
                  <a:close/>
                  <a:moveTo>
                    <a:pt x="130937" y="349123"/>
                  </a:moveTo>
                  <a:cubicBezTo>
                    <a:pt x="130937" y="403479"/>
                    <a:pt x="130937" y="457708"/>
                    <a:pt x="127127" y="512064"/>
                  </a:cubicBezTo>
                  <a:cubicBezTo>
                    <a:pt x="127127" y="554736"/>
                    <a:pt x="138684" y="577977"/>
                    <a:pt x="188722" y="577977"/>
                  </a:cubicBezTo>
                  <a:cubicBezTo>
                    <a:pt x="296545" y="574040"/>
                    <a:pt x="408305" y="574040"/>
                    <a:pt x="516128" y="577977"/>
                  </a:cubicBezTo>
                  <a:cubicBezTo>
                    <a:pt x="570103" y="577977"/>
                    <a:pt x="593217" y="558546"/>
                    <a:pt x="589280" y="504317"/>
                  </a:cubicBezTo>
                  <a:cubicBezTo>
                    <a:pt x="589280" y="391795"/>
                    <a:pt x="589280" y="283210"/>
                    <a:pt x="589280" y="170815"/>
                  </a:cubicBezTo>
                  <a:cubicBezTo>
                    <a:pt x="593090" y="128143"/>
                    <a:pt x="577723" y="100965"/>
                    <a:pt x="531495" y="104902"/>
                  </a:cubicBezTo>
                  <a:cubicBezTo>
                    <a:pt x="415925" y="104902"/>
                    <a:pt x="304292" y="104902"/>
                    <a:pt x="192532" y="104902"/>
                  </a:cubicBezTo>
                  <a:cubicBezTo>
                    <a:pt x="142494" y="100965"/>
                    <a:pt x="127000" y="128143"/>
                    <a:pt x="130937" y="170815"/>
                  </a:cubicBezTo>
                  <a:cubicBezTo>
                    <a:pt x="130937" y="228981"/>
                    <a:pt x="130937" y="291084"/>
                    <a:pt x="130937" y="349250"/>
                  </a:cubicBezTo>
                  <a:close/>
                </a:path>
              </a:pathLst>
            </a:custGeom>
            <a:solidFill>
              <a:srgbClr val="00B050"/>
            </a:solidFill>
          </p:spPr>
        </p:sp>
      </p:grpSp>
      <p:grpSp>
        <p:nvGrpSpPr>
          <p:cNvPr id="73" name="Group 73"/>
          <p:cNvGrpSpPr/>
          <p:nvPr/>
        </p:nvGrpSpPr>
        <p:grpSpPr>
          <a:xfrm>
            <a:off x="14792220" y="8800920"/>
            <a:ext cx="523800" cy="521640"/>
            <a:chOff x="0" y="0"/>
            <a:chExt cx="698400" cy="695520"/>
          </a:xfrm>
        </p:grpSpPr>
        <p:sp>
          <p:nvSpPr>
            <p:cNvPr id="74" name="Freeform 74"/>
            <p:cNvSpPr/>
            <p:nvPr/>
          </p:nvSpPr>
          <p:spPr>
            <a:xfrm>
              <a:off x="0" y="0"/>
              <a:ext cx="698373" cy="695452"/>
            </a:xfrm>
            <a:custGeom>
              <a:avLst/>
              <a:gdLst/>
              <a:ahLst/>
              <a:cxnLst/>
              <a:rect l="l" t="t" r="r" b="b"/>
              <a:pathLst>
                <a:path w="698373" h="695452">
                  <a:moveTo>
                    <a:pt x="694563" y="54102"/>
                  </a:moveTo>
                  <a:cubicBezTo>
                    <a:pt x="694563" y="57912"/>
                    <a:pt x="694563" y="65659"/>
                    <a:pt x="698373" y="73406"/>
                  </a:cubicBezTo>
                  <a:cubicBezTo>
                    <a:pt x="675259" y="231775"/>
                    <a:pt x="690626" y="394081"/>
                    <a:pt x="686816" y="556387"/>
                  </a:cubicBezTo>
                  <a:cubicBezTo>
                    <a:pt x="683006" y="645287"/>
                    <a:pt x="648208" y="691642"/>
                    <a:pt x="559435" y="691642"/>
                  </a:cubicBezTo>
                  <a:cubicBezTo>
                    <a:pt x="416687" y="695452"/>
                    <a:pt x="270002" y="695452"/>
                    <a:pt x="127254" y="691642"/>
                  </a:cubicBezTo>
                  <a:cubicBezTo>
                    <a:pt x="46355" y="691642"/>
                    <a:pt x="3810" y="645287"/>
                    <a:pt x="3810" y="568071"/>
                  </a:cubicBezTo>
                  <a:cubicBezTo>
                    <a:pt x="0" y="421132"/>
                    <a:pt x="0" y="278257"/>
                    <a:pt x="3810" y="135255"/>
                  </a:cubicBezTo>
                  <a:cubicBezTo>
                    <a:pt x="3810" y="50292"/>
                    <a:pt x="46355" y="11557"/>
                    <a:pt x="135001" y="7747"/>
                  </a:cubicBezTo>
                  <a:cubicBezTo>
                    <a:pt x="235331" y="7747"/>
                    <a:pt x="339471" y="7747"/>
                    <a:pt x="443738" y="7747"/>
                  </a:cubicBezTo>
                  <a:cubicBezTo>
                    <a:pt x="528574" y="7747"/>
                    <a:pt x="617347" y="0"/>
                    <a:pt x="694563" y="54102"/>
                  </a:cubicBezTo>
                  <a:close/>
                  <a:moveTo>
                    <a:pt x="582676" y="343916"/>
                  </a:moveTo>
                  <a:cubicBezTo>
                    <a:pt x="582676" y="289814"/>
                    <a:pt x="582676" y="231902"/>
                    <a:pt x="586486" y="173863"/>
                  </a:cubicBezTo>
                  <a:cubicBezTo>
                    <a:pt x="586486" y="131318"/>
                    <a:pt x="570992" y="108204"/>
                    <a:pt x="520827" y="112014"/>
                  </a:cubicBezTo>
                  <a:cubicBezTo>
                    <a:pt x="408940" y="112014"/>
                    <a:pt x="293116" y="112014"/>
                    <a:pt x="177419" y="112014"/>
                  </a:cubicBezTo>
                  <a:cubicBezTo>
                    <a:pt x="127254" y="108204"/>
                    <a:pt x="111760" y="131318"/>
                    <a:pt x="115697" y="177673"/>
                  </a:cubicBezTo>
                  <a:cubicBezTo>
                    <a:pt x="115697" y="289687"/>
                    <a:pt x="115697" y="401828"/>
                    <a:pt x="115697" y="517652"/>
                  </a:cubicBezTo>
                  <a:cubicBezTo>
                    <a:pt x="111887" y="560197"/>
                    <a:pt x="131191" y="583311"/>
                    <a:pt x="177419" y="579501"/>
                  </a:cubicBezTo>
                  <a:cubicBezTo>
                    <a:pt x="293116" y="579501"/>
                    <a:pt x="408940" y="579501"/>
                    <a:pt x="524637" y="583311"/>
                  </a:cubicBezTo>
                  <a:cubicBezTo>
                    <a:pt x="570992" y="583311"/>
                    <a:pt x="586359" y="560070"/>
                    <a:pt x="586359" y="513715"/>
                  </a:cubicBezTo>
                  <a:cubicBezTo>
                    <a:pt x="582549" y="459613"/>
                    <a:pt x="586359" y="401701"/>
                    <a:pt x="582549" y="343662"/>
                  </a:cubicBezTo>
                  <a:close/>
                </a:path>
              </a:pathLst>
            </a:custGeom>
            <a:solidFill>
              <a:srgbClr val="00B050"/>
            </a:solidFill>
          </p:spPr>
        </p:sp>
      </p:grpSp>
      <p:grpSp>
        <p:nvGrpSpPr>
          <p:cNvPr id="75" name="Group 75"/>
          <p:cNvGrpSpPr/>
          <p:nvPr/>
        </p:nvGrpSpPr>
        <p:grpSpPr>
          <a:xfrm>
            <a:off x="14480640" y="8167500"/>
            <a:ext cx="518940" cy="526500"/>
            <a:chOff x="0" y="0"/>
            <a:chExt cx="691920" cy="702000"/>
          </a:xfrm>
        </p:grpSpPr>
        <p:sp>
          <p:nvSpPr>
            <p:cNvPr id="76" name="Freeform 76"/>
            <p:cNvSpPr/>
            <p:nvPr/>
          </p:nvSpPr>
          <p:spPr>
            <a:xfrm>
              <a:off x="0" y="0"/>
              <a:ext cx="691896" cy="702056"/>
            </a:xfrm>
            <a:custGeom>
              <a:avLst/>
              <a:gdLst/>
              <a:ahLst/>
              <a:cxnLst/>
              <a:rect l="l" t="t" r="r" b="b"/>
              <a:pathLst>
                <a:path w="691896" h="702056">
                  <a:moveTo>
                    <a:pt x="653288" y="19431"/>
                  </a:moveTo>
                  <a:cubicBezTo>
                    <a:pt x="680339" y="62103"/>
                    <a:pt x="691896" y="104775"/>
                    <a:pt x="688086" y="159004"/>
                  </a:cubicBezTo>
                  <a:cubicBezTo>
                    <a:pt x="688086" y="283083"/>
                    <a:pt x="688086" y="411099"/>
                    <a:pt x="688086" y="535178"/>
                  </a:cubicBezTo>
                  <a:cubicBezTo>
                    <a:pt x="688086" y="651510"/>
                    <a:pt x="649478" y="686435"/>
                    <a:pt x="533527" y="690372"/>
                  </a:cubicBezTo>
                  <a:cubicBezTo>
                    <a:pt x="413639" y="694309"/>
                    <a:pt x="293878" y="674878"/>
                    <a:pt x="173990" y="702056"/>
                  </a:cubicBezTo>
                  <a:cubicBezTo>
                    <a:pt x="154686" y="698119"/>
                    <a:pt x="139192" y="690372"/>
                    <a:pt x="119888" y="690372"/>
                  </a:cubicBezTo>
                  <a:cubicBezTo>
                    <a:pt x="42545" y="682625"/>
                    <a:pt x="3810" y="636016"/>
                    <a:pt x="3810" y="562356"/>
                  </a:cubicBezTo>
                  <a:cubicBezTo>
                    <a:pt x="0" y="415036"/>
                    <a:pt x="0" y="267589"/>
                    <a:pt x="3810" y="120269"/>
                  </a:cubicBezTo>
                  <a:cubicBezTo>
                    <a:pt x="7747" y="34925"/>
                    <a:pt x="50292" y="0"/>
                    <a:pt x="139192" y="0"/>
                  </a:cubicBezTo>
                  <a:cubicBezTo>
                    <a:pt x="274447" y="0"/>
                    <a:pt x="409702" y="0"/>
                    <a:pt x="548894" y="0"/>
                  </a:cubicBezTo>
                  <a:cubicBezTo>
                    <a:pt x="583692" y="0"/>
                    <a:pt x="618490" y="0"/>
                    <a:pt x="653288" y="19431"/>
                  </a:cubicBezTo>
                  <a:close/>
                  <a:moveTo>
                    <a:pt x="587502" y="345186"/>
                  </a:moveTo>
                  <a:cubicBezTo>
                    <a:pt x="583692" y="345186"/>
                    <a:pt x="583692" y="345186"/>
                    <a:pt x="583692" y="345186"/>
                  </a:cubicBezTo>
                  <a:cubicBezTo>
                    <a:pt x="583692" y="283083"/>
                    <a:pt x="583692" y="221107"/>
                    <a:pt x="587502" y="159004"/>
                  </a:cubicBezTo>
                  <a:cubicBezTo>
                    <a:pt x="587502" y="120269"/>
                    <a:pt x="568198" y="104648"/>
                    <a:pt x="529463" y="104648"/>
                  </a:cubicBezTo>
                  <a:cubicBezTo>
                    <a:pt x="413512" y="104648"/>
                    <a:pt x="297561" y="104648"/>
                    <a:pt x="181610" y="104648"/>
                  </a:cubicBezTo>
                  <a:cubicBezTo>
                    <a:pt x="131318" y="100711"/>
                    <a:pt x="115951" y="124079"/>
                    <a:pt x="115951" y="174498"/>
                  </a:cubicBezTo>
                  <a:cubicBezTo>
                    <a:pt x="115951" y="283083"/>
                    <a:pt x="115951" y="395605"/>
                    <a:pt x="115951" y="504190"/>
                  </a:cubicBezTo>
                  <a:cubicBezTo>
                    <a:pt x="112141" y="558546"/>
                    <a:pt x="135255" y="577850"/>
                    <a:pt x="189357" y="577850"/>
                  </a:cubicBezTo>
                  <a:cubicBezTo>
                    <a:pt x="289814" y="573913"/>
                    <a:pt x="390398" y="570103"/>
                    <a:pt x="487045" y="577850"/>
                  </a:cubicBezTo>
                  <a:cubicBezTo>
                    <a:pt x="568198" y="581787"/>
                    <a:pt x="595249" y="550672"/>
                    <a:pt x="587502" y="477012"/>
                  </a:cubicBezTo>
                  <a:cubicBezTo>
                    <a:pt x="583692" y="430530"/>
                    <a:pt x="587502" y="387858"/>
                    <a:pt x="587502" y="345186"/>
                  </a:cubicBezTo>
                  <a:close/>
                </a:path>
              </a:pathLst>
            </a:custGeom>
            <a:solidFill>
              <a:srgbClr val="00B050"/>
            </a:solidFill>
          </p:spPr>
        </p:sp>
      </p:grpSp>
      <p:grpSp>
        <p:nvGrpSpPr>
          <p:cNvPr id="77" name="Group 77"/>
          <p:cNvGrpSpPr/>
          <p:nvPr/>
        </p:nvGrpSpPr>
        <p:grpSpPr>
          <a:xfrm>
            <a:off x="14278140" y="8922420"/>
            <a:ext cx="271620" cy="283500"/>
            <a:chOff x="0" y="0"/>
            <a:chExt cx="362160" cy="378000"/>
          </a:xfrm>
        </p:grpSpPr>
        <p:sp>
          <p:nvSpPr>
            <p:cNvPr id="78" name="Freeform 78"/>
            <p:cNvSpPr/>
            <p:nvPr/>
          </p:nvSpPr>
          <p:spPr>
            <a:xfrm>
              <a:off x="0" y="0"/>
              <a:ext cx="362204" cy="377952"/>
            </a:xfrm>
            <a:custGeom>
              <a:avLst/>
              <a:gdLst/>
              <a:ahLst/>
              <a:cxnLst/>
              <a:rect l="l" t="t" r="r" b="b"/>
              <a:pathLst>
                <a:path w="362204" h="377952">
                  <a:moveTo>
                    <a:pt x="339090" y="185166"/>
                  </a:moveTo>
                  <a:cubicBezTo>
                    <a:pt x="339090" y="370332"/>
                    <a:pt x="362204" y="351028"/>
                    <a:pt x="177292" y="347218"/>
                  </a:cubicBezTo>
                  <a:cubicBezTo>
                    <a:pt x="0" y="347091"/>
                    <a:pt x="11557" y="377952"/>
                    <a:pt x="11557" y="181229"/>
                  </a:cubicBezTo>
                  <a:cubicBezTo>
                    <a:pt x="11557" y="0"/>
                    <a:pt x="0" y="15367"/>
                    <a:pt x="169545" y="19304"/>
                  </a:cubicBezTo>
                  <a:cubicBezTo>
                    <a:pt x="362204" y="19304"/>
                    <a:pt x="339090" y="0"/>
                    <a:pt x="339090" y="185166"/>
                  </a:cubicBezTo>
                  <a:close/>
                </a:path>
              </a:pathLst>
            </a:custGeom>
            <a:solidFill>
              <a:srgbClr val="00B050"/>
            </a:solidFill>
          </p:spPr>
        </p:sp>
      </p:grpSp>
      <p:grpSp>
        <p:nvGrpSpPr>
          <p:cNvPr id="79" name="Group 79"/>
          <p:cNvGrpSpPr/>
          <p:nvPr/>
        </p:nvGrpSpPr>
        <p:grpSpPr>
          <a:xfrm>
            <a:off x="14913720" y="8920260"/>
            <a:ext cx="273780" cy="285660"/>
            <a:chOff x="0" y="0"/>
            <a:chExt cx="365040" cy="380880"/>
          </a:xfrm>
        </p:grpSpPr>
        <p:sp>
          <p:nvSpPr>
            <p:cNvPr id="80" name="Freeform 80"/>
            <p:cNvSpPr/>
            <p:nvPr/>
          </p:nvSpPr>
          <p:spPr>
            <a:xfrm>
              <a:off x="0" y="0"/>
              <a:ext cx="365125" cy="380873"/>
            </a:xfrm>
            <a:custGeom>
              <a:avLst/>
              <a:gdLst/>
              <a:ahLst/>
              <a:cxnLst/>
              <a:rect l="l" t="t" r="r" b="b"/>
              <a:pathLst>
                <a:path w="365125" h="380873">
                  <a:moveTo>
                    <a:pt x="186436" y="19177"/>
                  </a:moveTo>
                  <a:cubicBezTo>
                    <a:pt x="364998" y="23114"/>
                    <a:pt x="353441" y="0"/>
                    <a:pt x="353441" y="184658"/>
                  </a:cubicBezTo>
                  <a:cubicBezTo>
                    <a:pt x="353441" y="380873"/>
                    <a:pt x="365125" y="350139"/>
                    <a:pt x="190373" y="350139"/>
                  </a:cubicBezTo>
                  <a:cubicBezTo>
                    <a:pt x="0" y="350139"/>
                    <a:pt x="23241" y="377063"/>
                    <a:pt x="23241" y="184658"/>
                  </a:cubicBezTo>
                  <a:cubicBezTo>
                    <a:pt x="23241" y="7747"/>
                    <a:pt x="0" y="23114"/>
                    <a:pt x="186436" y="19177"/>
                  </a:cubicBezTo>
                  <a:close/>
                </a:path>
              </a:pathLst>
            </a:custGeom>
            <a:solidFill>
              <a:srgbClr val="00B050"/>
            </a:solidFill>
          </p:spPr>
        </p:sp>
      </p:grpSp>
      <p:grpSp>
        <p:nvGrpSpPr>
          <p:cNvPr id="81" name="Group 81"/>
          <p:cNvGrpSpPr/>
          <p:nvPr/>
        </p:nvGrpSpPr>
        <p:grpSpPr>
          <a:xfrm>
            <a:off x="14599440" y="8289000"/>
            <a:ext cx="292680" cy="278640"/>
            <a:chOff x="0" y="0"/>
            <a:chExt cx="390240" cy="371520"/>
          </a:xfrm>
        </p:grpSpPr>
        <p:sp>
          <p:nvSpPr>
            <p:cNvPr id="82" name="Freeform 82"/>
            <p:cNvSpPr/>
            <p:nvPr/>
          </p:nvSpPr>
          <p:spPr>
            <a:xfrm>
              <a:off x="0" y="0"/>
              <a:ext cx="394081" cy="371475"/>
            </a:xfrm>
            <a:custGeom>
              <a:avLst/>
              <a:gdLst/>
              <a:ahLst/>
              <a:cxnLst/>
              <a:rect l="l" t="t" r="r" b="b"/>
              <a:pathLst>
                <a:path w="394081" h="371475">
                  <a:moveTo>
                    <a:pt x="191262" y="344424"/>
                  </a:moveTo>
                  <a:cubicBezTo>
                    <a:pt x="3937" y="344424"/>
                    <a:pt x="27305" y="363728"/>
                    <a:pt x="27305" y="178054"/>
                  </a:cubicBezTo>
                  <a:cubicBezTo>
                    <a:pt x="27305" y="0"/>
                    <a:pt x="0" y="11557"/>
                    <a:pt x="199009" y="11557"/>
                  </a:cubicBezTo>
                  <a:cubicBezTo>
                    <a:pt x="394081" y="11557"/>
                    <a:pt x="359029" y="7747"/>
                    <a:pt x="362966" y="174117"/>
                  </a:cubicBezTo>
                  <a:cubicBezTo>
                    <a:pt x="362966" y="371475"/>
                    <a:pt x="374650" y="340487"/>
                    <a:pt x="191262" y="344424"/>
                  </a:cubicBezTo>
                  <a:close/>
                </a:path>
              </a:pathLst>
            </a:custGeom>
            <a:solidFill>
              <a:srgbClr val="00B050"/>
            </a:solidFill>
          </p:spPr>
        </p:sp>
      </p:grpSp>
      <p:grpSp>
        <p:nvGrpSpPr>
          <p:cNvPr id="83" name="Group 83"/>
          <p:cNvGrpSpPr/>
          <p:nvPr/>
        </p:nvGrpSpPr>
        <p:grpSpPr>
          <a:xfrm>
            <a:off x="14651820" y="6010200"/>
            <a:ext cx="1276560" cy="1280880"/>
            <a:chOff x="0" y="0"/>
            <a:chExt cx="1702080" cy="1707840"/>
          </a:xfrm>
        </p:grpSpPr>
        <p:sp>
          <p:nvSpPr>
            <p:cNvPr id="84" name="Freeform 84"/>
            <p:cNvSpPr/>
            <p:nvPr/>
          </p:nvSpPr>
          <p:spPr>
            <a:xfrm>
              <a:off x="0" y="0"/>
              <a:ext cx="1702054" cy="1707896"/>
            </a:xfrm>
            <a:custGeom>
              <a:avLst/>
              <a:gdLst/>
              <a:ahLst/>
              <a:cxnLst/>
              <a:rect l="l" t="t" r="r" b="b"/>
              <a:pathLst>
                <a:path w="1702054" h="1707896">
                  <a:moveTo>
                    <a:pt x="1702054" y="858266"/>
                  </a:moveTo>
                  <a:cubicBezTo>
                    <a:pt x="1702054" y="1329944"/>
                    <a:pt x="1324737" y="1707769"/>
                    <a:pt x="856869" y="1707769"/>
                  </a:cubicBezTo>
                  <a:cubicBezTo>
                    <a:pt x="380238" y="1707896"/>
                    <a:pt x="0" y="1329944"/>
                    <a:pt x="0" y="858266"/>
                  </a:cubicBezTo>
                  <a:cubicBezTo>
                    <a:pt x="0" y="383794"/>
                    <a:pt x="386080" y="0"/>
                    <a:pt x="862711" y="2921"/>
                  </a:cubicBezTo>
                  <a:cubicBezTo>
                    <a:pt x="1324737" y="2921"/>
                    <a:pt x="1702054" y="389636"/>
                    <a:pt x="1702054" y="858266"/>
                  </a:cubicBezTo>
                  <a:close/>
                </a:path>
              </a:pathLst>
            </a:custGeom>
            <a:solidFill>
              <a:srgbClr val="00B050"/>
            </a:solidFill>
          </p:spPr>
        </p:sp>
      </p:grpSp>
      <p:grpSp>
        <p:nvGrpSpPr>
          <p:cNvPr id="85" name="Group 85"/>
          <p:cNvGrpSpPr/>
          <p:nvPr/>
        </p:nvGrpSpPr>
        <p:grpSpPr>
          <a:xfrm>
            <a:off x="14646960" y="2278800"/>
            <a:ext cx="1292760" cy="1140480"/>
            <a:chOff x="0" y="0"/>
            <a:chExt cx="1723680" cy="1520640"/>
          </a:xfrm>
        </p:grpSpPr>
        <p:sp>
          <p:nvSpPr>
            <p:cNvPr id="86" name="Freeform 86"/>
            <p:cNvSpPr/>
            <p:nvPr/>
          </p:nvSpPr>
          <p:spPr>
            <a:xfrm>
              <a:off x="0" y="0"/>
              <a:ext cx="1723644" cy="1520317"/>
            </a:xfrm>
            <a:custGeom>
              <a:avLst/>
              <a:gdLst/>
              <a:ahLst/>
              <a:cxnLst/>
              <a:rect l="l" t="t" r="r" b="b"/>
              <a:pathLst>
                <a:path w="1723644" h="1520317">
                  <a:moveTo>
                    <a:pt x="1264285" y="894842"/>
                  </a:moveTo>
                  <a:cubicBezTo>
                    <a:pt x="1264285" y="926973"/>
                    <a:pt x="1267206" y="962152"/>
                    <a:pt x="1264285" y="994283"/>
                  </a:cubicBezTo>
                  <a:cubicBezTo>
                    <a:pt x="1258443" y="1029335"/>
                    <a:pt x="1290574" y="1090803"/>
                    <a:pt x="1217422" y="1090803"/>
                  </a:cubicBezTo>
                  <a:cubicBezTo>
                    <a:pt x="1141349" y="1093724"/>
                    <a:pt x="1170559" y="1035304"/>
                    <a:pt x="1164717" y="997204"/>
                  </a:cubicBezTo>
                  <a:cubicBezTo>
                    <a:pt x="1161796" y="965073"/>
                    <a:pt x="1164717" y="929894"/>
                    <a:pt x="1158875" y="897763"/>
                  </a:cubicBezTo>
                  <a:cubicBezTo>
                    <a:pt x="1158875" y="947420"/>
                    <a:pt x="1158875" y="994283"/>
                    <a:pt x="1158875" y="1043940"/>
                  </a:cubicBezTo>
                  <a:cubicBezTo>
                    <a:pt x="1158875" y="1076071"/>
                    <a:pt x="1144270" y="1093597"/>
                    <a:pt x="1109091" y="1090676"/>
                  </a:cubicBezTo>
                  <a:cubicBezTo>
                    <a:pt x="1070991" y="1090676"/>
                    <a:pt x="1035939" y="1090676"/>
                    <a:pt x="997839" y="1099439"/>
                  </a:cubicBezTo>
                  <a:cubicBezTo>
                    <a:pt x="1070991" y="1099439"/>
                    <a:pt x="1144143" y="1102360"/>
                    <a:pt x="1217295" y="1099439"/>
                  </a:cubicBezTo>
                  <a:cubicBezTo>
                    <a:pt x="1258316" y="1099439"/>
                    <a:pt x="1281684" y="1108202"/>
                    <a:pt x="1281684" y="1157986"/>
                  </a:cubicBezTo>
                  <a:cubicBezTo>
                    <a:pt x="1278763" y="1248664"/>
                    <a:pt x="1281684" y="1339342"/>
                    <a:pt x="1284605" y="1432814"/>
                  </a:cubicBezTo>
                  <a:cubicBezTo>
                    <a:pt x="1284605" y="1470787"/>
                    <a:pt x="1270000" y="1488313"/>
                    <a:pt x="1228979" y="1488313"/>
                  </a:cubicBezTo>
                  <a:cubicBezTo>
                    <a:pt x="1126490" y="1488313"/>
                    <a:pt x="1021207" y="1488313"/>
                    <a:pt x="918718" y="1488313"/>
                  </a:cubicBezTo>
                  <a:cubicBezTo>
                    <a:pt x="880618" y="1488313"/>
                    <a:pt x="863092" y="1473708"/>
                    <a:pt x="863092" y="1435735"/>
                  </a:cubicBezTo>
                  <a:cubicBezTo>
                    <a:pt x="866013" y="1339215"/>
                    <a:pt x="863092" y="1245616"/>
                    <a:pt x="866013" y="1149096"/>
                  </a:cubicBezTo>
                  <a:cubicBezTo>
                    <a:pt x="866013" y="1116965"/>
                    <a:pt x="880618" y="1093597"/>
                    <a:pt x="866013" y="1052576"/>
                  </a:cubicBezTo>
                  <a:cubicBezTo>
                    <a:pt x="845566" y="1008761"/>
                    <a:pt x="860171" y="950214"/>
                    <a:pt x="854329" y="897636"/>
                  </a:cubicBezTo>
                  <a:cubicBezTo>
                    <a:pt x="854329" y="947293"/>
                    <a:pt x="854329" y="994156"/>
                    <a:pt x="854329" y="1043813"/>
                  </a:cubicBezTo>
                  <a:cubicBezTo>
                    <a:pt x="854329" y="1075944"/>
                    <a:pt x="839724" y="1090549"/>
                    <a:pt x="807466" y="1090549"/>
                  </a:cubicBezTo>
                  <a:cubicBezTo>
                    <a:pt x="775335" y="1093470"/>
                    <a:pt x="757682" y="1081786"/>
                    <a:pt x="757682" y="1043813"/>
                  </a:cubicBezTo>
                  <a:cubicBezTo>
                    <a:pt x="757682" y="994156"/>
                    <a:pt x="757682" y="941451"/>
                    <a:pt x="748919" y="888873"/>
                  </a:cubicBezTo>
                  <a:cubicBezTo>
                    <a:pt x="748919" y="938530"/>
                    <a:pt x="748919" y="991235"/>
                    <a:pt x="751840" y="1043813"/>
                  </a:cubicBezTo>
                  <a:cubicBezTo>
                    <a:pt x="751840" y="1075944"/>
                    <a:pt x="737235" y="1090549"/>
                    <a:pt x="704977" y="1090549"/>
                  </a:cubicBezTo>
                  <a:cubicBezTo>
                    <a:pt x="672719" y="1090549"/>
                    <a:pt x="661035" y="1075944"/>
                    <a:pt x="661035" y="1043813"/>
                  </a:cubicBezTo>
                  <a:cubicBezTo>
                    <a:pt x="661035" y="991235"/>
                    <a:pt x="661035" y="938530"/>
                    <a:pt x="652272" y="888873"/>
                  </a:cubicBezTo>
                  <a:cubicBezTo>
                    <a:pt x="652272" y="935609"/>
                    <a:pt x="652272" y="985393"/>
                    <a:pt x="652272" y="1035050"/>
                  </a:cubicBezTo>
                  <a:cubicBezTo>
                    <a:pt x="652272" y="1070102"/>
                    <a:pt x="640588" y="1090549"/>
                    <a:pt x="599567" y="1090549"/>
                  </a:cubicBezTo>
                  <a:cubicBezTo>
                    <a:pt x="558546" y="1090549"/>
                    <a:pt x="555625" y="1064260"/>
                    <a:pt x="555625" y="1032002"/>
                  </a:cubicBezTo>
                  <a:cubicBezTo>
                    <a:pt x="555625" y="988187"/>
                    <a:pt x="555625" y="944245"/>
                    <a:pt x="549783" y="897509"/>
                  </a:cubicBezTo>
                  <a:cubicBezTo>
                    <a:pt x="549783" y="953008"/>
                    <a:pt x="549783" y="1005713"/>
                    <a:pt x="546862" y="1061212"/>
                  </a:cubicBezTo>
                  <a:cubicBezTo>
                    <a:pt x="546862" y="1093343"/>
                    <a:pt x="561467" y="1099185"/>
                    <a:pt x="587883" y="1099185"/>
                  </a:cubicBezTo>
                  <a:cubicBezTo>
                    <a:pt x="655193" y="1099185"/>
                    <a:pt x="725424" y="1102106"/>
                    <a:pt x="792734" y="1099185"/>
                  </a:cubicBezTo>
                  <a:cubicBezTo>
                    <a:pt x="839597" y="1099185"/>
                    <a:pt x="854202" y="1116711"/>
                    <a:pt x="854202" y="1160653"/>
                  </a:cubicBezTo>
                  <a:cubicBezTo>
                    <a:pt x="854202" y="1248410"/>
                    <a:pt x="854202" y="1336167"/>
                    <a:pt x="854202" y="1423797"/>
                  </a:cubicBezTo>
                  <a:cubicBezTo>
                    <a:pt x="857123" y="1467612"/>
                    <a:pt x="842518" y="1491107"/>
                    <a:pt x="795655" y="1488186"/>
                  </a:cubicBezTo>
                  <a:cubicBezTo>
                    <a:pt x="696214" y="1488186"/>
                    <a:pt x="596646" y="1488186"/>
                    <a:pt x="497205" y="1488186"/>
                  </a:cubicBezTo>
                  <a:cubicBezTo>
                    <a:pt x="453263" y="1488186"/>
                    <a:pt x="435737" y="1473581"/>
                    <a:pt x="438658" y="1429639"/>
                  </a:cubicBezTo>
                  <a:cubicBezTo>
                    <a:pt x="438658" y="1341882"/>
                    <a:pt x="438658" y="1254125"/>
                    <a:pt x="438658" y="1166495"/>
                  </a:cubicBezTo>
                  <a:cubicBezTo>
                    <a:pt x="435737" y="1122680"/>
                    <a:pt x="447421" y="1093343"/>
                    <a:pt x="491363" y="1099185"/>
                  </a:cubicBezTo>
                  <a:cubicBezTo>
                    <a:pt x="412369" y="1046607"/>
                    <a:pt x="473837" y="961771"/>
                    <a:pt x="450342" y="906145"/>
                  </a:cubicBezTo>
                  <a:cubicBezTo>
                    <a:pt x="441579" y="1078738"/>
                    <a:pt x="412242" y="1259967"/>
                    <a:pt x="426974" y="1444244"/>
                  </a:cubicBezTo>
                  <a:cubicBezTo>
                    <a:pt x="432816" y="1499743"/>
                    <a:pt x="409448" y="1520317"/>
                    <a:pt x="353822" y="1514475"/>
                  </a:cubicBezTo>
                  <a:cubicBezTo>
                    <a:pt x="312801" y="1511554"/>
                    <a:pt x="271907" y="1514475"/>
                    <a:pt x="230886" y="1514475"/>
                  </a:cubicBezTo>
                  <a:cubicBezTo>
                    <a:pt x="146050" y="1514475"/>
                    <a:pt x="146050" y="1514475"/>
                    <a:pt x="146050" y="1432560"/>
                  </a:cubicBezTo>
                  <a:cubicBezTo>
                    <a:pt x="146050" y="1262888"/>
                    <a:pt x="146050" y="1093343"/>
                    <a:pt x="143129" y="923671"/>
                  </a:cubicBezTo>
                  <a:cubicBezTo>
                    <a:pt x="143129" y="903224"/>
                    <a:pt x="151892" y="879856"/>
                    <a:pt x="122682" y="868172"/>
                  </a:cubicBezTo>
                  <a:cubicBezTo>
                    <a:pt x="108077" y="865251"/>
                    <a:pt x="110998" y="850646"/>
                    <a:pt x="113919" y="838962"/>
                  </a:cubicBezTo>
                  <a:cubicBezTo>
                    <a:pt x="128524" y="798068"/>
                    <a:pt x="128524" y="754126"/>
                    <a:pt x="119761" y="713232"/>
                  </a:cubicBezTo>
                  <a:cubicBezTo>
                    <a:pt x="110998" y="675259"/>
                    <a:pt x="128524" y="666496"/>
                    <a:pt x="157861" y="666496"/>
                  </a:cubicBezTo>
                  <a:cubicBezTo>
                    <a:pt x="207645" y="666496"/>
                    <a:pt x="257302" y="666496"/>
                    <a:pt x="307086" y="663575"/>
                  </a:cubicBezTo>
                  <a:cubicBezTo>
                    <a:pt x="263144" y="669417"/>
                    <a:pt x="248539" y="646049"/>
                    <a:pt x="251460" y="605028"/>
                  </a:cubicBezTo>
                  <a:cubicBezTo>
                    <a:pt x="251460" y="543560"/>
                    <a:pt x="251460" y="482219"/>
                    <a:pt x="242697" y="417830"/>
                  </a:cubicBezTo>
                  <a:cubicBezTo>
                    <a:pt x="242697" y="482219"/>
                    <a:pt x="242697" y="546481"/>
                    <a:pt x="242697" y="610870"/>
                  </a:cubicBezTo>
                  <a:cubicBezTo>
                    <a:pt x="242697" y="640080"/>
                    <a:pt x="236855" y="660527"/>
                    <a:pt x="198755" y="660527"/>
                  </a:cubicBezTo>
                  <a:cubicBezTo>
                    <a:pt x="160655" y="660527"/>
                    <a:pt x="146050" y="645922"/>
                    <a:pt x="146050" y="607949"/>
                  </a:cubicBezTo>
                  <a:cubicBezTo>
                    <a:pt x="146050" y="552450"/>
                    <a:pt x="146050" y="496824"/>
                    <a:pt x="146050" y="441325"/>
                  </a:cubicBezTo>
                  <a:cubicBezTo>
                    <a:pt x="146050" y="406273"/>
                    <a:pt x="140208" y="388747"/>
                    <a:pt x="99187" y="400431"/>
                  </a:cubicBezTo>
                  <a:cubicBezTo>
                    <a:pt x="0" y="426974"/>
                    <a:pt x="2921" y="426974"/>
                    <a:pt x="5842" y="324612"/>
                  </a:cubicBezTo>
                  <a:cubicBezTo>
                    <a:pt x="5842" y="295402"/>
                    <a:pt x="17526" y="286639"/>
                    <a:pt x="43942" y="274955"/>
                  </a:cubicBezTo>
                  <a:cubicBezTo>
                    <a:pt x="134620" y="231140"/>
                    <a:pt x="234188" y="210566"/>
                    <a:pt x="327787" y="175514"/>
                  </a:cubicBezTo>
                  <a:cubicBezTo>
                    <a:pt x="482854" y="119888"/>
                    <a:pt x="637921" y="73152"/>
                    <a:pt x="793115" y="17526"/>
                  </a:cubicBezTo>
                  <a:cubicBezTo>
                    <a:pt x="839978" y="0"/>
                    <a:pt x="880872" y="2921"/>
                    <a:pt x="927735" y="17526"/>
                  </a:cubicBezTo>
                  <a:cubicBezTo>
                    <a:pt x="1161796" y="99441"/>
                    <a:pt x="1395984" y="178308"/>
                    <a:pt x="1630045" y="260223"/>
                  </a:cubicBezTo>
                  <a:cubicBezTo>
                    <a:pt x="1662176" y="268986"/>
                    <a:pt x="1703197" y="271907"/>
                    <a:pt x="1709039" y="318770"/>
                  </a:cubicBezTo>
                  <a:cubicBezTo>
                    <a:pt x="1723644" y="409448"/>
                    <a:pt x="1709039" y="426974"/>
                    <a:pt x="1618361" y="400685"/>
                  </a:cubicBezTo>
                  <a:cubicBezTo>
                    <a:pt x="1580261" y="389001"/>
                    <a:pt x="1568577" y="400685"/>
                    <a:pt x="1571498" y="438658"/>
                  </a:cubicBezTo>
                  <a:cubicBezTo>
                    <a:pt x="1580261" y="500126"/>
                    <a:pt x="1577340" y="561467"/>
                    <a:pt x="1574419" y="625856"/>
                  </a:cubicBezTo>
                  <a:cubicBezTo>
                    <a:pt x="1571498" y="660908"/>
                    <a:pt x="1551051" y="663829"/>
                    <a:pt x="1521714" y="660908"/>
                  </a:cubicBezTo>
                  <a:cubicBezTo>
                    <a:pt x="1492504" y="660908"/>
                    <a:pt x="1471930" y="657987"/>
                    <a:pt x="1471930" y="622935"/>
                  </a:cubicBezTo>
                  <a:cubicBezTo>
                    <a:pt x="1471930" y="552704"/>
                    <a:pt x="1471930" y="485521"/>
                    <a:pt x="1463167" y="418211"/>
                  </a:cubicBezTo>
                  <a:cubicBezTo>
                    <a:pt x="1463167" y="479679"/>
                    <a:pt x="1460246" y="541020"/>
                    <a:pt x="1466088" y="599567"/>
                  </a:cubicBezTo>
                  <a:cubicBezTo>
                    <a:pt x="1466088" y="649224"/>
                    <a:pt x="1445641" y="666877"/>
                    <a:pt x="1398778" y="663956"/>
                  </a:cubicBezTo>
                  <a:cubicBezTo>
                    <a:pt x="1366647" y="661035"/>
                    <a:pt x="1334389" y="661035"/>
                    <a:pt x="1302258" y="666877"/>
                  </a:cubicBezTo>
                  <a:cubicBezTo>
                    <a:pt x="1387094" y="666877"/>
                    <a:pt x="1471930" y="666877"/>
                    <a:pt x="1559814" y="666877"/>
                  </a:cubicBezTo>
                  <a:cubicBezTo>
                    <a:pt x="1597914" y="666877"/>
                    <a:pt x="1624203" y="672719"/>
                    <a:pt x="1597914" y="719455"/>
                  </a:cubicBezTo>
                  <a:cubicBezTo>
                    <a:pt x="1592072" y="728218"/>
                    <a:pt x="1592072" y="739902"/>
                    <a:pt x="1594993" y="748665"/>
                  </a:cubicBezTo>
                  <a:cubicBezTo>
                    <a:pt x="1612519" y="845185"/>
                    <a:pt x="1568704" y="935863"/>
                    <a:pt x="1574546" y="1032383"/>
                  </a:cubicBezTo>
                  <a:cubicBezTo>
                    <a:pt x="1583309" y="1128903"/>
                    <a:pt x="1577467" y="1228344"/>
                    <a:pt x="1577467" y="1324864"/>
                  </a:cubicBezTo>
                  <a:cubicBezTo>
                    <a:pt x="1577467" y="1368679"/>
                    <a:pt x="1577467" y="1415542"/>
                    <a:pt x="1577467" y="1459357"/>
                  </a:cubicBezTo>
                  <a:cubicBezTo>
                    <a:pt x="1577467" y="1497330"/>
                    <a:pt x="1562862" y="1517904"/>
                    <a:pt x="1521841" y="1514856"/>
                  </a:cubicBezTo>
                  <a:cubicBezTo>
                    <a:pt x="1463294" y="1514856"/>
                    <a:pt x="1404747" y="1514856"/>
                    <a:pt x="1346200" y="1514856"/>
                  </a:cubicBezTo>
                  <a:cubicBezTo>
                    <a:pt x="1308100" y="1514856"/>
                    <a:pt x="1290574" y="1500251"/>
                    <a:pt x="1293495" y="1462278"/>
                  </a:cubicBezTo>
                  <a:cubicBezTo>
                    <a:pt x="1293495" y="1430147"/>
                    <a:pt x="1290574" y="1394968"/>
                    <a:pt x="1293495" y="1362837"/>
                  </a:cubicBezTo>
                  <a:cubicBezTo>
                    <a:pt x="1311021" y="1204976"/>
                    <a:pt x="1261364" y="1052830"/>
                    <a:pt x="1264285" y="894969"/>
                  </a:cubicBezTo>
                  <a:close/>
                  <a:moveTo>
                    <a:pt x="866267" y="532257"/>
                  </a:moveTo>
                  <a:cubicBezTo>
                    <a:pt x="913130" y="535178"/>
                    <a:pt x="962787" y="491363"/>
                    <a:pt x="962787" y="453263"/>
                  </a:cubicBezTo>
                  <a:cubicBezTo>
                    <a:pt x="962787" y="415163"/>
                    <a:pt x="913003" y="374269"/>
                    <a:pt x="869188" y="371348"/>
                  </a:cubicBezTo>
                  <a:cubicBezTo>
                    <a:pt x="819404" y="368427"/>
                    <a:pt x="772668" y="412242"/>
                    <a:pt x="772668" y="453263"/>
                  </a:cubicBezTo>
                  <a:cubicBezTo>
                    <a:pt x="772668" y="497078"/>
                    <a:pt x="813689" y="532257"/>
                    <a:pt x="866267" y="532257"/>
                  </a:cubicBezTo>
                  <a:close/>
                </a:path>
              </a:pathLst>
            </a:custGeom>
            <a:solidFill>
              <a:srgbClr val="00B050"/>
            </a:solidFill>
          </p:spPr>
        </p:sp>
      </p:grpSp>
      <p:grpSp>
        <p:nvGrpSpPr>
          <p:cNvPr id="87" name="Group 87"/>
          <p:cNvGrpSpPr/>
          <p:nvPr/>
        </p:nvGrpSpPr>
        <p:grpSpPr>
          <a:xfrm>
            <a:off x="16538040" y="2602800"/>
            <a:ext cx="1340820" cy="800280"/>
            <a:chOff x="0" y="0"/>
            <a:chExt cx="1787760" cy="1067040"/>
          </a:xfrm>
        </p:grpSpPr>
        <p:sp>
          <p:nvSpPr>
            <p:cNvPr id="88" name="Freeform 88"/>
            <p:cNvSpPr/>
            <p:nvPr/>
          </p:nvSpPr>
          <p:spPr>
            <a:xfrm>
              <a:off x="127" y="0"/>
              <a:ext cx="1787779" cy="1066927"/>
            </a:xfrm>
            <a:custGeom>
              <a:avLst/>
              <a:gdLst/>
              <a:ahLst/>
              <a:cxnLst/>
              <a:rect l="l" t="t" r="r" b="b"/>
              <a:pathLst>
                <a:path w="1787779" h="1066927">
                  <a:moveTo>
                    <a:pt x="877697" y="0"/>
                  </a:moveTo>
                  <a:cubicBezTo>
                    <a:pt x="1094232" y="0"/>
                    <a:pt x="1310767" y="0"/>
                    <a:pt x="1527302" y="0"/>
                  </a:cubicBezTo>
                  <a:cubicBezTo>
                    <a:pt x="1600454" y="0"/>
                    <a:pt x="1603375" y="2921"/>
                    <a:pt x="1585849" y="76200"/>
                  </a:cubicBezTo>
                  <a:cubicBezTo>
                    <a:pt x="1562481" y="172974"/>
                    <a:pt x="1541907" y="269621"/>
                    <a:pt x="1515618" y="366395"/>
                  </a:cubicBezTo>
                  <a:cubicBezTo>
                    <a:pt x="1501013" y="416179"/>
                    <a:pt x="1512697" y="442595"/>
                    <a:pt x="1562481" y="466090"/>
                  </a:cubicBezTo>
                  <a:cubicBezTo>
                    <a:pt x="1743837" y="557022"/>
                    <a:pt x="1787779" y="800227"/>
                    <a:pt x="1650238" y="946785"/>
                  </a:cubicBezTo>
                  <a:cubicBezTo>
                    <a:pt x="1571244" y="1031748"/>
                    <a:pt x="1468882" y="1066927"/>
                    <a:pt x="1351788" y="1037717"/>
                  </a:cubicBezTo>
                  <a:cubicBezTo>
                    <a:pt x="1237615" y="1011301"/>
                    <a:pt x="1158621" y="938022"/>
                    <a:pt x="1129411" y="826643"/>
                  </a:cubicBezTo>
                  <a:cubicBezTo>
                    <a:pt x="1111885" y="762127"/>
                    <a:pt x="1085469" y="741680"/>
                    <a:pt x="1018286" y="744601"/>
                  </a:cubicBezTo>
                  <a:cubicBezTo>
                    <a:pt x="913003" y="750443"/>
                    <a:pt x="804672" y="747522"/>
                    <a:pt x="696468" y="744601"/>
                  </a:cubicBezTo>
                  <a:cubicBezTo>
                    <a:pt x="652526" y="744601"/>
                    <a:pt x="637921" y="759206"/>
                    <a:pt x="629158" y="803275"/>
                  </a:cubicBezTo>
                  <a:cubicBezTo>
                    <a:pt x="599948" y="938149"/>
                    <a:pt x="503301" y="1026033"/>
                    <a:pt x="362839" y="1046607"/>
                  </a:cubicBezTo>
                  <a:cubicBezTo>
                    <a:pt x="248666" y="1064133"/>
                    <a:pt x="117094" y="993902"/>
                    <a:pt x="61468" y="888365"/>
                  </a:cubicBezTo>
                  <a:cubicBezTo>
                    <a:pt x="0" y="776986"/>
                    <a:pt x="17526" y="633349"/>
                    <a:pt x="99568" y="536575"/>
                  </a:cubicBezTo>
                  <a:cubicBezTo>
                    <a:pt x="128778" y="501396"/>
                    <a:pt x="166878" y="474980"/>
                    <a:pt x="207772" y="457454"/>
                  </a:cubicBezTo>
                  <a:cubicBezTo>
                    <a:pt x="239903" y="445770"/>
                    <a:pt x="245872" y="428117"/>
                    <a:pt x="236982" y="395859"/>
                  </a:cubicBezTo>
                  <a:cubicBezTo>
                    <a:pt x="210693" y="287401"/>
                    <a:pt x="187198" y="178943"/>
                    <a:pt x="163830" y="70485"/>
                  </a:cubicBezTo>
                  <a:cubicBezTo>
                    <a:pt x="146177" y="5842"/>
                    <a:pt x="149098" y="0"/>
                    <a:pt x="216408" y="0"/>
                  </a:cubicBezTo>
                  <a:cubicBezTo>
                    <a:pt x="435864" y="0"/>
                    <a:pt x="658241" y="0"/>
                    <a:pt x="877697" y="0"/>
                  </a:cubicBezTo>
                  <a:close/>
                  <a:moveTo>
                    <a:pt x="228092" y="129032"/>
                  </a:moveTo>
                  <a:cubicBezTo>
                    <a:pt x="228092" y="129032"/>
                    <a:pt x="228092" y="131953"/>
                    <a:pt x="228092" y="134874"/>
                  </a:cubicBezTo>
                  <a:cubicBezTo>
                    <a:pt x="658241" y="134874"/>
                    <a:pt x="1088263" y="134874"/>
                    <a:pt x="1518412" y="134874"/>
                  </a:cubicBezTo>
                  <a:cubicBezTo>
                    <a:pt x="1518412" y="131953"/>
                    <a:pt x="1518412" y="129032"/>
                    <a:pt x="1518412" y="129032"/>
                  </a:cubicBezTo>
                  <a:cubicBezTo>
                    <a:pt x="1088263" y="129032"/>
                    <a:pt x="658241" y="129032"/>
                    <a:pt x="228092" y="129032"/>
                  </a:cubicBezTo>
                  <a:close/>
                  <a:moveTo>
                    <a:pt x="1483360" y="266700"/>
                  </a:moveTo>
                  <a:cubicBezTo>
                    <a:pt x="1483360" y="263779"/>
                    <a:pt x="1483360" y="263779"/>
                    <a:pt x="1483360" y="260858"/>
                  </a:cubicBezTo>
                  <a:cubicBezTo>
                    <a:pt x="1079627" y="260858"/>
                    <a:pt x="672846" y="260858"/>
                    <a:pt x="266192" y="260858"/>
                  </a:cubicBezTo>
                  <a:cubicBezTo>
                    <a:pt x="266192" y="263779"/>
                    <a:pt x="266192" y="263779"/>
                    <a:pt x="266192" y="266700"/>
                  </a:cubicBezTo>
                  <a:cubicBezTo>
                    <a:pt x="672846" y="266700"/>
                    <a:pt x="1079627" y="266700"/>
                    <a:pt x="1483360" y="266700"/>
                  </a:cubicBezTo>
                  <a:close/>
                  <a:moveTo>
                    <a:pt x="1383919" y="389763"/>
                  </a:moveTo>
                  <a:cubicBezTo>
                    <a:pt x="1021080" y="389763"/>
                    <a:pt x="661162" y="389763"/>
                    <a:pt x="298450" y="389763"/>
                  </a:cubicBezTo>
                  <a:cubicBezTo>
                    <a:pt x="351155" y="398526"/>
                    <a:pt x="1313815" y="401447"/>
                    <a:pt x="1383919" y="389763"/>
                  </a:cubicBezTo>
                  <a:close/>
                </a:path>
              </a:pathLst>
            </a:custGeom>
            <a:solidFill>
              <a:srgbClr val="00B050"/>
            </a:solidFill>
          </p:spPr>
        </p:sp>
      </p:grpSp>
      <p:grpSp>
        <p:nvGrpSpPr>
          <p:cNvPr id="89" name="Group 89"/>
          <p:cNvGrpSpPr/>
          <p:nvPr/>
        </p:nvGrpSpPr>
        <p:grpSpPr>
          <a:xfrm>
            <a:off x="16547220" y="6170040"/>
            <a:ext cx="1290600" cy="962280"/>
            <a:chOff x="0" y="0"/>
            <a:chExt cx="1720800" cy="1283040"/>
          </a:xfrm>
        </p:grpSpPr>
        <p:sp>
          <p:nvSpPr>
            <p:cNvPr id="90" name="Freeform 90"/>
            <p:cNvSpPr/>
            <p:nvPr/>
          </p:nvSpPr>
          <p:spPr>
            <a:xfrm>
              <a:off x="-254" y="0"/>
              <a:ext cx="1720977" cy="1283081"/>
            </a:xfrm>
            <a:custGeom>
              <a:avLst/>
              <a:gdLst/>
              <a:ahLst/>
              <a:cxnLst/>
              <a:rect l="l" t="t" r="r" b="b"/>
              <a:pathLst>
                <a:path w="1720977" h="1283081">
                  <a:moveTo>
                    <a:pt x="1298956" y="871982"/>
                  </a:moveTo>
                  <a:cubicBezTo>
                    <a:pt x="1331214" y="827913"/>
                    <a:pt x="1334135" y="775081"/>
                    <a:pt x="1375156" y="736981"/>
                  </a:cubicBezTo>
                  <a:cubicBezTo>
                    <a:pt x="1380998" y="778129"/>
                    <a:pt x="1363472" y="804545"/>
                    <a:pt x="1351661" y="828040"/>
                  </a:cubicBezTo>
                  <a:cubicBezTo>
                    <a:pt x="1307719" y="910209"/>
                    <a:pt x="1287145" y="998347"/>
                    <a:pt x="1295908" y="1092327"/>
                  </a:cubicBezTo>
                  <a:cubicBezTo>
                    <a:pt x="1301750" y="1139317"/>
                    <a:pt x="1298829" y="1186307"/>
                    <a:pt x="1295908" y="1233297"/>
                  </a:cubicBezTo>
                  <a:cubicBezTo>
                    <a:pt x="1295908" y="1253871"/>
                    <a:pt x="1301750" y="1277366"/>
                    <a:pt x="1272413" y="1280287"/>
                  </a:cubicBezTo>
                  <a:cubicBezTo>
                    <a:pt x="1245997" y="1280287"/>
                    <a:pt x="1245997" y="1253871"/>
                    <a:pt x="1245997" y="1236218"/>
                  </a:cubicBezTo>
                  <a:cubicBezTo>
                    <a:pt x="1245997" y="1118743"/>
                    <a:pt x="1245997" y="1004316"/>
                    <a:pt x="1245997" y="889762"/>
                  </a:cubicBezTo>
                  <a:cubicBezTo>
                    <a:pt x="1245997" y="863346"/>
                    <a:pt x="1245997" y="839851"/>
                    <a:pt x="1240155" y="813435"/>
                  </a:cubicBezTo>
                  <a:cubicBezTo>
                    <a:pt x="1181481" y="936752"/>
                    <a:pt x="1111123" y="1054227"/>
                    <a:pt x="1131697" y="1197991"/>
                  </a:cubicBezTo>
                  <a:cubicBezTo>
                    <a:pt x="1134618" y="1227328"/>
                    <a:pt x="1155192" y="1280160"/>
                    <a:pt x="1099439" y="1280160"/>
                  </a:cubicBezTo>
                  <a:cubicBezTo>
                    <a:pt x="1037844" y="1283081"/>
                    <a:pt x="1058418" y="1227328"/>
                    <a:pt x="1061339" y="1195070"/>
                  </a:cubicBezTo>
                  <a:cubicBezTo>
                    <a:pt x="1070102" y="1083564"/>
                    <a:pt x="1002665" y="995426"/>
                    <a:pt x="967486" y="898525"/>
                  </a:cubicBezTo>
                  <a:cubicBezTo>
                    <a:pt x="958723" y="877951"/>
                    <a:pt x="946912" y="860298"/>
                    <a:pt x="949960" y="822198"/>
                  </a:cubicBezTo>
                  <a:cubicBezTo>
                    <a:pt x="996823" y="892683"/>
                    <a:pt x="1017397" y="960247"/>
                    <a:pt x="1058418" y="1036574"/>
                  </a:cubicBezTo>
                  <a:cubicBezTo>
                    <a:pt x="1058418" y="936752"/>
                    <a:pt x="1058418" y="854583"/>
                    <a:pt x="1058418" y="769366"/>
                  </a:cubicBezTo>
                  <a:cubicBezTo>
                    <a:pt x="1058418" y="769366"/>
                    <a:pt x="1058418" y="766445"/>
                    <a:pt x="1058418" y="763524"/>
                  </a:cubicBezTo>
                  <a:cubicBezTo>
                    <a:pt x="1049655" y="742950"/>
                    <a:pt x="900176" y="704850"/>
                    <a:pt x="879602" y="716534"/>
                  </a:cubicBezTo>
                  <a:cubicBezTo>
                    <a:pt x="853186" y="734187"/>
                    <a:pt x="847344" y="754761"/>
                    <a:pt x="847344" y="784098"/>
                  </a:cubicBezTo>
                  <a:cubicBezTo>
                    <a:pt x="850265" y="927989"/>
                    <a:pt x="847344" y="1071880"/>
                    <a:pt x="847344" y="1212723"/>
                  </a:cubicBezTo>
                  <a:cubicBezTo>
                    <a:pt x="847344" y="1224407"/>
                    <a:pt x="847344" y="1236218"/>
                    <a:pt x="847344" y="1247902"/>
                  </a:cubicBezTo>
                  <a:cubicBezTo>
                    <a:pt x="844423" y="1265555"/>
                    <a:pt x="841502" y="1280160"/>
                    <a:pt x="820928" y="1280160"/>
                  </a:cubicBezTo>
                  <a:cubicBezTo>
                    <a:pt x="800354" y="1280160"/>
                    <a:pt x="797433" y="1265428"/>
                    <a:pt x="797433" y="1247902"/>
                  </a:cubicBezTo>
                  <a:cubicBezTo>
                    <a:pt x="803275" y="1112901"/>
                    <a:pt x="741680" y="992505"/>
                    <a:pt x="721233" y="863346"/>
                  </a:cubicBezTo>
                  <a:cubicBezTo>
                    <a:pt x="712470" y="810514"/>
                    <a:pt x="686054" y="778256"/>
                    <a:pt x="630301" y="781177"/>
                  </a:cubicBezTo>
                  <a:cubicBezTo>
                    <a:pt x="600964" y="781177"/>
                    <a:pt x="571627" y="745998"/>
                    <a:pt x="554101" y="763524"/>
                  </a:cubicBezTo>
                  <a:cubicBezTo>
                    <a:pt x="530606" y="784098"/>
                    <a:pt x="545338" y="822198"/>
                    <a:pt x="542417" y="854583"/>
                  </a:cubicBezTo>
                  <a:cubicBezTo>
                    <a:pt x="542417" y="966089"/>
                    <a:pt x="542417" y="1080643"/>
                    <a:pt x="542417" y="1195197"/>
                  </a:cubicBezTo>
                  <a:cubicBezTo>
                    <a:pt x="542417" y="1212850"/>
                    <a:pt x="542417" y="1230376"/>
                    <a:pt x="542417" y="1245108"/>
                  </a:cubicBezTo>
                  <a:cubicBezTo>
                    <a:pt x="539496" y="1262761"/>
                    <a:pt x="536575" y="1280287"/>
                    <a:pt x="516001" y="1280287"/>
                  </a:cubicBezTo>
                  <a:cubicBezTo>
                    <a:pt x="492506" y="1277366"/>
                    <a:pt x="492506" y="1259713"/>
                    <a:pt x="492506" y="1245108"/>
                  </a:cubicBezTo>
                  <a:cubicBezTo>
                    <a:pt x="492506" y="1165860"/>
                    <a:pt x="489585" y="1083564"/>
                    <a:pt x="489585" y="1004316"/>
                  </a:cubicBezTo>
                  <a:cubicBezTo>
                    <a:pt x="489585" y="925068"/>
                    <a:pt x="492506" y="848741"/>
                    <a:pt x="492506" y="769493"/>
                  </a:cubicBezTo>
                  <a:cubicBezTo>
                    <a:pt x="492506" y="748919"/>
                    <a:pt x="501269" y="710819"/>
                    <a:pt x="466090" y="716661"/>
                  </a:cubicBezTo>
                  <a:cubicBezTo>
                    <a:pt x="433832" y="722503"/>
                    <a:pt x="384048" y="699008"/>
                    <a:pt x="366395" y="754888"/>
                  </a:cubicBezTo>
                  <a:cubicBezTo>
                    <a:pt x="345821" y="837057"/>
                    <a:pt x="316611" y="916432"/>
                    <a:pt x="322453" y="1001522"/>
                  </a:cubicBezTo>
                  <a:cubicBezTo>
                    <a:pt x="328295" y="1080770"/>
                    <a:pt x="325374" y="1160018"/>
                    <a:pt x="322453" y="1236345"/>
                  </a:cubicBezTo>
                  <a:cubicBezTo>
                    <a:pt x="322453" y="1253998"/>
                    <a:pt x="325374" y="1277493"/>
                    <a:pt x="301879" y="1277493"/>
                  </a:cubicBezTo>
                  <a:cubicBezTo>
                    <a:pt x="275463" y="1280414"/>
                    <a:pt x="275463" y="1256919"/>
                    <a:pt x="272542" y="1236345"/>
                  </a:cubicBezTo>
                  <a:cubicBezTo>
                    <a:pt x="272542" y="1221613"/>
                    <a:pt x="269621" y="1204087"/>
                    <a:pt x="272542" y="1189355"/>
                  </a:cubicBezTo>
                  <a:cubicBezTo>
                    <a:pt x="296037" y="998474"/>
                    <a:pt x="222758" y="825246"/>
                    <a:pt x="184658" y="643255"/>
                  </a:cubicBezTo>
                  <a:cubicBezTo>
                    <a:pt x="181737" y="619760"/>
                    <a:pt x="164084" y="608076"/>
                    <a:pt x="140716" y="605028"/>
                  </a:cubicBezTo>
                  <a:cubicBezTo>
                    <a:pt x="79121" y="602107"/>
                    <a:pt x="32258" y="575691"/>
                    <a:pt x="14605" y="516890"/>
                  </a:cubicBezTo>
                  <a:cubicBezTo>
                    <a:pt x="0" y="455295"/>
                    <a:pt x="20447" y="408305"/>
                    <a:pt x="73279" y="375920"/>
                  </a:cubicBezTo>
                  <a:cubicBezTo>
                    <a:pt x="93853" y="364236"/>
                    <a:pt x="93853" y="343662"/>
                    <a:pt x="99695" y="326009"/>
                  </a:cubicBezTo>
                  <a:cubicBezTo>
                    <a:pt x="155575" y="117475"/>
                    <a:pt x="375539" y="20574"/>
                    <a:pt x="563118" y="120396"/>
                  </a:cubicBezTo>
                  <a:cubicBezTo>
                    <a:pt x="592455" y="135128"/>
                    <a:pt x="609981" y="138049"/>
                    <a:pt x="636397" y="114554"/>
                  </a:cubicBezTo>
                  <a:cubicBezTo>
                    <a:pt x="718439" y="38227"/>
                    <a:pt x="818134" y="32258"/>
                    <a:pt x="920750" y="73406"/>
                  </a:cubicBezTo>
                  <a:cubicBezTo>
                    <a:pt x="944245" y="82169"/>
                    <a:pt x="967613" y="91059"/>
                    <a:pt x="988187" y="67564"/>
                  </a:cubicBezTo>
                  <a:cubicBezTo>
                    <a:pt x="991108" y="67564"/>
                    <a:pt x="991108" y="64643"/>
                    <a:pt x="994029" y="64643"/>
                  </a:cubicBezTo>
                  <a:cubicBezTo>
                    <a:pt x="1090803" y="76327"/>
                    <a:pt x="1169924" y="0"/>
                    <a:pt x="1266698" y="8763"/>
                  </a:cubicBezTo>
                  <a:cubicBezTo>
                    <a:pt x="1372235" y="17526"/>
                    <a:pt x="1466088" y="82169"/>
                    <a:pt x="1495298" y="187833"/>
                  </a:cubicBezTo>
                  <a:cubicBezTo>
                    <a:pt x="1506982" y="228981"/>
                    <a:pt x="1524635" y="252476"/>
                    <a:pt x="1571498" y="258318"/>
                  </a:cubicBezTo>
                  <a:cubicBezTo>
                    <a:pt x="1653540" y="273050"/>
                    <a:pt x="1715135" y="349377"/>
                    <a:pt x="1718056" y="428625"/>
                  </a:cubicBezTo>
                  <a:cubicBezTo>
                    <a:pt x="1720977" y="516763"/>
                    <a:pt x="1665351" y="593090"/>
                    <a:pt x="1583182" y="616585"/>
                  </a:cubicBezTo>
                  <a:cubicBezTo>
                    <a:pt x="1545082" y="625348"/>
                    <a:pt x="1518666" y="640080"/>
                    <a:pt x="1498219" y="672338"/>
                  </a:cubicBezTo>
                  <a:cubicBezTo>
                    <a:pt x="1465961" y="716407"/>
                    <a:pt x="1416177" y="736981"/>
                    <a:pt x="1363345" y="733933"/>
                  </a:cubicBezTo>
                  <a:cubicBezTo>
                    <a:pt x="1307592" y="731012"/>
                    <a:pt x="1290066" y="751586"/>
                    <a:pt x="1295908" y="804418"/>
                  </a:cubicBezTo>
                  <a:cubicBezTo>
                    <a:pt x="1298829" y="822071"/>
                    <a:pt x="1298829" y="842645"/>
                    <a:pt x="1298829" y="871982"/>
                  </a:cubicBezTo>
                  <a:close/>
                  <a:moveTo>
                    <a:pt x="1134745" y="951230"/>
                  </a:moveTo>
                  <a:cubicBezTo>
                    <a:pt x="1181608" y="883666"/>
                    <a:pt x="1196340" y="804418"/>
                    <a:pt x="1240282" y="736854"/>
                  </a:cubicBezTo>
                  <a:cubicBezTo>
                    <a:pt x="1246124" y="728091"/>
                    <a:pt x="1251966" y="713359"/>
                    <a:pt x="1240282" y="704596"/>
                  </a:cubicBezTo>
                  <a:cubicBezTo>
                    <a:pt x="1225677" y="695833"/>
                    <a:pt x="1213866" y="689864"/>
                    <a:pt x="1196340" y="698754"/>
                  </a:cubicBezTo>
                  <a:cubicBezTo>
                    <a:pt x="1155319" y="722249"/>
                    <a:pt x="1120140" y="739902"/>
                    <a:pt x="1131824" y="801497"/>
                  </a:cubicBezTo>
                  <a:cubicBezTo>
                    <a:pt x="1140587" y="848487"/>
                    <a:pt x="1134745" y="901319"/>
                    <a:pt x="1134745" y="951230"/>
                  </a:cubicBezTo>
                  <a:close/>
                </a:path>
              </a:pathLst>
            </a:custGeom>
            <a:solidFill>
              <a:srgbClr val="00B050"/>
            </a:solidFill>
          </p:spPr>
        </p:sp>
      </p:grpSp>
      <p:grpSp>
        <p:nvGrpSpPr>
          <p:cNvPr id="91" name="Group 91"/>
          <p:cNvGrpSpPr/>
          <p:nvPr/>
        </p:nvGrpSpPr>
        <p:grpSpPr>
          <a:xfrm>
            <a:off x="12977820" y="4105080"/>
            <a:ext cx="819180" cy="1302480"/>
            <a:chOff x="0" y="0"/>
            <a:chExt cx="1092240" cy="1736640"/>
          </a:xfrm>
        </p:grpSpPr>
        <p:sp>
          <p:nvSpPr>
            <p:cNvPr id="92" name="Freeform 92"/>
            <p:cNvSpPr/>
            <p:nvPr/>
          </p:nvSpPr>
          <p:spPr>
            <a:xfrm>
              <a:off x="0" y="0"/>
              <a:ext cx="1092327" cy="1736725"/>
            </a:xfrm>
            <a:custGeom>
              <a:avLst/>
              <a:gdLst/>
              <a:ahLst/>
              <a:cxnLst/>
              <a:rect l="l" t="t" r="r" b="b"/>
              <a:pathLst>
                <a:path w="1092327" h="1736725">
                  <a:moveTo>
                    <a:pt x="2921" y="1273937"/>
                  </a:moveTo>
                  <a:cubicBezTo>
                    <a:pt x="5842" y="1048385"/>
                    <a:pt x="70231" y="899033"/>
                    <a:pt x="149352" y="758571"/>
                  </a:cubicBezTo>
                  <a:cubicBezTo>
                    <a:pt x="175768" y="711708"/>
                    <a:pt x="202057" y="664845"/>
                    <a:pt x="210820" y="615061"/>
                  </a:cubicBezTo>
                  <a:cubicBezTo>
                    <a:pt x="228346" y="527177"/>
                    <a:pt x="260604" y="451104"/>
                    <a:pt x="316230" y="380746"/>
                  </a:cubicBezTo>
                  <a:cubicBezTo>
                    <a:pt x="363093" y="328041"/>
                    <a:pt x="418719" y="298704"/>
                    <a:pt x="486029" y="292862"/>
                  </a:cubicBezTo>
                  <a:cubicBezTo>
                    <a:pt x="500634" y="292862"/>
                    <a:pt x="515366" y="292862"/>
                    <a:pt x="524129" y="307467"/>
                  </a:cubicBezTo>
                  <a:cubicBezTo>
                    <a:pt x="529971" y="322072"/>
                    <a:pt x="527050" y="333883"/>
                    <a:pt x="509524" y="339725"/>
                  </a:cubicBezTo>
                  <a:cubicBezTo>
                    <a:pt x="491998" y="345567"/>
                    <a:pt x="497840" y="357251"/>
                    <a:pt x="506603" y="366141"/>
                  </a:cubicBezTo>
                  <a:cubicBezTo>
                    <a:pt x="521208" y="383667"/>
                    <a:pt x="541782" y="389509"/>
                    <a:pt x="565150" y="380746"/>
                  </a:cubicBezTo>
                  <a:cubicBezTo>
                    <a:pt x="576834" y="377825"/>
                    <a:pt x="591566" y="371983"/>
                    <a:pt x="591566" y="354330"/>
                  </a:cubicBezTo>
                  <a:cubicBezTo>
                    <a:pt x="591566" y="351409"/>
                    <a:pt x="585724" y="345567"/>
                    <a:pt x="582803" y="342646"/>
                  </a:cubicBezTo>
                  <a:cubicBezTo>
                    <a:pt x="571119" y="336804"/>
                    <a:pt x="565277" y="339725"/>
                    <a:pt x="562356" y="351409"/>
                  </a:cubicBezTo>
                  <a:cubicBezTo>
                    <a:pt x="562356" y="363093"/>
                    <a:pt x="559435" y="374777"/>
                    <a:pt x="544830" y="371856"/>
                  </a:cubicBezTo>
                  <a:cubicBezTo>
                    <a:pt x="533146" y="371856"/>
                    <a:pt x="533146" y="360172"/>
                    <a:pt x="533146" y="351409"/>
                  </a:cubicBezTo>
                  <a:cubicBezTo>
                    <a:pt x="530225" y="237236"/>
                    <a:pt x="550672" y="131826"/>
                    <a:pt x="621030" y="35179"/>
                  </a:cubicBezTo>
                  <a:cubicBezTo>
                    <a:pt x="644398" y="0"/>
                    <a:pt x="676656" y="17653"/>
                    <a:pt x="697103" y="32258"/>
                  </a:cubicBezTo>
                  <a:cubicBezTo>
                    <a:pt x="723519" y="49784"/>
                    <a:pt x="694182" y="70358"/>
                    <a:pt x="679577" y="84963"/>
                  </a:cubicBezTo>
                  <a:cubicBezTo>
                    <a:pt x="632714" y="128905"/>
                    <a:pt x="609346" y="190373"/>
                    <a:pt x="585851" y="248920"/>
                  </a:cubicBezTo>
                  <a:cubicBezTo>
                    <a:pt x="577088" y="272288"/>
                    <a:pt x="577088" y="289941"/>
                    <a:pt x="609219" y="292862"/>
                  </a:cubicBezTo>
                  <a:cubicBezTo>
                    <a:pt x="755650" y="316230"/>
                    <a:pt x="828802" y="418846"/>
                    <a:pt x="863981" y="544703"/>
                  </a:cubicBezTo>
                  <a:cubicBezTo>
                    <a:pt x="890397" y="644271"/>
                    <a:pt x="931291" y="732155"/>
                    <a:pt x="978154" y="820039"/>
                  </a:cubicBezTo>
                  <a:cubicBezTo>
                    <a:pt x="1039622" y="940054"/>
                    <a:pt x="1089406" y="1066038"/>
                    <a:pt x="1089406" y="1203706"/>
                  </a:cubicBezTo>
                  <a:cubicBezTo>
                    <a:pt x="1092327" y="1438021"/>
                    <a:pt x="983996" y="1601978"/>
                    <a:pt x="758571" y="1678178"/>
                  </a:cubicBezTo>
                  <a:cubicBezTo>
                    <a:pt x="576961" y="1736725"/>
                    <a:pt x="398399" y="1725041"/>
                    <a:pt x="231521" y="1628394"/>
                  </a:cubicBezTo>
                  <a:cubicBezTo>
                    <a:pt x="76073" y="1537462"/>
                    <a:pt x="0" y="1396873"/>
                    <a:pt x="2921" y="1273937"/>
                  </a:cubicBezTo>
                  <a:close/>
                </a:path>
              </a:pathLst>
            </a:custGeom>
            <a:solidFill>
              <a:srgbClr val="00B050"/>
            </a:solidFill>
          </p:spPr>
        </p:sp>
      </p:grpSp>
      <p:grpSp>
        <p:nvGrpSpPr>
          <p:cNvPr id="93" name="Group 93"/>
          <p:cNvGrpSpPr/>
          <p:nvPr/>
        </p:nvGrpSpPr>
        <p:grpSpPr>
          <a:xfrm>
            <a:off x="10846440" y="4131540"/>
            <a:ext cx="1278720" cy="1176120"/>
            <a:chOff x="0" y="0"/>
            <a:chExt cx="1704960" cy="1568160"/>
          </a:xfrm>
        </p:grpSpPr>
        <p:sp>
          <p:nvSpPr>
            <p:cNvPr id="94" name="Freeform 94"/>
            <p:cNvSpPr/>
            <p:nvPr/>
          </p:nvSpPr>
          <p:spPr>
            <a:xfrm>
              <a:off x="127" y="0"/>
              <a:ext cx="1704848" cy="1568196"/>
            </a:xfrm>
            <a:custGeom>
              <a:avLst/>
              <a:gdLst/>
              <a:ahLst/>
              <a:cxnLst/>
              <a:rect l="l" t="t" r="r" b="b"/>
              <a:pathLst>
                <a:path w="1704848" h="1568196">
                  <a:moveTo>
                    <a:pt x="1113028" y="381000"/>
                  </a:moveTo>
                  <a:cubicBezTo>
                    <a:pt x="946023" y="381000"/>
                    <a:pt x="776097" y="381000"/>
                    <a:pt x="609219" y="383921"/>
                  </a:cubicBezTo>
                  <a:cubicBezTo>
                    <a:pt x="559435" y="383921"/>
                    <a:pt x="547751" y="372237"/>
                    <a:pt x="559435" y="319405"/>
                  </a:cubicBezTo>
                  <a:cubicBezTo>
                    <a:pt x="620903" y="87884"/>
                    <a:pt x="869950" y="0"/>
                    <a:pt x="1048639" y="155321"/>
                  </a:cubicBezTo>
                  <a:cubicBezTo>
                    <a:pt x="1101344" y="199263"/>
                    <a:pt x="1124839" y="263779"/>
                    <a:pt x="1142365" y="328295"/>
                  </a:cubicBezTo>
                  <a:cubicBezTo>
                    <a:pt x="1148207" y="357632"/>
                    <a:pt x="1154049" y="378079"/>
                    <a:pt x="1186307" y="392811"/>
                  </a:cubicBezTo>
                  <a:cubicBezTo>
                    <a:pt x="1215644" y="404495"/>
                    <a:pt x="1233170" y="501269"/>
                    <a:pt x="1206754" y="542290"/>
                  </a:cubicBezTo>
                  <a:cubicBezTo>
                    <a:pt x="1171575" y="600964"/>
                    <a:pt x="1189228" y="656590"/>
                    <a:pt x="1192149" y="712343"/>
                  </a:cubicBezTo>
                  <a:cubicBezTo>
                    <a:pt x="1200912" y="794385"/>
                    <a:pt x="1209675" y="876427"/>
                    <a:pt x="1215644" y="955675"/>
                  </a:cubicBezTo>
                  <a:cubicBezTo>
                    <a:pt x="1221486" y="1043559"/>
                    <a:pt x="1244981" y="1119759"/>
                    <a:pt x="1344549" y="1154938"/>
                  </a:cubicBezTo>
                  <a:cubicBezTo>
                    <a:pt x="1508633" y="1213612"/>
                    <a:pt x="1622806" y="1330833"/>
                    <a:pt x="1684401" y="1497838"/>
                  </a:cubicBezTo>
                  <a:cubicBezTo>
                    <a:pt x="1704848" y="1559433"/>
                    <a:pt x="1701927" y="1565275"/>
                    <a:pt x="1637538" y="1565275"/>
                  </a:cubicBezTo>
                  <a:cubicBezTo>
                    <a:pt x="1113155" y="1565275"/>
                    <a:pt x="585851" y="1565275"/>
                    <a:pt x="58547" y="1568196"/>
                  </a:cubicBezTo>
                  <a:cubicBezTo>
                    <a:pt x="5842" y="1568196"/>
                    <a:pt x="0" y="1547622"/>
                    <a:pt x="14605" y="1503680"/>
                  </a:cubicBezTo>
                  <a:cubicBezTo>
                    <a:pt x="76073" y="1330706"/>
                    <a:pt x="196088" y="1213485"/>
                    <a:pt x="366014" y="1148969"/>
                  </a:cubicBezTo>
                  <a:cubicBezTo>
                    <a:pt x="436372" y="1125474"/>
                    <a:pt x="471424" y="1081532"/>
                    <a:pt x="477393" y="1011174"/>
                  </a:cubicBezTo>
                  <a:cubicBezTo>
                    <a:pt x="491998" y="882142"/>
                    <a:pt x="503809" y="750316"/>
                    <a:pt x="515493" y="621284"/>
                  </a:cubicBezTo>
                  <a:cubicBezTo>
                    <a:pt x="518414" y="571500"/>
                    <a:pt x="480314" y="527431"/>
                    <a:pt x="486156" y="474726"/>
                  </a:cubicBezTo>
                  <a:cubicBezTo>
                    <a:pt x="491998" y="395605"/>
                    <a:pt x="497840" y="386842"/>
                    <a:pt x="574040" y="386842"/>
                  </a:cubicBezTo>
                  <a:cubicBezTo>
                    <a:pt x="752729" y="386842"/>
                    <a:pt x="931418" y="386842"/>
                    <a:pt x="1113028" y="386842"/>
                  </a:cubicBezTo>
                  <a:cubicBezTo>
                    <a:pt x="1113028" y="383921"/>
                    <a:pt x="1113028" y="383921"/>
                    <a:pt x="1113028" y="381000"/>
                  </a:cubicBezTo>
                  <a:close/>
                  <a:moveTo>
                    <a:pt x="852297" y="580390"/>
                  </a:moveTo>
                  <a:cubicBezTo>
                    <a:pt x="770255" y="580390"/>
                    <a:pt x="688213" y="583311"/>
                    <a:pt x="606171" y="580390"/>
                  </a:cubicBezTo>
                  <a:cubicBezTo>
                    <a:pt x="570992" y="580390"/>
                    <a:pt x="559308" y="592074"/>
                    <a:pt x="565150" y="627253"/>
                  </a:cubicBezTo>
                  <a:cubicBezTo>
                    <a:pt x="573913" y="679958"/>
                    <a:pt x="573913" y="732790"/>
                    <a:pt x="579755" y="785495"/>
                  </a:cubicBezTo>
                  <a:cubicBezTo>
                    <a:pt x="585597" y="850011"/>
                    <a:pt x="629539" y="885190"/>
                    <a:pt x="685165" y="858774"/>
                  </a:cubicBezTo>
                  <a:cubicBezTo>
                    <a:pt x="799465" y="806069"/>
                    <a:pt x="904875" y="808990"/>
                    <a:pt x="1016254" y="861695"/>
                  </a:cubicBezTo>
                  <a:cubicBezTo>
                    <a:pt x="1066038" y="885190"/>
                    <a:pt x="1115822" y="850011"/>
                    <a:pt x="1121664" y="803021"/>
                  </a:cubicBezTo>
                  <a:cubicBezTo>
                    <a:pt x="1127506" y="747268"/>
                    <a:pt x="1130427" y="688721"/>
                    <a:pt x="1136269" y="632968"/>
                  </a:cubicBezTo>
                  <a:cubicBezTo>
                    <a:pt x="1139190" y="594868"/>
                    <a:pt x="1127506" y="580263"/>
                    <a:pt x="1086485" y="580263"/>
                  </a:cubicBezTo>
                  <a:cubicBezTo>
                    <a:pt x="1010285" y="583184"/>
                    <a:pt x="931164" y="580263"/>
                    <a:pt x="852170" y="580263"/>
                  </a:cubicBezTo>
                  <a:close/>
                  <a:moveTo>
                    <a:pt x="732028" y="1348232"/>
                  </a:moveTo>
                  <a:cubicBezTo>
                    <a:pt x="717423" y="1359916"/>
                    <a:pt x="705612" y="1371727"/>
                    <a:pt x="691007" y="1380490"/>
                  </a:cubicBezTo>
                  <a:cubicBezTo>
                    <a:pt x="679323" y="1386332"/>
                    <a:pt x="667512" y="1403985"/>
                    <a:pt x="649986" y="1395095"/>
                  </a:cubicBezTo>
                  <a:cubicBezTo>
                    <a:pt x="632460" y="1386205"/>
                    <a:pt x="641223" y="1368679"/>
                    <a:pt x="641223" y="1354074"/>
                  </a:cubicBezTo>
                  <a:cubicBezTo>
                    <a:pt x="641223" y="1327658"/>
                    <a:pt x="655828" y="1289558"/>
                    <a:pt x="632460" y="1277874"/>
                  </a:cubicBezTo>
                  <a:cubicBezTo>
                    <a:pt x="606044" y="1266190"/>
                    <a:pt x="591439" y="1307211"/>
                    <a:pt x="570992" y="1321816"/>
                  </a:cubicBezTo>
                  <a:cubicBezTo>
                    <a:pt x="544576" y="1336421"/>
                    <a:pt x="538734" y="1354074"/>
                    <a:pt x="565150" y="1377569"/>
                  </a:cubicBezTo>
                  <a:cubicBezTo>
                    <a:pt x="729234" y="1521206"/>
                    <a:pt x="969391" y="1529969"/>
                    <a:pt x="1145159" y="1371727"/>
                  </a:cubicBezTo>
                  <a:cubicBezTo>
                    <a:pt x="1159764" y="1357122"/>
                    <a:pt x="1165606" y="1348232"/>
                    <a:pt x="1148080" y="1333627"/>
                  </a:cubicBezTo>
                  <a:cubicBezTo>
                    <a:pt x="1121664" y="1313053"/>
                    <a:pt x="1095375" y="1289685"/>
                    <a:pt x="1068959" y="1266190"/>
                  </a:cubicBezTo>
                  <a:cubicBezTo>
                    <a:pt x="1054354" y="1292606"/>
                    <a:pt x="1054354" y="1318895"/>
                    <a:pt x="1060196" y="1342390"/>
                  </a:cubicBezTo>
                  <a:cubicBezTo>
                    <a:pt x="1066038" y="1383411"/>
                    <a:pt x="1060196" y="1409827"/>
                    <a:pt x="1013333" y="1380490"/>
                  </a:cubicBezTo>
                  <a:cubicBezTo>
                    <a:pt x="992886" y="1368806"/>
                    <a:pt x="963549" y="1351153"/>
                    <a:pt x="975233" y="1401064"/>
                  </a:cubicBezTo>
                  <a:cubicBezTo>
                    <a:pt x="981075" y="1433322"/>
                    <a:pt x="966470" y="1427480"/>
                    <a:pt x="945896" y="1418590"/>
                  </a:cubicBezTo>
                  <a:cubicBezTo>
                    <a:pt x="916559" y="1406906"/>
                    <a:pt x="901954" y="1377569"/>
                    <a:pt x="878459" y="1351153"/>
                  </a:cubicBezTo>
                  <a:cubicBezTo>
                    <a:pt x="866775" y="1374648"/>
                    <a:pt x="860933" y="1389253"/>
                    <a:pt x="852043" y="1406906"/>
                  </a:cubicBezTo>
                  <a:cubicBezTo>
                    <a:pt x="831596" y="1392301"/>
                    <a:pt x="840359" y="1365885"/>
                    <a:pt x="819785" y="1354201"/>
                  </a:cubicBezTo>
                  <a:cubicBezTo>
                    <a:pt x="813943" y="1362964"/>
                    <a:pt x="808101" y="1368806"/>
                    <a:pt x="805180" y="1374775"/>
                  </a:cubicBezTo>
                  <a:cubicBezTo>
                    <a:pt x="784733" y="1398270"/>
                    <a:pt x="761238" y="1433449"/>
                    <a:pt x="731901" y="1418717"/>
                  </a:cubicBezTo>
                  <a:cubicBezTo>
                    <a:pt x="705485" y="1409954"/>
                    <a:pt x="743585" y="1377696"/>
                    <a:pt x="731901" y="1348359"/>
                  </a:cubicBezTo>
                  <a:close/>
                </a:path>
              </a:pathLst>
            </a:custGeom>
            <a:solidFill>
              <a:srgbClr val="00B050"/>
            </a:solidFill>
          </p:spPr>
        </p:sp>
      </p:grpSp>
      <p:grpSp>
        <p:nvGrpSpPr>
          <p:cNvPr id="95" name="Group 95"/>
          <p:cNvGrpSpPr/>
          <p:nvPr/>
        </p:nvGrpSpPr>
        <p:grpSpPr>
          <a:xfrm>
            <a:off x="12896820" y="5998320"/>
            <a:ext cx="971460" cy="1295460"/>
            <a:chOff x="0" y="0"/>
            <a:chExt cx="1295280" cy="1727280"/>
          </a:xfrm>
        </p:grpSpPr>
        <p:sp>
          <p:nvSpPr>
            <p:cNvPr id="96" name="Freeform 96"/>
            <p:cNvSpPr/>
            <p:nvPr/>
          </p:nvSpPr>
          <p:spPr>
            <a:xfrm>
              <a:off x="0" y="0"/>
              <a:ext cx="1295273" cy="1727327"/>
            </a:xfrm>
            <a:custGeom>
              <a:avLst/>
              <a:gdLst/>
              <a:ahLst/>
              <a:cxnLst/>
              <a:rect l="l" t="t" r="r" b="b"/>
              <a:pathLst>
                <a:path w="1295273" h="1727327">
                  <a:moveTo>
                    <a:pt x="263779" y="1112520"/>
                  </a:moveTo>
                  <a:cubicBezTo>
                    <a:pt x="234442" y="1144778"/>
                    <a:pt x="205232" y="1173988"/>
                    <a:pt x="175895" y="1206246"/>
                  </a:cubicBezTo>
                  <a:cubicBezTo>
                    <a:pt x="155321" y="1229614"/>
                    <a:pt x="137795" y="1232535"/>
                    <a:pt x="111379" y="1209167"/>
                  </a:cubicBezTo>
                  <a:cubicBezTo>
                    <a:pt x="0" y="1118362"/>
                    <a:pt x="0" y="1115441"/>
                    <a:pt x="99695" y="1010031"/>
                  </a:cubicBezTo>
                  <a:cubicBezTo>
                    <a:pt x="143637" y="966089"/>
                    <a:pt x="178816" y="919226"/>
                    <a:pt x="202311" y="857758"/>
                  </a:cubicBezTo>
                  <a:cubicBezTo>
                    <a:pt x="237490" y="758190"/>
                    <a:pt x="328295" y="693801"/>
                    <a:pt x="410337" y="626491"/>
                  </a:cubicBezTo>
                  <a:cubicBezTo>
                    <a:pt x="498221" y="553339"/>
                    <a:pt x="501142" y="556260"/>
                    <a:pt x="416179" y="477139"/>
                  </a:cubicBezTo>
                  <a:cubicBezTo>
                    <a:pt x="313563" y="377571"/>
                    <a:pt x="211074" y="281051"/>
                    <a:pt x="108458" y="181483"/>
                  </a:cubicBezTo>
                  <a:cubicBezTo>
                    <a:pt x="79121" y="155194"/>
                    <a:pt x="82042" y="140462"/>
                    <a:pt x="105537" y="111252"/>
                  </a:cubicBezTo>
                  <a:cubicBezTo>
                    <a:pt x="193421" y="2921"/>
                    <a:pt x="193421" y="0"/>
                    <a:pt x="292989" y="93726"/>
                  </a:cubicBezTo>
                  <a:cubicBezTo>
                    <a:pt x="398526" y="190373"/>
                    <a:pt x="501015" y="289814"/>
                    <a:pt x="603631" y="386461"/>
                  </a:cubicBezTo>
                  <a:cubicBezTo>
                    <a:pt x="632968" y="412750"/>
                    <a:pt x="644652" y="439166"/>
                    <a:pt x="615315" y="471424"/>
                  </a:cubicBezTo>
                  <a:cubicBezTo>
                    <a:pt x="603631" y="483108"/>
                    <a:pt x="594741" y="497713"/>
                    <a:pt x="603631" y="515366"/>
                  </a:cubicBezTo>
                  <a:cubicBezTo>
                    <a:pt x="612521" y="533019"/>
                    <a:pt x="630047" y="524129"/>
                    <a:pt x="644652" y="527050"/>
                  </a:cubicBezTo>
                  <a:cubicBezTo>
                    <a:pt x="715010" y="532892"/>
                    <a:pt x="761873" y="503682"/>
                    <a:pt x="808736" y="450977"/>
                  </a:cubicBezTo>
                  <a:cubicBezTo>
                    <a:pt x="911352" y="336677"/>
                    <a:pt x="1019810" y="228346"/>
                    <a:pt x="1125347" y="114173"/>
                  </a:cubicBezTo>
                  <a:cubicBezTo>
                    <a:pt x="1154684" y="84836"/>
                    <a:pt x="1169289" y="81915"/>
                    <a:pt x="1198626" y="117094"/>
                  </a:cubicBezTo>
                  <a:cubicBezTo>
                    <a:pt x="1295273" y="219583"/>
                    <a:pt x="1295273" y="216662"/>
                    <a:pt x="1195705" y="319151"/>
                  </a:cubicBezTo>
                  <a:cubicBezTo>
                    <a:pt x="1113663" y="407035"/>
                    <a:pt x="1031621" y="497713"/>
                    <a:pt x="946658" y="582676"/>
                  </a:cubicBezTo>
                  <a:cubicBezTo>
                    <a:pt x="911479" y="617855"/>
                    <a:pt x="917321" y="635381"/>
                    <a:pt x="952500" y="661670"/>
                  </a:cubicBezTo>
                  <a:cubicBezTo>
                    <a:pt x="993521" y="691007"/>
                    <a:pt x="1028700" y="728980"/>
                    <a:pt x="1063879" y="764159"/>
                  </a:cubicBezTo>
                  <a:cubicBezTo>
                    <a:pt x="1090295" y="793496"/>
                    <a:pt x="1110742" y="822706"/>
                    <a:pt x="1125474" y="857885"/>
                  </a:cubicBezTo>
                  <a:cubicBezTo>
                    <a:pt x="1169416" y="945769"/>
                    <a:pt x="1146048" y="983742"/>
                    <a:pt x="1043432" y="980821"/>
                  </a:cubicBezTo>
                  <a:cubicBezTo>
                    <a:pt x="1087374" y="1042289"/>
                    <a:pt x="1151890" y="1080389"/>
                    <a:pt x="1201674" y="1136015"/>
                  </a:cubicBezTo>
                  <a:cubicBezTo>
                    <a:pt x="1225169" y="1162304"/>
                    <a:pt x="1225169" y="1179957"/>
                    <a:pt x="1201674" y="1203325"/>
                  </a:cubicBezTo>
                  <a:cubicBezTo>
                    <a:pt x="1178179" y="1226693"/>
                    <a:pt x="1154811" y="1250188"/>
                    <a:pt x="1131316" y="1273556"/>
                  </a:cubicBezTo>
                  <a:cubicBezTo>
                    <a:pt x="1122553" y="1282319"/>
                    <a:pt x="1107821" y="1291082"/>
                    <a:pt x="1101979" y="1288161"/>
                  </a:cubicBezTo>
                  <a:cubicBezTo>
                    <a:pt x="1025779" y="1258824"/>
                    <a:pt x="1046353" y="1314450"/>
                    <a:pt x="1046353" y="1349629"/>
                  </a:cubicBezTo>
                  <a:cubicBezTo>
                    <a:pt x="1043432" y="1455039"/>
                    <a:pt x="1043432" y="1560449"/>
                    <a:pt x="1043432" y="1665859"/>
                  </a:cubicBezTo>
                  <a:cubicBezTo>
                    <a:pt x="1046353" y="1709801"/>
                    <a:pt x="1031748" y="1724406"/>
                    <a:pt x="987806" y="1724406"/>
                  </a:cubicBezTo>
                  <a:cubicBezTo>
                    <a:pt x="770890" y="1724406"/>
                    <a:pt x="554101" y="1724406"/>
                    <a:pt x="337185" y="1724406"/>
                  </a:cubicBezTo>
                  <a:cubicBezTo>
                    <a:pt x="284480" y="1727327"/>
                    <a:pt x="275590" y="1701038"/>
                    <a:pt x="275590" y="1657096"/>
                  </a:cubicBezTo>
                  <a:cubicBezTo>
                    <a:pt x="278511" y="1478534"/>
                    <a:pt x="275590" y="1299972"/>
                    <a:pt x="275590" y="1118362"/>
                  </a:cubicBezTo>
                  <a:cubicBezTo>
                    <a:pt x="272669" y="1118362"/>
                    <a:pt x="266827" y="1115441"/>
                    <a:pt x="263906" y="1112520"/>
                  </a:cubicBezTo>
                  <a:close/>
                  <a:moveTo>
                    <a:pt x="433832" y="1563370"/>
                  </a:moveTo>
                  <a:cubicBezTo>
                    <a:pt x="486537" y="1566291"/>
                    <a:pt x="480695" y="1604391"/>
                    <a:pt x="477774" y="1636522"/>
                  </a:cubicBezTo>
                  <a:cubicBezTo>
                    <a:pt x="477774" y="1677543"/>
                    <a:pt x="492379" y="1695069"/>
                    <a:pt x="536321" y="1695069"/>
                  </a:cubicBezTo>
                  <a:cubicBezTo>
                    <a:pt x="621284" y="1692148"/>
                    <a:pt x="709168" y="1692148"/>
                    <a:pt x="794258" y="1695069"/>
                  </a:cubicBezTo>
                  <a:cubicBezTo>
                    <a:pt x="838200" y="1695069"/>
                    <a:pt x="852805" y="1677543"/>
                    <a:pt x="849884" y="1636522"/>
                  </a:cubicBezTo>
                  <a:cubicBezTo>
                    <a:pt x="846963" y="1572133"/>
                    <a:pt x="852805" y="1510665"/>
                    <a:pt x="846963" y="1449197"/>
                  </a:cubicBezTo>
                  <a:cubicBezTo>
                    <a:pt x="844042" y="1402334"/>
                    <a:pt x="861568" y="1381887"/>
                    <a:pt x="885063" y="1384808"/>
                  </a:cubicBezTo>
                  <a:cubicBezTo>
                    <a:pt x="861568" y="1390650"/>
                    <a:pt x="846963" y="1364361"/>
                    <a:pt x="849884" y="1323340"/>
                  </a:cubicBezTo>
                  <a:cubicBezTo>
                    <a:pt x="849884" y="1297051"/>
                    <a:pt x="846963" y="1270635"/>
                    <a:pt x="849884" y="1241425"/>
                  </a:cubicBezTo>
                  <a:cubicBezTo>
                    <a:pt x="852805" y="1200404"/>
                    <a:pt x="846963" y="1168273"/>
                    <a:pt x="794258" y="1168273"/>
                  </a:cubicBezTo>
                  <a:cubicBezTo>
                    <a:pt x="782574" y="1168273"/>
                    <a:pt x="767842" y="1162431"/>
                    <a:pt x="770763" y="1147826"/>
                  </a:cubicBezTo>
                  <a:cubicBezTo>
                    <a:pt x="770763" y="1133221"/>
                    <a:pt x="785368" y="1133221"/>
                    <a:pt x="797179" y="1133221"/>
                  </a:cubicBezTo>
                  <a:cubicBezTo>
                    <a:pt x="838200" y="1136142"/>
                    <a:pt x="861695" y="1115695"/>
                    <a:pt x="849884" y="1077595"/>
                  </a:cubicBezTo>
                  <a:cubicBezTo>
                    <a:pt x="838200" y="1048258"/>
                    <a:pt x="814705" y="1016127"/>
                    <a:pt x="770763" y="1019048"/>
                  </a:cubicBezTo>
                  <a:cubicBezTo>
                    <a:pt x="691642" y="1019048"/>
                    <a:pt x="612521" y="1019048"/>
                    <a:pt x="530479" y="1021969"/>
                  </a:cubicBezTo>
                  <a:cubicBezTo>
                    <a:pt x="512953" y="1021969"/>
                    <a:pt x="486537" y="1016127"/>
                    <a:pt x="483616" y="1042416"/>
                  </a:cubicBezTo>
                  <a:cubicBezTo>
                    <a:pt x="477774" y="1074674"/>
                    <a:pt x="460121" y="1086358"/>
                    <a:pt x="427990" y="1092200"/>
                  </a:cubicBezTo>
                  <a:cubicBezTo>
                    <a:pt x="474853" y="1089279"/>
                    <a:pt x="480695" y="1118489"/>
                    <a:pt x="480695" y="1150747"/>
                  </a:cubicBezTo>
                  <a:cubicBezTo>
                    <a:pt x="477774" y="1185926"/>
                    <a:pt x="489458" y="1206373"/>
                    <a:pt x="527558" y="1209294"/>
                  </a:cubicBezTo>
                  <a:cubicBezTo>
                    <a:pt x="539242" y="1209294"/>
                    <a:pt x="551053" y="1212215"/>
                    <a:pt x="553974" y="1226820"/>
                  </a:cubicBezTo>
                  <a:cubicBezTo>
                    <a:pt x="553974" y="1241425"/>
                    <a:pt x="539369" y="1244346"/>
                    <a:pt x="527558" y="1244346"/>
                  </a:cubicBezTo>
                  <a:cubicBezTo>
                    <a:pt x="480695" y="1241425"/>
                    <a:pt x="477774" y="1270635"/>
                    <a:pt x="480695" y="1305814"/>
                  </a:cubicBezTo>
                  <a:cubicBezTo>
                    <a:pt x="480695" y="1370203"/>
                    <a:pt x="480695" y="1434592"/>
                    <a:pt x="480695" y="1498981"/>
                  </a:cubicBezTo>
                  <a:cubicBezTo>
                    <a:pt x="480695" y="1531239"/>
                    <a:pt x="474853" y="1560449"/>
                    <a:pt x="433832" y="1563370"/>
                  </a:cubicBezTo>
                  <a:close/>
                </a:path>
              </a:pathLst>
            </a:custGeom>
            <a:solidFill>
              <a:srgbClr val="00B050"/>
            </a:solidFill>
          </p:spPr>
        </p:sp>
      </p:grpSp>
      <p:grpSp>
        <p:nvGrpSpPr>
          <p:cNvPr id="97" name="Group 97"/>
          <p:cNvGrpSpPr/>
          <p:nvPr/>
        </p:nvGrpSpPr>
        <p:grpSpPr>
          <a:xfrm>
            <a:off x="16878240" y="4107780"/>
            <a:ext cx="633420" cy="1285740"/>
            <a:chOff x="0" y="0"/>
            <a:chExt cx="844560" cy="1714320"/>
          </a:xfrm>
        </p:grpSpPr>
        <p:sp>
          <p:nvSpPr>
            <p:cNvPr id="98" name="Freeform 98"/>
            <p:cNvSpPr/>
            <p:nvPr/>
          </p:nvSpPr>
          <p:spPr>
            <a:xfrm>
              <a:off x="0" y="0"/>
              <a:ext cx="844677" cy="1714373"/>
            </a:xfrm>
            <a:custGeom>
              <a:avLst/>
              <a:gdLst/>
              <a:ahLst/>
              <a:cxnLst/>
              <a:rect l="l" t="t" r="r" b="b"/>
              <a:pathLst>
                <a:path w="844677" h="1714373">
                  <a:moveTo>
                    <a:pt x="378333" y="632968"/>
                  </a:moveTo>
                  <a:cubicBezTo>
                    <a:pt x="401828" y="594868"/>
                    <a:pt x="390017" y="559689"/>
                    <a:pt x="392938" y="524510"/>
                  </a:cubicBezTo>
                  <a:cubicBezTo>
                    <a:pt x="395859" y="486410"/>
                    <a:pt x="395859" y="448310"/>
                    <a:pt x="401701" y="410210"/>
                  </a:cubicBezTo>
                  <a:cubicBezTo>
                    <a:pt x="407543" y="363347"/>
                    <a:pt x="401701" y="325247"/>
                    <a:pt x="375285" y="287147"/>
                  </a:cubicBezTo>
                  <a:cubicBezTo>
                    <a:pt x="337185" y="231521"/>
                    <a:pt x="337185" y="175768"/>
                    <a:pt x="369443" y="117221"/>
                  </a:cubicBezTo>
                  <a:cubicBezTo>
                    <a:pt x="384048" y="93726"/>
                    <a:pt x="392938" y="70358"/>
                    <a:pt x="398780" y="46863"/>
                  </a:cubicBezTo>
                  <a:cubicBezTo>
                    <a:pt x="410591" y="0"/>
                    <a:pt x="428117" y="0"/>
                    <a:pt x="457454" y="29337"/>
                  </a:cubicBezTo>
                  <a:cubicBezTo>
                    <a:pt x="521970" y="96647"/>
                    <a:pt x="545465" y="190500"/>
                    <a:pt x="492633" y="260858"/>
                  </a:cubicBezTo>
                  <a:cubicBezTo>
                    <a:pt x="436880" y="331089"/>
                    <a:pt x="445770" y="404368"/>
                    <a:pt x="448691" y="486410"/>
                  </a:cubicBezTo>
                  <a:cubicBezTo>
                    <a:pt x="510286" y="410210"/>
                    <a:pt x="604139" y="401447"/>
                    <a:pt x="677418" y="357505"/>
                  </a:cubicBezTo>
                  <a:cubicBezTo>
                    <a:pt x="706755" y="336931"/>
                    <a:pt x="706755" y="366268"/>
                    <a:pt x="712597" y="383921"/>
                  </a:cubicBezTo>
                  <a:cubicBezTo>
                    <a:pt x="727202" y="465963"/>
                    <a:pt x="680339" y="550926"/>
                    <a:pt x="601218" y="580263"/>
                  </a:cubicBezTo>
                  <a:cubicBezTo>
                    <a:pt x="577723" y="589026"/>
                    <a:pt x="554355" y="594868"/>
                    <a:pt x="533781" y="597789"/>
                  </a:cubicBezTo>
                  <a:cubicBezTo>
                    <a:pt x="454660" y="615315"/>
                    <a:pt x="451612" y="618363"/>
                    <a:pt x="460502" y="694436"/>
                  </a:cubicBezTo>
                  <a:cubicBezTo>
                    <a:pt x="469265" y="756031"/>
                    <a:pt x="469265" y="817499"/>
                    <a:pt x="472186" y="879094"/>
                  </a:cubicBezTo>
                  <a:cubicBezTo>
                    <a:pt x="472186" y="928878"/>
                    <a:pt x="489839" y="952373"/>
                    <a:pt x="542544" y="949452"/>
                  </a:cubicBezTo>
                  <a:cubicBezTo>
                    <a:pt x="615823" y="946531"/>
                    <a:pt x="692150" y="946531"/>
                    <a:pt x="765429" y="949452"/>
                  </a:cubicBezTo>
                  <a:cubicBezTo>
                    <a:pt x="788924" y="949452"/>
                    <a:pt x="818261" y="946531"/>
                    <a:pt x="818261" y="978789"/>
                  </a:cubicBezTo>
                  <a:cubicBezTo>
                    <a:pt x="821182" y="1016889"/>
                    <a:pt x="844677" y="1063752"/>
                    <a:pt x="797687" y="1087247"/>
                  </a:cubicBezTo>
                  <a:cubicBezTo>
                    <a:pt x="768350" y="1101852"/>
                    <a:pt x="765429" y="1119505"/>
                    <a:pt x="762508" y="1145794"/>
                  </a:cubicBezTo>
                  <a:cubicBezTo>
                    <a:pt x="750824" y="1309878"/>
                    <a:pt x="739013" y="1473962"/>
                    <a:pt x="727329" y="1638173"/>
                  </a:cubicBezTo>
                  <a:cubicBezTo>
                    <a:pt x="724408" y="1687957"/>
                    <a:pt x="706755" y="1714373"/>
                    <a:pt x="651129" y="1711452"/>
                  </a:cubicBezTo>
                  <a:cubicBezTo>
                    <a:pt x="495681" y="1708531"/>
                    <a:pt x="340233" y="1711452"/>
                    <a:pt x="187833" y="1711452"/>
                  </a:cubicBezTo>
                  <a:cubicBezTo>
                    <a:pt x="140970" y="1711452"/>
                    <a:pt x="123317" y="1699768"/>
                    <a:pt x="120396" y="1649857"/>
                  </a:cubicBezTo>
                  <a:cubicBezTo>
                    <a:pt x="114554" y="1491615"/>
                    <a:pt x="99822" y="1330452"/>
                    <a:pt x="85217" y="1172210"/>
                  </a:cubicBezTo>
                  <a:cubicBezTo>
                    <a:pt x="82296" y="1139952"/>
                    <a:pt x="85217" y="1107694"/>
                    <a:pt x="41275" y="1084326"/>
                  </a:cubicBezTo>
                  <a:cubicBezTo>
                    <a:pt x="0" y="1066673"/>
                    <a:pt x="20574" y="1013968"/>
                    <a:pt x="23495" y="978789"/>
                  </a:cubicBezTo>
                  <a:cubicBezTo>
                    <a:pt x="29337" y="946531"/>
                    <a:pt x="55753" y="949452"/>
                    <a:pt x="79248" y="949452"/>
                  </a:cubicBezTo>
                  <a:cubicBezTo>
                    <a:pt x="155448" y="946531"/>
                    <a:pt x="231775" y="946531"/>
                    <a:pt x="307975" y="949452"/>
                  </a:cubicBezTo>
                  <a:cubicBezTo>
                    <a:pt x="354838" y="949452"/>
                    <a:pt x="375412" y="934847"/>
                    <a:pt x="369570" y="887857"/>
                  </a:cubicBezTo>
                  <a:cubicBezTo>
                    <a:pt x="369570" y="873252"/>
                    <a:pt x="369570" y="855599"/>
                    <a:pt x="372491" y="840994"/>
                  </a:cubicBezTo>
                  <a:cubicBezTo>
                    <a:pt x="375412" y="805815"/>
                    <a:pt x="360807" y="788289"/>
                    <a:pt x="322580" y="785368"/>
                  </a:cubicBezTo>
                  <a:cubicBezTo>
                    <a:pt x="252222" y="779526"/>
                    <a:pt x="181864" y="773684"/>
                    <a:pt x="126111" y="723773"/>
                  </a:cubicBezTo>
                  <a:cubicBezTo>
                    <a:pt x="70358" y="676910"/>
                    <a:pt x="32258" y="548005"/>
                    <a:pt x="55753" y="483489"/>
                  </a:cubicBezTo>
                  <a:cubicBezTo>
                    <a:pt x="61595" y="465963"/>
                    <a:pt x="70358" y="457200"/>
                    <a:pt x="85090" y="465963"/>
                  </a:cubicBezTo>
                  <a:cubicBezTo>
                    <a:pt x="178943" y="524510"/>
                    <a:pt x="299212" y="536321"/>
                    <a:pt x="378333" y="632968"/>
                  </a:cubicBezTo>
                  <a:close/>
                </a:path>
              </a:pathLst>
            </a:custGeom>
            <a:solidFill>
              <a:srgbClr val="00B050"/>
            </a:solidFill>
          </p:spPr>
        </p:sp>
      </p:grpSp>
      <p:grpSp>
        <p:nvGrpSpPr>
          <p:cNvPr id="99" name="Group 99"/>
          <p:cNvGrpSpPr/>
          <p:nvPr/>
        </p:nvGrpSpPr>
        <p:grpSpPr>
          <a:xfrm>
            <a:off x="10846440" y="2386260"/>
            <a:ext cx="1278720" cy="937980"/>
            <a:chOff x="0" y="0"/>
            <a:chExt cx="1704960" cy="1250640"/>
          </a:xfrm>
        </p:grpSpPr>
        <p:sp>
          <p:nvSpPr>
            <p:cNvPr id="100" name="Freeform 100"/>
            <p:cNvSpPr/>
            <p:nvPr/>
          </p:nvSpPr>
          <p:spPr>
            <a:xfrm>
              <a:off x="0" y="0"/>
              <a:ext cx="1704848" cy="1250569"/>
            </a:xfrm>
            <a:custGeom>
              <a:avLst/>
              <a:gdLst/>
              <a:ahLst/>
              <a:cxnLst/>
              <a:rect l="l" t="t" r="r" b="b"/>
              <a:pathLst>
                <a:path w="1704848" h="1250569">
                  <a:moveTo>
                    <a:pt x="805561" y="591693"/>
                  </a:moveTo>
                  <a:cubicBezTo>
                    <a:pt x="796798" y="538988"/>
                    <a:pt x="846582" y="547751"/>
                    <a:pt x="861187" y="530225"/>
                  </a:cubicBezTo>
                  <a:cubicBezTo>
                    <a:pt x="893445" y="489204"/>
                    <a:pt x="931545" y="448183"/>
                    <a:pt x="940308" y="389636"/>
                  </a:cubicBezTo>
                  <a:cubicBezTo>
                    <a:pt x="943229" y="360299"/>
                    <a:pt x="934466" y="331089"/>
                    <a:pt x="937387" y="295910"/>
                  </a:cubicBezTo>
                  <a:cubicBezTo>
                    <a:pt x="981329" y="334010"/>
                    <a:pt x="978408" y="334010"/>
                    <a:pt x="957834" y="410083"/>
                  </a:cubicBezTo>
                  <a:cubicBezTo>
                    <a:pt x="949071" y="430530"/>
                    <a:pt x="922655" y="462788"/>
                    <a:pt x="946150" y="477393"/>
                  </a:cubicBezTo>
                  <a:cubicBezTo>
                    <a:pt x="972566" y="489077"/>
                    <a:pt x="981329" y="448056"/>
                    <a:pt x="998855" y="430530"/>
                  </a:cubicBezTo>
                  <a:cubicBezTo>
                    <a:pt x="1051560" y="369062"/>
                    <a:pt x="1104265" y="304546"/>
                    <a:pt x="1162939" y="245999"/>
                  </a:cubicBezTo>
                  <a:cubicBezTo>
                    <a:pt x="1236218" y="172720"/>
                    <a:pt x="1312291" y="108331"/>
                    <a:pt x="1406144" y="61468"/>
                  </a:cubicBezTo>
                  <a:cubicBezTo>
                    <a:pt x="1464691" y="29210"/>
                    <a:pt x="1529207" y="14605"/>
                    <a:pt x="1596517" y="8763"/>
                  </a:cubicBezTo>
                  <a:cubicBezTo>
                    <a:pt x="1660906" y="2921"/>
                    <a:pt x="1696085" y="38100"/>
                    <a:pt x="1704848" y="102489"/>
                  </a:cubicBezTo>
                  <a:cubicBezTo>
                    <a:pt x="1704848" y="108331"/>
                    <a:pt x="1704848" y="111252"/>
                    <a:pt x="1704848" y="114173"/>
                  </a:cubicBezTo>
                  <a:cubicBezTo>
                    <a:pt x="1663827" y="272288"/>
                    <a:pt x="1660906" y="439293"/>
                    <a:pt x="1578864" y="582803"/>
                  </a:cubicBezTo>
                  <a:cubicBezTo>
                    <a:pt x="1549527" y="629666"/>
                    <a:pt x="1505585" y="638429"/>
                    <a:pt x="1458722" y="647192"/>
                  </a:cubicBezTo>
                  <a:cubicBezTo>
                    <a:pt x="1441196" y="650113"/>
                    <a:pt x="1420622" y="644271"/>
                    <a:pt x="1403096" y="658876"/>
                  </a:cubicBezTo>
                  <a:cubicBezTo>
                    <a:pt x="1406017" y="685292"/>
                    <a:pt x="1429512" y="685292"/>
                    <a:pt x="1444117" y="694055"/>
                  </a:cubicBezTo>
                  <a:cubicBezTo>
                    <a:pt x="1549527" y="755523"/>
                    <a:pt x="1590548" y="849249"/>
                    <a:pt x="1575943" y="966470"/>
                  </a:cubicBezTo>
                  <a:cubicBezTo>
                    <a:pt x="1558417" y="1080643"/>
                    <a:pt x="1493901" y="1159764"/>
                    <a:pt x="1385570" y="1197864"/>
                  </a:cubicBezTo>
                  <a:cubicBezTo>
                    <a:pt x="1297686" y="1227201"/>
                    <a:pt x="1206881" y="1224280"/>
                    <a:pt x="1118997" y="1197864"/>
                  </a:cubicBezTo>
                  <a:cubicBezTo>
                    <a:pt x="1039876" y="1171448"/>
                    <a:pt x="1001776" y="1107059"/>
                    <a:pt x="960755" y="1039749"/>
                  </a:cubicBezTo>
                  <a:cubicBezTo>
                    <a:pt x="937260" y="998728"/>
                    <a:pt x="928497" y="948944"/>
                    <a:pt x="890397" y="905002"/>
                  </a:cubicBezTo>
                  <a:cubicBezTo>
                    <a:pt x="881634" y="931418"/>
                    <a:pt x="890397" y="951865"/>
                    <a:pt x="893318" y="975233"/>
                  </a:cubicBezTo>
                  <a:cubicBezTo>
                    <a:pt x="896239" y="1004570"/>
                    <a:pt x="896239" y="1036701"/>
                    <a:pt x="887476" y="1066038"/>
                  </a:cubicBezTo>
                  <a:cubicBezTo>
                    <a:pt x="881634" y="1095375"/>
                    <a:pt x="881634" y="1136269"/>
                    <a:pt x="846455" y="1133348"/>
                  </a:cubicBezTo>
                  <a:cubicBezTo>
                    <a:pt x="817118" y="1133348"/>
                    <a:pt x="814197" y="1089406"/>
                    <a:pt x="811276" y="1063117"/>
                  </a:cubicBezTo>
                  <a:cubicBezTo>
                    <a:pt x="802513" y="1010412"/>
                    <a:pt x="808355" y="957707"/>
                    <a:pt x="808355" y="905002"/>
                  </a:cubicBezTo>
                  <a:cubicBezTo>
                    <a:pt x="787908" y="946023"/>
                    <a:pt x="767334" y="984123"/>
                    <a:pt x="743966" y="1022096"/>
                  </a:cubicBezTo>
                  <a:cubicBezTo>
                    <a:pt x="644398" y="1206627"/>
                    <a:pt x="518414" y="1250569"/>
                    <a:pt x="316230" y="1200785"/>
                  </a:cubicBezTo>
                  <a:cubicBezTo>
                    <a:pt x="234188" y="1177417"/>
                    <a:pt x="193167" y="1121664"/>
                    <a:pt x="155067" y="1063117"/>
                  </a:cubicBezTo>
                  <a:cubicBezTo>
                    <a:pt x="114300" y="1004570"/>
                    <a:pt x="108331" y="928497"/>
                    <a:pt x="131826" y="855218"/>
                  </a:cubicBezTo>
                  <a:cubicBezTo>
                    <a:pt x="152273" y="784987"/>
                    <a:pt x="193294" y="732155"/>
                    <a:pt x="257810" y="694182"/>
                  </a:cubicBezTo>
                  <a:cubicBezTo>
                    <a:pt x="269494" y="688340"/>
                    <a:pt x="290068" y="679577"/>
                    <a:pt x="287147" y="661924"/>
                  </a:cubicBezTo>
                  <a:cubicBezTo>
                    <a:pt x="284226" y="641477"/>
                    <a:pt x="260731" y="650240"/>
                    <a:pt x="246126" y="647319"/>
                  </a:cubicBezTo>
                  <a:cubicBezTo>
                    <a:pt x="143637" y="635635"/>
                    <a:pt x="90805" y="582930"/>
                    <a:pt x="64516" y="448183"/>
                  </a:cubicBezTo>
                  <a:cubicBezTo>
                    <a:pt x="49784" y="363220"/>
                    <a:pt x="32258" y="281178"/>
                    <a:pt x="8763" y="199136"/>
                  </a:cubicBezTo>
                  <a:cubicBezTo>
                    <a:pt x="0" y="169926"/>
                    <a:pt x="0" y="140589"/>
                    <a:pt x="0" y="111252"/>
                  </a:cubicBezTo>
                  <a:cubicBezTo>
                    <a:pt x="0" y="35179"/>
                    <a:pt x="38100" y="0"/>
                    <a:pt x="114300" y="8763"/>
                  </a:cubicBezTo>
                  <a:cubicBezTo>
                    <a:pt x="251968" y="26289"/>
                    <a:pt x="372110" y="78994"/>
                    <a:pt x="465836" y="178689"/>
                  </a:cubicBezTo>
                  <a:cubicBezTo>
                    <a:pt x="547878" y="260731"/>
                    <a:pt x="635762" y="336804"/>
                    <a:pt x="703072" y="427609"/>
                  </a:cubicBezTo>
                  <a:cubicBezTo>
                    <a:pt x="741172" y="480314"/>
                    <a:pt x="779272" y="530098"/>
                    <a:pt x="805561" y="591566"/>
                  </a:cubicBezTo>
                  <a:close/>
                  <a:moveTo>
                    <a:pt x="1432560" y="972439"/>
                  </a:moveTo>
                  <a:cubicBezTo>
                    <a:pt x="1502918" y="951992"/>
                    <a:pt x="1502918" y="951992"/>
                    <a:pt x="1464818" y="884555"/>
                  </a:cubicBezTo>
                  <a:cubicBezTo>
                    <a:pt x="1458976" y="875792"/>
                    <a:pt x="1461897" y="869950"/>
                    <a:pt x="1467739" y="858139"/>
                  </a:cubicBezTo>
                  <a:cubicBezTo>
                    <a:pt x="1494155" y="802513"/>
                    <a:pt x="1491234" y="796671"/>
                    <a:pt x="1426718" y="770255"/>
                  </a:cubicBezTo>
                  <a:cubicBezTo>
                    <a:pt x="1415034" y="767334"/>
                    <a:pt x="1382776" y="773176"/>
                    <a:pt x="1388618" y="746887"/>
                  </a:cubicBezTo>
                  <a:cubicBezTo>
                    <a:pt x="1409065" y="670687"/>
                    <a:pt x="1347597" y="667766"/>
                    <a:pt x="1306576" y="656082"/>
                  </a:cubicBezTo>
                  <a:cubicBezTo>
                    <a:pt x="1189355" y="620903"/>
                    <a:pt x="1075182" y="653161"/>
                    <a:pt x="960882" y="673608"/>
                  </a:cubicBezTo>
                  <a:cubicBezTo>
                    <a:pt x="952119" y="676529"/>
                    <a:pt x="943356" y="682371"/>
                    <a:pt x="940435" y="685292"/>
                  </a:cubicBezTo>
                  <a:cubicBezTo>
                    <a:pt x="925830" y="746760"/>
                    <a:pt x="890651" y="811276"/>
                    <a:pt x="908177" y="866902"/>
                  </a:cubicBezTo>
                  <a:cubicBezTo>
                    <a:pt x="940435" y="957707"/>
                    <a:pt x="981456" y="1051433"/>
                    <a:pt x="1048766" y="1124585"/>
                  </a:cubicBezTo>
                  <a:cubicBezTo>
                    <a:pt x="1104392" y="1186053"/>
                    <a:pt x="1189355" y="1188974"/>
                    <a:pt x="1242060" y="1130427"/>
                  </a:cubicBezTo>
                  <a:cubicBezTo>
                    <a:pt x="1250823" y="1118743"/>
                    <a:pt x="1256665" y="1118743"/>
                    <a:pt x="1268476" y="1124585"/>
                  </a:cubicBezTo>
                  <a:cubicBezTo>
                    <a:pt x="1309497" y="1147953"/>
                    <a:pt x="1341755" y="1145032"/>
                    <a:pt x="1362202" y="1098169"/>
                  </a:cubicBezTo>
                  <a:cubicBezTo>
                    <a:pt x="1365123" y="1086485"/>
                    <a:pt x="1373886" y="1080643"/>
                    <a:pt x="1385697" y="1074801"/>
                  </a:cubicBezTo>
                  <a:cubicBezTo>
                    <a:pt x="1464818" y="1048385"/>
                    <a:pt x="1464818" y="1048385"/>
                    <a:pt x="1432560" y="972312"/>
                  </a:cubicBezTo>
                  <a:close/>
                  <a:moveTo>
                    <a:pt x="685546" y="673608"/>
                  </a:moveTo>
                  <a:cubicBezTo>
                    <a:pt x="600583" y="629666"/>
                    <a:pt x="404368" y="632587"/>
                    <a:pt x="334010" y="679450"/>
                  </a:cubicBezTo>
                  <a:cubicBezTo>
                    <a:pt x="316484" y="688213"/>
                    <a:pt x="295910" y="702818"/>
                    <a:pt x="304673" y="723392"/>
                  </a:cubicBezTo>
                  <a:cubicBezTo>
                    <a:pt x="325120" y="764413"/>
                    <a:pt x="292989" y="764413"/>
                    <a:pt x="272415" y="770255"/>
                  </a:cubicBezTo>
                  <a:cubicBezTo>
                    <a:pt x="199136" y="799592"/>
                    <a:pt x="193294" y="822960"/>
                    <a:pt x="248920" y="872744"/>
                  </a:cubicBezTo>
                  <a:cubicBezTo>
                    <a:pt x="231394" y="896112"/>
                    <a:pt x="196215" y="910844"/>
                    <a:pt x="204978" y="942975"/>
                  </a:cubicBezTo>
                  <a:cubicBezTo>
                    <a:pt x="213741" y="972312"/>
                    <a:pt x="251841" y="960501"/>
                    <a:pt x="275336" y="963422"/>
                  </a:cubicBezTo>
                  <a:cubicBezTo>
                    <a:pt x="272415" y="998601"/>
                    <a:pt x="219710" y="1030732"/>
                    <a:pt x="263652" y="1057148"/>
                  </a:cubicBezTo>
                  <a:cubicBezTo>
                    <a:pt x="304673" y="1080516"/>
                    <a:pt x="345694" y="1092327"/>
                    <a:pt x="369062" y="1136269"/>
                  </a:cubicBezTo>
                  <a:cubicBezTo>
                    <a:pt x="377825" y="1150874"/>
                    <a:pt x="404241" y="1147953"/>
                    <a:pt x="418846" y="1133348"/>
                  </a:cubicBezTo>
                  <a:cubicBezTo>
                    <a:pt x="436372" y="1115822"/>
                    <a:pt x="445262" y="1118743"/>
                    <a:pt x="462788" y="1139190"/>
                  </a:cubicBezTo>
                  <a:cubicBezTo>
                    <a:pt x="503809" y="1186053"/>
                    <a:pt x="577088" y="1186053"/>
                    <a:pt x="626872" y="1145032"/>
                  </a:cubicBezTo>
                  <a:cubicBezTo>
                    <a:pt x="714756" y="1071753"/>
                    <a:pt x="744093" y="966343"/>
                    <a:pt x="790956" y="872617"/>
                  </a:cubicBezTo>
                  <a:cubicBezTo>
                    <a:pt x="799719" y="858012"/>
                    <a:pt x="802640" y="837438"/>
                    <a:pt x="788035" y="828675"/>
                  </a:cubicBezTo>
                  <a:cubicBezTo>
                    <a:pt x="767588" y="816991"/>
                    <a:pt x="755777" y="837438"/>
                    <a:pt x="744093" y="849122"/>
                  </a:cubicBezTo>
                  <a:cubicBezTo>
                    <a:pt x="688467" y="910590"/>
                    <a:pt x="650367" y="986790"/>
                    <a:pt x="603504" y="1054100"/>
                  </a:cubicBezTo>
                  <a:cubicBezTo>
                    <a:pt x="635762" y="942848"/>
                    <a:pt x="711835" y="854964"/>
                    <a:pt x="773430" y="749554"/>
                  </a:cubicBezTo>
                  <a:cubicBezTo>
                    <a:pt x="700151" y="775970"/>
                    <a:pt x="650367" y="825754"/>
                    <a:pt x="583057" y="840359"/>
                  </a:cubicBezTo>
                  <a:cubicBezTo>
                    <a:pt x="641604" y="799338"/>
                    <a:pt x="700278" y="758317"/>
                    <a:pt x="761746" y="717296"/>
                  </a:cubicBezTo>
                  <a:cubicBezTo>
                    <a:pt x="700278" y="714375"/>
                    <a:pt x="644525" y="705612"/>
                    <a:pt x="574294" y="702691"/>
                  </a:cubicBezTo>
                  <a:cubicBezTo>
                    <a:pt x="621157" y="679323"/>
                    <a:pt x="656336" y="702691"/>
                    <a:pt x="685673" y="673354"/>
                  </a:cubicBezTo>
                  <a:close/>
                  <a:moveTo>
                    <a:pt x="761873" y="641096"/>
                  </a:moveTo>
                  <a:cubicBezTo>
                    <a:pt x="729615" y="617728"/>
                    <a:pt x="694436" y="591312"/>
                    <a:pt x="659384" y="564896"/>
                  </a:cubicBezTo>
                  <a:cubicBezTo>
                    <a:pt x="697484" y="564896"/>
                    <a:pt x="720852" y="591312"/>
                    <a:pt x="758952" y="600075"/>
                  </a:cubicBezTo>
                  <a:cubicBezTo>
                    <a:pt x="709168" y="582549"/>
                    <a:pt x="726694" y="535686"/>
                    <a:pt x="709168" y="506349"/>
                  </a:cubicBezTo>
                  <a:cubicBezTo>
                    <a:pt x="659384" y="418465"/>
                    <a:pt x="553847" y="406781"/>
                    <a:pt x="483616" y="348234"/>
                  </a:cubicBezTo>
                  <a:cubicBezTo>
                    <a:pt x="471932" y="339471"/>
                    <a:pt x="445516" y="339471"/>
                    <a:pt x="436753" y="359918"/>
                  </a:cubicBezTo>
                  <a:cubicBezTo>
                    <a:pt x="425069" y="392176"/>
                    <a:pt x="401574" y="383286"/>
                    <a:pt x="381127" y="374523"/>
                  </a:cubicBezTo>
                  <a:cubicBezTo>
                    <a:pt x="334264" y="356997"/>
                    <a:pt x="287401" y="354076"/>
                    <a:pt x="243459" y="371602"/>
                  </a:cubicBezTo>
                  <a:cubicBezTo>
                    <a:pt x="211201" y="383286"/>
                    <a:pt x="184912" y="400939"/>
                    <a:pt x="208280" y="441833"/>
                  </a:cubicBezTo>
                  <a:cubicBezTo>
                    <a:pt x="222885" y="465201"/>
                    <a:pt x="217043" y="477012"/>
                    <a:pt x="187833" y="485775"/>
                  </a:cubicBezTo>
                  <a:cubicBezTo>
                    <a:pt x="143891" y="497459"/>
                    <a:pt x="135128" y="532638"/>
                    <a:pt x="164338" y="559054"/>
                  </a:cubicBezTo>
                  <a:cubicBezTo>
                    <a:pt x="217043" y="600075"/>
                    <a:pt x="266827" y="641096"/>
                    <a:pt x="345948" y="629285"/>
                  </a:cubicBezTo>
                  <a:cubicBezTo>
                    <a:pt x="483616" y="611759"/>
                    <a:pt x="621284" y="614680"/>
                    <a:pt x="761873" y="640969"/>
                  </a:cubicBezTo>
                  <a:close/>
                  <a:moveTo>
                    <a:pt x="969899" y="635127"/>
                  </a:moveTo>
                  <a:cubicBezTo>
                    <a:pt x="999236" y="643890"/>
                    <a:pt x="1022604" y="638048"/>
                    <a:pt x="1046099" y="632206"/>
                  </a:cubicBezTo>
                  <a:cubicBezTo>
                    <a:pt x="1113536" y="617601"/>
                    <a:pt x="1183767" y="614680"/>
                    <a:pt x="1251204" y="620522"/>
                  </a:cubicBezTo>
                  <a:cubicBezTo>
                    <a:pt x="1344930" y="623443"/>
                    <a:pt x="1441577" y="664464"/>
                    <a:pt x="1517777" y="570738"/>
                  </a:cubicBezTo>
                  <a:cubicBezTo>
                    <a:pt x="1532382" y="556133"/>
                    <a:pt x="1555877" y="547370"/>
                    <a:pt x="1552956" y="523875"/>
                  </a:cubicBezTo>
                  <a:cubicBezTo>
                    <a:pt x="1550035" y="500380"/>
                    <a:pt x="1532509" y="485775"/>
                    <a:pt x="1509014" y="482854"/>
                  </a:cubicBezTo>
                  <a:cubicBezTo>
                    <a:pt x="1491488" y="479933"/>
                    <a:pt x="1476756" y="479933"/>
                    <a:pt x="1485519" y="450596"/>
                  </a:cubicBezTo>
                  <a:cubicBezTo>
                    <a:pt x="1505966" y="397891"/>
                    <a:pt x="1488440" y="371475"/>
                    <a:pt x="1432814" y="365633"/>
                  </a:cubicBezTo>
                  <a:cubicBezTo>
                    <a:pt x="1391793" y="359791"/>
                    <a:pt x="1350772" y="359791"/>
                    <a:pt x="1312672" y="377317"/>
                  </a:cubicBezTo>
                  <a:cubicBezTo>
                    <a:pt x="1295146" y="386080"/>
                    <a:pt x="1283335" y="394843"/>
                    <a:pt x="1265809" y="374396"/>
                  </a:cubicBezTo>
                  <a:cubicBezTo>
                    <a:pt x="1236472" y="336296"/>
                    <a:pt x="1201420" y="336296"/>
                    <a:pt x="1175004" y="374396"/>
                  </a:cubicBezTo>
                  <a:cubicBezTo>
                    <a:pt x="1163320" y="391922"/>
                    <a:pt x="1151509" y="400812"/>
                    <a:pt x="1133983" y="403733"/>
                  </a:cubicBezTo>
                  <a:cubicBezTo>
                    <a:pt x="1072515" y="415417"/>
                    <a:pt x="1022604" y="438912"/>
                    <a:pt x="993394" y="497459"/>
                  </a:cubicBezTo>
                  <a:cubicBezTo>
                    <a:pt x="978789" y="529717"/>
                    <a:pt x="964057" y="561848"/>
                    <a:pt x="952373" y="591185"/>
                  </a:cubicBezTo>
                  <a:cubicBezTo>
                    <a:pt x="1007999" y="588264"/>
                    <a:pt x="1028573" y="517906"/>
                    <a:pt x="1098804" y="529717"/>
                  </a:cubicBezTo>
                  <a:cubicBezTo>
                    <a:pt x="1054862" y="567817"/>
                    <a:pt x="999236" y="582422"/>
                    <a:pt x="969899" y="635127"/>
                  </a:cubicBezTo>
                  <a:close/>
                </a:path>
              </a:pathLst>
            </a:custGeom>
            <a:solidFill>
              <a:srgbClr val="00B050"/>
            </a:solidFill>
          </p:spPr>
        </p:sp>
      </p:grpSp>
      <p:grpSp>
        <p:nvGrpSpPr>
          <p:cNvPr id="101" name="Group 101"/>
          <p:cNvGrpSpPr/>
          <p:nvPr/>
        </p:nvGrpSpPr>
        <p:grpSpPr>
          <a:xfrm>
            <a:off x="14649660" y="4510080"/>
            <a:ext cx="1283580" cy="552420"/>
            <a:chOff x="0" y="0"/>
            <a:chExt cx="1711440" cy="736560"/>
          </a:xfrm>
        </p:grpSpPr>
        <p:sp>
          <p:nvSpPr>
            <p:cNvPr id="102" name="Freeform 102"/>
            <p:cNvSpPr/>
            <p:nvPr/>
          </p:nvSpPr>
          <p:spPr>
            <a:xfrm>
              <a:off x="127" y="0"/>
              <a:ext cx="1711325" cy="739521"/>
            </a:xfrm>
            <a:custGeom>
              <a:avLst/>
              <a:gdLst/>
              <a:ahLst/>
              <a:cxnLst/>
              <a:rect l="l" t="t" r="r" b="b"/>
              <a:pathLst>
                <a:path w="1711325" h="739521">
                  <a:moveTo>
                    <a:pt x="938911" y="126238"/>
                  </a:moveTo>
                  <a:cubicBezTo>
                    <a:pt x="962279" y="79248"/>
                    <a:pt x="965200" y="23495"/>
                    <a:pt x="1032510" y="0"/>
                  </a:cubicBezTo>
                  <a:cubicBezTo>
                    <a:pt x="1014984" y="46990"/>
                    <a:pt x="991489" y="88011"/>
                    <a:pt x="994537" y="135001"/>
                  </a:cubicBezTo>
                  <a:cubicBezTo>
                    <a:pt x="1026795" y="90932"/>
                    <a:pt x="1067689" y="73406"/>
                    <a:pt x="1117473" y="82169"/>
                  </a:cubicBezTo>
                  <a:cubicBezTo>
                    <a:pt x="1149604" y="88011"/>
                    <a:pt x="1161415" y="105664"/>
                    <a:pt x="1146683" y="137922"/>
                  </a:cubicBezTo>
                  <a:cubicBezTo>
                    <a:pt x="1126236" y="190754"/>
                    <a:pt x="1076452" y="211328"/>
                    <a:pt x="1000379" y="196596"/>
                  </a:cubicBezTo>
                  <a:cubicBezTo>
                    <a:pt x="994537" y="225933"/>
                    <a:pt x="1009142" y="243586"/>
                    <a:pt x="1032510" y="258191"/>
                  </a:cubicBezTo>
                  <a:cubicBezTo>
                    <a:pt x="1108583" y="308102"/>
                    <a:pt x="1184656" y="360934"/>
                    <a:pt x="1260729" y="413766"/>
                  </a:cubicBezTo>
                  <a:cubicBezTo>
                    <a:pt x="1281176" y="428498"/>
                    <a:pt x="1298702" y="422529"/>
                    <a:pt x="1319276" y="416687"/>
                  </a:cubicBezTo>
                  <a:cubicBezTo>
                    <a:pt x="1409954" y="387350"/>
                    <a:pt x="1500632" y="355092"/>
                    <a:pt x="1591310" y="325755"/>
                  </a:cubicBezTo>
                  <a:cubicBezTo>
                    <a:pt x="1608836" y="319913"/>
                    <a:pt x="1626362" y="314071"/>
                    <a:pt x="1644015" y="314071"/>
                  </a:cubicBezTo>
                  <a:cubicBezTo>
                    <a:pt x="1670304" y="308229"/>
                    <a:pt x="1693799" y="316992"/>
                    <a:pt x="1702562" y="349250"/>
                  </a:cubicBezTo>
                  <a:cubicBezTo>
                    <a:pt x="1711325" y="378587"/>
                    <a:pt x="1696720" y="396240"/>
                    <a:pt x="1670431" y="407924"/>
                  </a:cubicBezTo>
                  <a:cubicBezTo>
                    <a:pt x="1515364" y="481330"/>
                    <a:pt x="1363218" y="554609"/>
                    <a:pt x="1211072" y="628015"/>
                  </a:cubicBezTo>
                  <a:cubicBezTo>
                    <a:pt x="1208151" y="628015"/>
                    <a:pt x="1208151" y="628015"/>
                    <a:pt x="1205230" y="630936"/>
                  </a:cubicBezTo>
                  <a:cubicBezTo>
                    <a:pt x="1044321" y="739521"/>
                    <a:pt x="868807" y="730758"/>
                    <a:pt x="690372" y="698373"/>
                  </a:cubicBezTo>
                  <a:cubicBezTo>
                    <a:pt x="488569" y="663194"/>
                    <a:pt x="283718" y="674878"/>
                    <a:pt x="78994" y="674878"/>
                  </a:cubicBezTo>
                  <a:cubicBezTo>
                    <a:pt x="5842" y="674878"/>
                    <a:pt x="2921" y="671957"/>
                    <a:pt x="2921" y="598551"/>
                  </a:cubicBezTo>
                  <a:cubicBezTo>
                    <a:pt x="2921" y="551561"/>
                    <a:pt x="5842" y="504698"/>
                    <a:pt x="2921" y="457708"/>
                  </a:cubicBezTo>
                  <a:cubicBezTo>
                    <a:pt x="0" y="416687"/>
                    <a:pt x="17526" y="401955"/>
                    <a:pt x="58547" y="401955"/>
                  </a:cubicBezTo>
                  <a:cubicBezTo>
                    <a:pt x="128778" y="401955"/>
                    <a:pt x="199009" y="401955"/>
                    <a:pt x="269240" y="401955"/>
                  </a:cubicBezTo>
                  <a:cubicBezTo>
                    <a:pt x="295529" y="401955"/>
                    <a:pt x="316103" y="393192"/>
                    <a:pt x="330708" y="369697"/>
                  </a:cubicBezTo>
                  <a:cubicBezTo>
                    <a:pt x="415544" y="252349"/>
                    <a:pt x="529590" y="223012"/>
                    <a:pt x="652526" y="302260"/>
                  </a:cubicBezTo>
                  <a:cubicBezTo>
                    <a:pt x="722757" y="349250"/>
                    <a:pt x="778383" y="352171"/>
                    <a:pt x="845566" y="305181"/>
                  </a:cubicBezTo>
                  <a:cubicBezTo>
                    <a:pt x="868934" y="290449"/>
                    <a:pt x="895350" y="281686"/>
                    <a:pt x="918718" y="270002"/>
                  </a:cubicBezTo>
                  <a:cubicBezTo>
                    <a:pt x="947928" y="258318"/>
                    <a:pt x="945007" y="234823"/>
                    <a:pt x="939165" y="211328"/>
                  </a:cubicBezTo>
                  <a:cubicBezTo>
                    <a:pt x="936244" y="181991"/>
                    <a:pt x="912876" y="193675"/>
                    <a:pt x="898144" y="193675"/>
                  </a:cubicBezTo>
                  <a:cubicBezTo>
                    <a:pt x="839597" y="199517"/>
                    <a:pt x="798703" y="178943"/>
                    <a:pt x="778256" y="123190"/>
                  </a:cubicBezTo>
                  <a:cubicBezTo>
                    <a:pt x="772414" y="105537"/>
                    <a:pt x="769493" y="85090"/>
                    <a:pt x="792861" y="79121"/>
                  </a:cubicBezTo>
                  <a:cubicBezTo>
                    <a:pt x="845566" y="58547"/>
                    <a:pt x="892302" y="70358"/>
                    <a:pt x="927481" y="117221"/>
                  </a:cubicBezTo>
                  <a:cubicBezTo>
                    <a:pt x="927481" y="120142"/>
                    <a:pt x="933323" y="123063"/>
                    <a:pt x="939165" y="125984"/>
                  </a:cubicBezTo>
                  <a:close/>
                </a:path>
              </a:pathLst>
            </a:custGeom>
            <a:solidFill>
              <a:srgbClr val="00B050"/>
            </a:solidFill>
          </p:spPr>
        </p:sp>
      </p:grpSp>
      <p:grpSp>
        <p:nvGrpSpPr>
          <p:cNvPr id="103" name="Group 103"/>
          <p:cNvGrpSpPr/>
          <p:nvPr/>
        </p:nvGrpSpPr>
        <p:grpSpPr>
          <a:xfrm>
            <a:off x="12996720" y="2962440"/>
            <a:ext cx="676080" cy="393120"/>
            <a:chOff x="0" y="0"/>
            <a:chExt cx="901440" cy="524160"/>
          </a:xfrm>
        </p:grpSpPr>
        <p:sp>
          <p:nvSpPr>
            <p:cNvPr id="104" name="Freeform 104"/>
            <p:cNvSpPr/>
            <p:nvPr/>
          </p:nvSpPr>
          <p:spPr>
            <a:xfrm>
              <a:off x="0" y="0"/>
              <a:ext cx="901446" cy="524002"/>
            </a:xfrm>
            <a:custGeom>
              <a:avLst/>
              <a:gdLst/>
              <a:ahLst/>
              <a:cxnLst/>
              <a:rect l="l" t="t" r="r" b="b"/>
              <a:pathLst>
                <a:path w="901446" h="524002">
                  <a:moveTo>
                    <a:pt x="883920" y="2921"/>
                  </a:moveTo>
                  <a:cubicBezTo>
                    <a:pt x="892683" y="55880"/>
                    <a:pt x="901446" y="111887"/>
                    <a:pt x="875157" y="161925"/>
                  </a:cubicBezTo>
                  <a:cubicBezTo>
                    <a:pt x="869315" y="176657"/>
                    <a:pt x="878078" y="179578"/>
                    <a:pt x="880999" y="185420"/>
                  </a:cubicBezTo>
                  <a:cubicBezTo>
                    <a:pt x="886841" y="203073"/>
                    <a:pt x="895604" y="220726"/>
                    <a:pt x="892683" y="235458"/>
                  </a:cubicBezTo>
                  <a:cubicBezTo>
                    <a:pt x="878078" y="312039"/>
                    <a:pt x="889762" y="385699"/>
                    <a:pt x="892683" y="462153"/>
                  </a:cubicBezTo>
                  <a:cubicBezTo>
                    <a:pt x="892683" y="503428"/>
                    <a:pt x="875157" y="524002"/>
                    <a:pt x="828294" y="524002"/>
                  </a:cubicBezTo>
                  <a:cubicBezTo>
                    <a:pt x="579501" y="524002"/>
                    <a:pt x="330708" y="524002"/>
                    <a:pt x="78994" y="524002"/>
                  </a:cubicBezTo>
                  <a:cubicBezTo>
                    <a:pt x="35052" y="524002"/>
                    <a:pt x="5842" y="506349"/>
                    <a:pt x="14605" y="459232"/>
                  </a:cubicBezTo>
                  <a:cubicBezTo>
                    <a:pt x="35179" y="365125"/>
                    <a:pt x="0" y="270891"/>
                    <a:pt x="23368" y="176657"/>
                  </a:cubicBezTo>
                  <a:cubicBezTo>
                    <a:pt x="32131" y="144272"/>
                    <a:pt x="14605" y="94234"/>
                    <a:pt x="14605" y="52959"/>
                  </a:cubicBezTo>
                  <a:cubicBezTo>
                    <a:pt x="14605" y="20574"/>
                    <a:pt x="26289" y="0"/>
                    <a:pt x="61468" y="0"/>
                  </a:cubicBezTo>
                  <a:cubicBezTo>
                    <a:pt x="336550" y="0"/>
                    <a:pt x="611632" y="2921"/>
                    <a:pt x="883920" y="2921"/>
                  </a:cubicBezTo>
                  <a:close/>
                </a:path>
              </a:pathLst>
            </a:custGeom>
            <a:solidFill>
              <a:srgbClr val="00B050"/>
            </a:solidFill>
          </p:spPr>
        </p:sp>
      </p:grpSp>
      <p:grpSp>
        <p:nvGrpSpPr>
          <p:cNvPr id="105" name="Group 105"/>
          <p:cNvGrpSpPr/>
          <p:nvPr/>
        </p:nvGrpSpPr>
        <p:grpSpPr>
          <a:xfrm>
            <a:off x="12861180" y="2207520"/>
            <a:ext cx="949860" cy="324000"/>
            <a:chOff x="0" y="0"/>
            <a:chExt cx="1266480" cy="432000"/>
          </a:xfrm>
        </p:grpSpPr>
        <p:sp>
          <p:nvSpPr>
            <p:cNvPr id="106" name="Freeform 106"/>
            <p:cNvSpPr/>
            <p:nvPr/>
          </p:nvSpPr>
          <p:spPr>
            <a:xfrm>
              <a:off x="0" y="0"/>
              <a:ext cx="1269492" cy="432054"/>
            </a:xfrm>
            <a:custGeom>
              <a:avLst/>
              <a:gdLst/>
              <a:ahLst/>
              <a:cxnLst/>
              <a:rect l="l" t="t" r="r" b="b"/>
              <a:pathLst>
                <a:path w="1269492" h="432054">
                  <a:moveTo>
                    <a:pt x="633222" y="429006"/>
                  </a:moveTo>
                  <a:cubicBezTo>
                    <a:pt x="442722" y="429006"/>
                    <a:pt x="252095" y="429006"/>
                    <a:pt x="58674" y="431927"/>
                  </a:cubicBezTo>
                  <a:cubicBezTo>
                    <a:pt x="8890" y="431927"/>
                    <a:pt x="0" y="417195"/>
                    <a:pt x="23495" y="373126"/>
                  </a:cubicBezTo>
                  <a:cubicBezTo>
                    <a:pt x="90932" y="261493"/>
                    <a:pt x="155321" y="149860"/>
                    <a:pt x="219837" y="35306"/>
                  </a:cubicBezTo>
                  <a:cubicBezTo>
                    <a:pt x="237490" y="8763"/>
                    <a:pt x="257937" y="0"/>
                    <a:pt x="287274" y="0"/>
                  </a:cubicBezTo>
                  <a:cubicBezTo>
                    <a:pt x="518922" y="0"/>
                    <a:pt x="747522" y="0"/>
                    <a:pt x="979170" y="0"/>
                  </a:cubicBezTo>
                  <a:cubicBezTo>
                    <a:pt x="1008507" y="0"/>
                    <a:pt x="1032002" y="8763"/>
                    <a:pt x="1046607" y="35306"/>
                  </a:cubicBezTo>
                  <a:cubicBezTo>
                    <a:pt x="1111123" y="149860"/>
                    <a:pt x="1178560" y="264541"/>
                    <a:pt x="1245997" y="379095"/>
                  </a:cubicBezTo>
                  <a:cubicBezTo>
                    <a:pt x="1269492" y="420243"/>
                    <a:pt x="1254760" y="432054"/>
                    <a:pt x="1213739" y="429006"/>
                  </a:cubicBezTo>
                  <a:cubicBezTo>
                    <a:pt x="1020191" y="429006"/>
                    <a:pt x="826770" y="429006"/>
                    <a:pt x="633222" y="429006"/>
                  </a:cubicBezTo>
                  <a:close/>
                  <a:moveTo>
                    <a:pt x="111379" y="323215"/>
                  </a:moveTo>
                  <a:cubicBezTo>
                    <a:pt x="111379" y="323215"/>
                    <a:pt x="111379" y="326136"/>
                    <a:pt x="111379" y="326136"/>
                  </a:cubicBezTo>
                  <a:cubicBezTo>
                    <a:pt x="460248" y="326136"/>
                    <a:pt x="806196" y="326136"/>
                    <a:pt x="1155065" y="326136"/>
                  </a:cubicBezTo>
                  <a:cubicBezTo>
                    <a:pt x="1155065" y="326136"/>
                    <a:pt x="1155065" y="323215"/>
                    <a:pt x="1155065" y="323215"/>
                  </a:cubicBezTo>
                  <a:cubicBezTo>
                    <a:pt x="806196" y="323215"/>
                    <a:pt x="460248" y="323215"/>
                    <a:pt x="111379" y="323215"/>
                  </a:cubicBezTo>
                  <a:close/>
                </a:path>
              </a:pathLst>
            </a:custGeom>
            <a:solidFill>
              <a:srgbClr val="00B050"/>
            </a:solidFill>
          </p:spPr>
        </p:sp>
      </p:grpSp>
      <p:grpSp>
        <p:nvGrpSpPr>
          <p:cNvPr id="107" name="Group 107"/>
          <p:cNvGrpSpPr/>
          <p:nvPr/>
        </p:nvGrpSpPr>
        <p:grpSpPr>
          <a:xfrm>
            <a:off x="12954060" y="2533680"/>
            <a:ext cx="962280" cy="430920"/>
            <a:chOff x="0" y="0"/>
            <a:chExt cx="1283040" cy="574560"/>
          </a:xfrm>
        </p:grpSpPr>
        <p:sp>
          <p:nvSpPr>
            <p:cNvPr id="108" name="Freeform 108"/>
            <p:cNvSpPr/>
            <p:nvPr/>
          </p:nvSpPr>
          <p:spPr>
            <a:xfrm>
              <a:off x="0" y="0"/>
              <a:ext cx="1283081" cy="574548"/>
            </a:xfrm>
            <a:custGeom>
              <a:avLst/>
              <a:gdLst/>
              <a:ahLst/>
              <a:cxnLst/>
              <a:rect l="l" t="t" r="r" b="b"/>
              <a:pathLst>
                <a:path w="1283081" h="574548">
                  <a:moveTo>
                    <a:pt x="940308" y="574548"/>
                  </a:moveTo>
                  <a:cubicBezTo>
                    <a:pt x="916813" y="562864"/>
                    <a:pt x="887603" y="565785"/>
                    <a:pt x="861187" y="565785"/>
                  </a:cubicBezTo>
                  <a:cubicBezTo>
                    <a:pt x="600456" y="565785"/>
                    <a:pt x="339725" y="565785"/>
                    <a:pt x="82042" y="565785"/>
                  </a:cubicBezTo>
                  <a:cubicBezTo>
                    <a:pt x="61595" y="565785"/>
                    <a:pt x="38100" y="571627"/>
                    <a:pt x="20574" y="557022"/>
                  </a:cubicBezTo>
                  <a:cubicBezTo>
                    <a:pt x="0" y="542417"/>
                    <a:pt x="0" y="519176"/>
                    <a:pt x="2921" y="498729"/>
                  </a:cubicBezTo>
                  <a:cubicBezTo>
                    <a:pt x="8763" y="472440"/>
                    <a:pt x="29337" y="469519"/>
                    <a:pt x="52705" y="469519"/>
                  </a:cubicBezTo>
                  <a:cubicBezTo>
                    <a:pt x="146431" y="469519"/>
                    <a:pt x="149352" y="469519"/>
                    <a:pt x="143510" y="376174"/>
                  </a:cubicBezTo>
                  <a:cubicBezTo>
                    <a:pt x="137668" y="268224"/>
                    <a:pt x="140589" y="157480"/>
                    <a:pt x="149352" y="49530"/>
                  </a:cubicBezTo>
                  <a:cubicBezTo>
                    <a:pt x="152273" y="26162"/>
                    <a:pt x="146431" y="0"/>
                    <a:pt x="184531" y="0"/>
                  </a:cubicBezTo>
                  <a:cubicBezTo>
                    <a:pt x="219710" y="0"/>
                    <a:pt x="225552" y="23368"/>
                    <a:pt x="225552" y="49530"/>
                  </a:cubicBezTo>
                  <a:cubicBezTo>
                    <a:pt x="225552" y="64135"/>
                    <a:pt x="228473" y="81661"/>
                    <a:pt x="225552" y="96139"/>
                  </a:cubicBezTo>
                  <a:cubicBezTo>
                    <a:pt x="222631" y="139827"/>
                    <a:pt x="237236" y="148590"/>
                    <a:pt x="284099" y="145669"/>
                  </a:cubicBezTo>
                  <a:cubicBezTo>
                    <a:pt x="377825" y="136906"/>
                    <a:pt x="468630" y="142748"/>
                    <a:pt x="562356" y="142748"/>
                  </a:cubicBezTo>
                  <a:cubicBezTo>
                    <a:pt x="623824" y="142748"/>
                    <a:pt x="685419" y="145669"/>
                    <a:pt x="746887" y="145669"/>
                  </a:cubicBezTo>
                  <a:cubicBezTo>
                    <a:pt x="773303" y="148590"/>
                    <a:pt x="787908" y="139827"/>
                    <a:pt x="787908" y="110617"/>
                  </a:cubicBezTo>
                  <a:cubicBezTo>
                    <a:pt x="787908" y="87249"/>
                    <a:pt x="787908" y="61087"/>
                    <a:pt x="790829" y="34798"/>
                  </a:cubicBezTo>
                  <a:cubicBezTo>
                    <a:pt x="793877" y="11684"/>
                    <a:pt x="808482" y="0"/>
                    <a:pt x="834898" y="0"/>
                  </a:cubicBezTo>
                  <a:cubicBezTo>
                    <a:pt x="861314" y="0"/>
                    <a:pt x="864235" y="17526"/>
                    <a:pt x="864235" y="37973"/>
                  </a:cubicBezTo>
                  <a:cubicBezTo>
                    <a:pt x="867156" y="81661"/>
                    <a:pt x="870077" y="125476"/>
                    <a:pt x="867156" y="166243"/>
                  </a:cubicBezTo>
                  <a:cubicBezTo>
                    <a:pt x="864235" y="201295"/>
                    <a:pt x="875919" y="212852"/>
                    <a:pt x="908177" y="212852"/>
                  </a:cubicBezTo>
                  <a:cubicBezTo>
                    <a:pt x="955040" y="212852"/>
                    <a:pt x="1001903" y="212852"/>
                    <a:pt x="1048766" y="212852"/>
                  </a:cubicBezTo>
                  <a:cubicBezTo>
                    <a:pt x="1083945" y="212852"/>
                    <a:pt x="1101471" y="227457"/>
                    <a:pt x="1101471" y="259461"/>
                  </a:cubicBezTo>
                  <a:cubicBezTo>
                    <a:pt x="1101471" y="294513"/>
                    <a:pt x="1104392" y="329438"/>
                    <a:pt x="1104392" y="364490"/>
                  </a:cubicBezTo>
                  <a:cubicBezTo>
                    <a:pt x="1101471" y="405384"/>
                    <a:pt x="1118997" y="422783"/>
                    <a:pt x="1160018" y="422783"/>
                  </a:cubicBezTo>
                  <a:cubicBezTo>
                    <a:pt x="1183513" y="419862"/>
                    <a:pt x="1209802" y="422783"/>
                    <a:pt x="1236218" y="422783"/>
                  </a:cubicBezTo>
                  <a:cubicBezTo>
                    <a:pt x="1259713" y="422783"/>
                    <a:pt x="1283081" y="428625"/>
                    <a:pt x="1283081" y="460756"/>
                  </a:cubicBezTo>
                  <a:cubicBezTo>
                    <a:pt x="1280160" y="489966"/>
                    <a:pt x="1259586" y="492887"/>
                    <a:pt x="1236218" y="495808"/>
                  </a:cubicBezTo>
                  <a:cubicBezTo>
                    <a:pt x="1186434" y="498729"/>
                    <a:pt x="1136650" y="489966"/>
                    <a:pt x="1086866" y="501650"/>
                  </a:cubicBezTo>
                  <a:cubicBezTo>
                    <a:pt x="1057529" y="507492"/>
                    <a:pt x="1054608" y="484124"/>
                    <a:pt x="1054608" y="463677"/>
                  </a:cubicBezTo>
                  <a:cubicBezTo>
                    <a:pt x="1054608" y="411226"/>
                    <a:pt x="1054608" y="358648"/>
                    <a:pt x="1054608" y="306197"/>
                  </a:cubicBezTo>
                  <a:cubicBezTo>
                    <a:pt x="1054608" y="282829"/>
                    <a:pt x="1048766" y="262509"/>
                    <a:pt x="1019429" y="262509"/>
                  </a:cubicBezTo>
                  <a:cubicBezTo>
                    <a:pt x="978408" y="262509"/>
                    <a:pt x="937387" y="262509"/>
                    <a:pt x="896366" y="262509"/>
                  </a:cubicBezTo>
                  <a:cubicBezTo>
                    <a:pt x="875919" y="262509"/>
                    <a:pt x="869950" y="274193"/>
                    <a:pt x="869950" y="291719"/>
                  </a:cubicBezTo>
                  <a:cubicBezTo>
                    <a:pt x="869950" y="315087"/>
                    <a:pt x="869950" y="335407"/>
                    <a:pt x="869950" y="355854"/>
                  </a:cubicBezTo>
                  <a:cubicBezTo>
                    <a:pt x="869950" y="390906"/>
                    <a:pt x="861187" y="428752"/>
                    <a:pt x="875792" y="455041"/>
                  </a:cubicBezTo>
                  <a:cubicBezTo>
                    <a:pt x="890397" y="487172"/>
                    <a:pt x="934339" y="463804"/>
                    <a:pt x="966597" y="472567"/>
                  </a:cubicBezTo>
                  <a:cubicBezTo>
                    <a:pt x="995934" y="478409"/>
                    <a:pt x="1013460" y="487172"/>
                    <a:pt x="1013460" y="519176"/>
                  </a:cubicBezTo>
                  <a:cubicBezTo>
                    <a:pt x="1013460" y="551180"/>
                    <a:pt x="998855" y="565785"/>
                    <a:pt x="969518" y="568706"/>
                  </a:cubicBezTo>
                  <a:cubicBezTo>
                    <a:pt x="960755" y="568706"/>
                    <a:pt x="949071" y="571627"/>
                    <a:pt x="940181" y="574548"/>
                  </a:cubicBezTo>
                  <a:close/>
                  <a:moveTo>
                    <a:pt x="497967" y="469519"/>
                  </a:moveTo>
                  <a:cubicBezTo>
                    <a:pt x="577088" y="469519"/>
                    <a:pt x="653161" y="469519"/>
                    <a:pt x="732282" y="472440"/>
                  </a:cubicBezTo>
                  <a:cubicBezTo>
                    <a:pt x="773303" y="472440"/>
                    <a:pt x="796671" y="460756"/>
                    <a:pt x="787908" y="417068"/>
                  </a:cubicBezTo>
                  <a:cubicBezTo>
                    <a:pt x="784987" y="399542"/>
                    <a:pt x="787908" y="382016"/>
                    <a:pt x="787908" y="364617"/>
                  </a:cubicBezTo>
                  <a:cubicBezTo>
                    <a:pt x="784987" y="347091"/>
                    <a:pt x="776224" y="332486"/>
                    <a:pt x="755650" y="335407"/>
                  </a:cubicBezTo>
                  <a:cubicBezTo>
                    <a:pt x="741045" y="335407"/>
                    <a:pt x="735203" y="347091"/>
                    <a:pt x="732155" y="361696"/>
                  </a:cubicBezTo>
                  <a:cubicBezTo>
                    <a:pt x="732155" y="382143"/>
                    <a:pt x="732155" y="402590"/>
                    <a:pt x="729234" y="419989"/>
                  </a:cubicBezTo>
                  <a:cubicBezTo>
                    <a:pt x="729234" y="431673"/>
                    <a:pt x="726313" y="446278"/>
                    <a:pt x="711708" y="446278"/>
                  </a:cubicBezTo>
                  <a:cubicBezTo>
                    <a:pt x="697103" y="446278"/>
                    <a:pt x="694182" y="434594"/>
                    <a:pt x="694182" y="422910"/>
                  </a:cubicBezTo>
                  <a:cubicBezTo>
                    <a:pt x="691261" y="405384"/>
                    <a:pt x="691261" y="390779"/>
                    <a:pt x="691261" y="376301"/>
                  </a:cubicBezTo>
                  <a:cubicBezTo>
                    <a:pt x="694182" y="347091"/>
                    <a:pt x="682498" y="332613"/>
                    <a:pt x="650240" y="332613"/>
                  </a:cubicBezTo>
                  <a:cubicBezTo>
                    <a:pt x="541909" y="335534"/>
                    <a:pt x="433451" y="332613"/>
                    <a:pt x="325120" y="332613"/>
                  </a:cubicBezTo>
                  <a:cubicBezTo>
                    <a:pt x="225552" y="335534"/>
                    <a:pt x="228473" y="335534"/>
                    <a:pt x="225552" y="434721"/>
                  </a:cubicBezTo>
                  <a:cubicBezTo>
                    <a:pt x="222631" y="469773"/>
                    <a:pt x="237236" y="472694"/>
                    <a:pt x="263652" y="469773"/>
                  </a:cubicBezTo>
                  <a:cubicBezTo>
                    <a:pt x="342773" y="469773"/>
                    <a:pt x="418846" y="469773"/>
                    <a:pt x="497967" y="469773"/>
                  </a:cubicBezTo>
                  <a:close/>
                </a:path>
              </a:pathLst>
            </a:custGeom>
            <a:solidFill>
              <a:srgbClr val="00B050"/>
            </a:solidFill>
          </p:spPr>
        </p:sp>
      </p:grpSp>
      <p:grpSp>
        <p:nvGrpSpPr>
          <p:cNvPr id="109" name="Group 109"/>
          <p:cNvGrpSpPr/>
          <p:nvPr/>
        </p:nvGrpSpPr>
        <p:grpSpPr>
          <a:xfrm>
            <a:off x="16673580" y="2293380"/>
            <a:ext cx="990360" cy="243000"/>
            <a:chOff x="0" y="0"/>
            <a:chExt cx="1320480" cy="324000"/>
          </a:xfrm>
        </p:grpSpPr>
        <p:sp>
          <p:nvSpPr>
            <p:cNvPr id="110" name="Freeform 110"/>
            <p:cNvSpPr/>
            <p:nvPr/>
          </p:nvSpPr>
          <p:spPr>
            <a:xfrm>
              <a:off x="0" y="0"/>
              <a:ext cx="1320546" cy="327025"/>
            </a:xfrm>
            <a:custGeom>
              <a:avLst/>
              <a:gdLst/>
              <a:ahLst/>
              <a:cxnLst/>
              <a:rect l="l" t="t" r="r" b="b"/>
              <a:pathLst>
                <a:path w="1320546" h="327025">
                  <a:moveTo>
                    <a:pt x="658749" y="315214"/>
                  </a:moveTo>
                  <a:cubicBezTo>
                    <a:pt x="462534" y="315214"/>
                    <a:pt x="266446" y="315214"/>
                    <a:pt x="67310" y="315214"/>
                  </a:cubicBezTo>
                  <a:cubicBezTo>
                    <a:pt x="49784" y="315214"/>
                    <a:pt x="20447" y="327025"/>
                    <a:pt x="8763" y="303403"/>
                  </a:cubicBezTo>
                  <a:cubicBezTo>
                    <a:pt x="0" y="279781"/>
                    <a:pt x="29210" y="262128"/>
                    <a:pt x="43942" y="247396"/>
                  </a:cubicBezTo>
                  <a:cubicBezTo>
                    <a:pt x="125857" y="167894"/>
                    <a:pt x="222504" y="111887"/>
                    <a:pt x="333756" y="94234"/>
                  </a:cubicBezTo>
                  <a:cubicBezTo>
                    <a:pt x="392303" y="88392"/>
                    <a:pt x="442087" y="67691"/>
                    <a:pt x="491871" y="44196"/>
                  </a:cubicBezTo>
                  <a:cubicBezTo>
                    <a:pt x="600202" y="0"/>
                    <a:pt x="705612" y="0"/>
                    <a:pt x="811022" y="47117"/>
                  </a:cubicBezTo>
                  <a:cubicBezTo>
                    <a:pt x="849122" y="64770"/>
                    <a:pt x="890016" y="67691"/>
                    <a:pt x="931037" y="73660"/>
                  </a:cubicBezTo>
                  <a:cubicBezTo>
                    <a:pt x="1071626" y="88392"/>
                    <a:pt x="1188720" y="150241"/>
                    <a:pt x="1285367" y="253365"/>
                  </a:cubicBezTo>
                  <a:cubicBezTo>
                    <a:pt x="1299972" y="268097"/>
                    <a:pt x="1320546" y="282829"/>
                    <a:pt x="1311656" y="303403"/>
                  </a:cubicBezTo>
                  <a:cubicBezTo>
                    <a:pt x="1305814" y="323977"/>
                    <a:pt x="1279398" y="315214"/>
                    <a:pt x="1261872" y="315214"/>
                  </a:cubicBezTo>
                  <a:cubicBezTo>
                    <a:pt x="1059815" y="315214"/>
                    <a:pt x="857885" y="315214"/>
                    <a:pt x="658749" y="315214"/>
                  </a:cubicBezTo>
                  <a:close/>
                </a:path>
              </a:pathLst>
            </a:custGeom>
            <a:solidFill>
              <a:srgbClr val="00B050"/>
            </a:solidFill>
          </p:spPr>
        </p:sp>
      </p:grpSp>
      <p:grpSp>
        <p:nvGrpSpPr>
          <p:cNvPr id="111" name="Group 111"/>
          <p:cNvGrpSpPr/>
          <p:nvPr/>
        </p:nvGrpSpPr>
        <p:grpSpPr>
          <a:xfrm>
            <a:off x="11375100" y="6022080"/>
            <a:ext cx="211680" cy="1264680"/>
            <a:chOff x="0" y="0"/>
            <a:chExt cx="282240" cy="1686240"/>
          </a:xfrm>
        </p:grpSpPr>
        <p:sp>
          <p:nvSpPr>
            <p:cNvPr id="112" name="Freeform 112"/>
            <p:cNvSpPr/>
            <p:nvPr/>
          </p:nvSpPr>
          <p:spPr>
            <a:xfrm>
              <a:off x="0" y="127"/>
              <a:ext cx="282194" cy="1686179"/>
            </a:xfrm>
            <a:custGeom>
              <a:avLst/>
              <a:gdLst/>
              <a:ahLst/>
              <a:cxnLst/>
              <a:rect l="l" t="t" r="r" b="b"/>
              <a:pathLst>
                <a:path w="282194" h="1686179">
                  <a:moveTo>
                    <a:pt x="32385" y="266319"/>
                  </a:moveTo>
                  <a:cubicBezTo>
                    <a:pt x="32385" y="365887"/>
                    <a:pt x="32385" y="459486"/>
                    <a:pt x="32385" y="556133"/>
                  </a:cubicBezTo>
                  <a:cubicBezTo>
                    <a:pt x="41148" y="556133"/>
                    <a:pt x="47117" y="556133"/>
                    <a:pt x="52959" y="556133"/>
                  </a:cubicBezTo>
                  <a:cubicBezTo>
                    <a:pt x="52959" y="406781"/>
                    <a:pt x="52959" y="257556"/>
                    <a:pt x="52959" y="108204"/>
                  </a:cubicBezTo>
                  <a:cubicBezTo>
                    <a:pt x="58801" y="108204"/>
                    <a:pt x="67691" y="108204"/>
                    <a:pt x="76454" y="108204"/>
                  </a:cubicBezTo>
                  <a:cubicBezTo>
                    <a:pt x="94107" y="231140"/>
                    <a:pt x="76454" y="356997"/>
                    <a:pt x="85217" y="482981"/>
                  </a:cubicBezTo>
                  <a:cubicBezTo>
                    <a:pt x="129286" y="450723"/>
                    <a:pt x="129286" y="409829"/>
                    <a:pt x="129286" y="362966"/>
                  </a:cubicBezTo>
                  <a:cubicBezTo>
                    <a:pt x="126365" y="263398"/>
                    <a:pt x="126365" y="160909"/>
                    <a:pt x="129286" y="58547"/>
                  </a:cubicBezTo>
                  <a:cubicBezTo>
                    <a:pt x="129286" y="41021"/>
                    <a:pt x="120523" y="17526"/>
                    <a:pt x="146939" y="0"/>
                  </a:cubicBezTo>
                  <a:cubicBezTo>
                    <a:pt x="167513" y="23368"/>
                    <a:pt x="164592" y="49784"/>
                    <a:pt x="164592" y="76073"/>
                  </a:cubicBezTo>
                  <a:cubicBezTo>
                    <a:pt x="161671" y="178562"/>
                    <a:pt x="167513" y="283972"/>
                    <a:pt x="158750" y="386334"/>
                  </a:cubicBezTo>
                  <a:cubicBezTo>
                    <a:pt x="155829" y="409702"/>
                    <a:pt x="152908" y="433197"/>
                    <a:pt x="170561" y="453644"/>
                  </a:cubicBezTo>
                  <a:cubicBezTo>
                    <a:pt x="205867" y="494665"/>
                    <a:pt x="211709" y="541528"/>
                    <a:pt x="199898" y="594106"/>
                  </a:cubicBezTo>
                  <a:cubicBezTo>
                    <a:pt x="223393" y="435991"/>
                    <a:pt x="194056" y="274955"/>
                    <a:pt x="214630" y="116967"/>
                  </a:cubicBezTo>
                  <a:cubicBezTo>
                    <a:pt x="220472" y="116967"/>
                    <a:pt x="226441" y="116967"/>
                    <a:pt x="235204" y="116967"/>
                  </a:cubicBezTo>
                  <a:cubicBezTo>
                    <a:pt x="235204" y="225298"/>
                    <a:pt x="235204" y="333629"/>
                    <a:pt x="235204" y="444881"/>
                  </a:cubicBezTo>
                  <a:cubicBezTo>
                    <a:pt x="255778" y="386334"/>
                    <a:pt x="232283" y="327787"/>
                    <a:pt x="258699" y="266319"/>
                  </a:cubicBezTo>
                  <a:cubicBezTo>
                    <a:pt x="282194" y="286766"/>
                    <a:pt x="273431" y="307340"/>
                    <a:pt x="273431" y="324866"/>
                  </a:cubicBezTo>
                  <a:cubicBezTo>
                    <a:pt x="279273" y="474218"/>
                    <a:pt x="270510" y="623443"/>
                    <a:pt x="270510" y="772795"/>
                  </a:cubicBezTo>
                  <a:cubicBezTo>
                    <a:pt x="270510" y="886968"/>
                    <a:pt x="267589" y="1004062"/>
                    <a:pt x="276352" y="1121156"/>
                  </a:cubicBezTo>
                  <a:cubicBezTo>
                    <a:pt x="279273" y="1173861"/>
                    <a:pt x="267589" y="1211961"/>
                    <a:pt x="220472" y="1238250"/>
                  </a:cubicBezTo>
                  <a:cubicBezTo>
                    <a:pt x="179324" y="1258697"/>
                    <a:pt x="167513" y="1288034"/>
                    <a:pt x="167513" y="1331976"/>
                  </a:cubicBezTo>
                  <a:cubicBezTo>
                    <a:pt x="170434" y="1434465"/>
                    <a:pt x="170434" y="1534033"/>
                    <a:pt x="167513" y="1636395"/>
                  </a:cubicBezTo>
                  <a:cubicBezTo>
                    <a:pt x="167513" y="1656842"/>
                    <a:pt x="173355" y="1686179"/>
                    <a:pt x="144018" y="1686179"/>
                  </a:cubicBezTo>
                  <a:cubicBezTo>
                    <a:pt x="111633" y="1686179"/>
                    <a:pt x="117602" y="1656842"/>
                    <a:pt x="117602" y="1636395"/>
                  </a:cubicBezTo>
                  <a:cubicBezTo>
                    <a:pt x="117602" y="1530985"/>
                    <a:pt x="114681" y="1425575"/>
                    <a:pt x="117602" y="1320165"/>
                  </a:cubicBezTo>
                  <a:cubicBezTo>
                    <a:pt x="117602" y="1284986"/>
                    <a:pt x="105791" y="1258697"/>
                    <a:pt x="73533" y="1238250"/>
                  </a:cubicBezTo>
                  <a:cubicBezTo>
                    <a:pt x="23495" y="1205992"/>
                    <a:pt x="0" y="1173861"/>
                    <a:pt x="17653" y="1103503"/>
                  </a:cubicBezTo>
                  <a:cubicBezTo>
                    <a:pt x="26416" y="1068324"/>
                    <a:pt x="23495" y="1015619"/>
                    <a:pt x="17653" y="971804"/>
                  </a:cubicBezTo>
                  <a:cubicBezTo>
                    <a:pt x="11811" y="907415"/>
                    <a:pt x="11811" y="848868"/>
                    <a:pt x="17653" y="787400"/>
                  </a:cubicBezTo>
                  <a:cubicBezTo>
                    <a:pt x="23495" y="731774"/>
                    <a:pt x="11811" y="676148"/>
                    <a:pt x="8890" y="620522"/>
                  </a:cubicBezTo>
                  <a:cubicBezTo>
                    <a:pt x="8890" y="518033"/>
                    <a:pt x="8890" y="415544"/>
                    <a:pt x="8890" y="316103"/>
                  </a:cubicBezTo>
                  <a:cubicBezTo>
                    <a:pt x="8890" y="298577"/>
                    <a:pt x="3048" y="278003"/>
                    <a:pt x="32385" y="266319"/>
                  </a:cubicBezTo>
                  <a:close/>
                </a:path>
              </a:pathLst>
            </a:custGeom>
            <a:solidFill>
              <a:srgbClr val="00B050"/>
            </a:solidFill>
          </p:spPr>
        </p:sp>
      </p:grpSp>
      <p:grpSp>
        <p:nvGrpSpPr>
          <p:cNvPr id="113" name="Group 113"/>
          <p:cNvGrpSpPr/>
          <p:nvPr/>
        </p:nvGrpSpPr>
        <p:grpSpPr>
          <a:xfrm>
            <a:off x="13003740" y="3355020"/>
            <a:ext cx="664200" cy="131220"/>
            <a:chOff x="0" y="0"/>
            <a:chExt cx="885600" cy="174960"/>
          </a:xfrm>
        </p:grpSpPr>
        <p:sp>
          <p:nvSpPr>
            <p:cNvPr id="114" name="Freeform 114"/>
            <p:cNvSpPr/>
            <p:nvPr/>
          </p:nvSpPr>
          <p:spPr>
            <a:xfrm>
              <a:off x="0" y="0"/>
              <a:ext cx="885571" cy="175006"/>
            </a:xfrm>
            <a:custGeom>
              <a:avLst/>
              <a:gdLst/>
              <a:ahLst/>
              <a:cxnLst/>
              <a:rect l="l" t="t" r="r" b="b"/>
              <a:pathLst>
                <a:path w="885571" h="175006">
                  <a:moveTo>
                    <a:pt x="441325" y="5842"/>
                  </a:moveTo>
                  <a:cubicBezTo>
                    <a:pt x="567055" y="5842"/>
                    <a:pt x="692658" y="8763"/>
                    <a:pt x="815467" y="2921"/>
                  </a:cubicBezTo>
                  <a:cubicBezTo>
                    <a:pt x="885571" y="0"/>
                    <a:pt x="882650" y="46609"/>
                    <a:pt x="882650" y="93345"/>
                  </a:cubicBezTo>
                  <a:cubicBezTo>
                    <a:pt x="885571" y="137033"/>
                    <a:pt x="879729" y="175006"/>
                    <a:pt x="815467" y="175006"/>
                  </a:cubicBezTo>
                  <a:cubicBezTo>
                    <a:pt x="567055" y="175006"/>
                    <a:pt x="315722" y="175006"/>
                    <a:pt x="64262" y="175006"/>
                  </a:cubicBezTo>
                  <a:cubicBezTo>
                    <a:pt x="20447" y="175006"/>
                    <a:pt x="2921" y="157480"/>
                    <a:pt x="5842" y="116713"/>
                  </a:cubicBezTo>
                  <a:cubicBezTo>
                    <a:pt x="5842" y="102108"/>
                    <a:pt x="5842" y="90424"/>
                    <a:pt x="5842" y="75946"/>
                  </a:cubicBezTo>
                  <a:cubicBezTo>
                    <a:pt x="0" y="23368"/>
                    <a:pt x="20447" y="2921"/>
                    <a:pt x="73025" y="2921"/>
                  </a:cubicBezTo>
                  <a:cubicBezTo>
                    <a:pt x="195834" y="5842"/>
                    <a:pt x="318516" y="5842"/>
                    <a:pt x="441325" y="5842"/>
                  </a:cubicBezTo>
                  <a:close/>
                </a:path>
              </a:pathLst>
            </a:custGeom>
            <a:solidFill>
              <a:srgbClr val="00B050"/>
            </a:solidFill>
          </p:spPr>
        </p:sp>
      </p:grpSp>
      <p:grpSp>
        <p:nvGrpSpPr>
          <p:cNvPr id="115" name="Group 115"/>
          <p:cNvGrpSpPr/>
          <p:nvPr/>
        </p:nvGrpSpPr>
        <p:grpSpPr>
          <a:xfrm>
            <a:off x="16618500" y="2533680"/>
            <a:ext cx="1155060" cy="71280"/>
            <a:chOff x="0" y="0"/>
            <a:chExt cx="1540080" cy="95040"/>
          </a:xfrm>
        </p:grpSpPr>
        <p:sp>
          <p:nvSpPr>
            <p:cNvPr id="116" name="Freeform 116"/>
            <p:cNvSpPr/>
            <p:nvPr/>
          </p:nvSpPr>
          <p:spPr>
            <a:xfrm>
              <a:off x="0" y="0"/>
              <a:ext cx="1540002" cy="94996"/>
            </a:xfrm>
            <a:custGeom>
              <a:avLst/>
              <a:gdLst/>
              <a:ahLst/>
              <a:cxnLst/>
              <a:rect l="l" t="t" r="r" b="b"/>
              <a:pathLst>
                <a:path w="1540002" h="94996">
                  <a:moveTo>
                    <a:pt x="767080" y="86360"/>
                  </a:moveTo>
                  <a:cubicBezTo>
                    <a:pt x="532892" y="86360"/>
                    <a:pt x="298577" y="86360"/>
                    <a:pt x="64389" y="86360"/>
                  </a:cubicBezTo>
                  <a:cubicBezTo>
                    <a:pt x="35179" y="86360"/>
                    <a:pt x="0" y="94996"/>
                    <a:pt x="0" y="43180"/>
                  </a:cubicBezTo>
                  <a:cubicBezTo>
                    <a:pt x="0" y="17272"/>
                    <a:pt x="8763" y="0"/>
                    <a:pt x="38100" y="0"/>
                  </a:cubicBezTo>
                  <a:cubicBezTo>
                    <a:pt x="52705" y="0"/>
                    <a:pt x="67310" y="0"/>
                    <a:pt x="78994" y="0"/>
                  </a:cubicBezTo>
                  <a:cubicBezTo>
                    <a:pt x="541655" y="0"/>
                    <a:pt x="1004316" y="0"/>
                    <a:pt x="1463929" y="0"/>
                  </a:cubicBezTo>
                  <a:cubicBezTo>
                    <a:pt x="1469771" y="0"/>
                    <a:pt x="1472692" y="0"/>
                    <a:pt x="1475613" y="0"/>
                  </a:cubicBezTo>
                  <a:cubicBezTo>
                    <a:pt x="1510792" y="0"/>
                    <a:pt x="1540002" y="0"/>
                    <a:pt x="1540002" y="46101"/>
                  </a:cubicBezTo>
                  <a:cubicBezTo>
                    <a:pt x="1540002" y="89281"/>
                    <a:pt x="1507744" y="86360"/>
                    <a:pt x="1478534" y="86360"/>
                  </a:cubicBezTo>
                  <a:cubicBezTo>
                    <a:pt x="1326261" y="86360"/>
                    <a:pt x="1171067" y="86360"/>
                    <a:pt x="1015873" y="86360"/>
                  </a:cubicBezTo>
                  <a:cubicBezTo>
                    <a:pt x="933831" y="86360"/>
                    <a:pt x="848995" y="86360"/>
                    <a:pt x="766953" y="86360"/>
                  </a:cubicBezTo>
                  <a:close/>
                </a:path>
              </a:pathLst>
            </a:custGeom>
            <a:solidFill>
              <a:srgbClr val="00B050"/>
            </a:solidFill>
          </p:spPr>
        </p:sp>
      </p:grpSp>
      <p:grpSp>
        <p:nvGrpSpPr>
          <p:cNvPr id="117" name="Group 117"/>
          <p:cNvGrpSpPr/>
          <p:nvPr/>
        </p:nvGrpSpPr>
        <p:grpSpPr>
          <a:xfrm>
            <a:off x="13296960" y="6991380"/>
            <a:ext cx="171720" cy="285660"/>
            <a:chOff x="0" y="0"/>
            <a:chExt cx="228960" cy="380880"/>
          </a:xfrm>
        </p:grpSpPr>
        <p:sp>
          <p:nvSpPr>
            <p:cNvPr id="118" name="Freeform 118"/>
            <p:cNvSpPr/>
            <p:nvPr/>
          </p:nvSpPr>
          <p:spPr>
            <a:xfrm>
              <a:off x="0" y="0"/>
              <a:ext cx="229108" cy="380873"/>
            </a:xfrm>
            <a:custGeom>
              <a:avLst/>
              <a:gdLst/>
              <a:ahLst/>
              <a:cxnLst/>
              <a:rect l="l" t="t" r="r" b="b"/>
              <a:pathLst>
                <a:path w="229108" h="380873">
                  <a:moveTo>
                    <a:pt x="228981" y="180213"/>
                  </a:moveTo>
                  <a:cubicBezTo>
                    <a:pt x="228981" y="223774"/>
                    <a:pt x="228981" y="270383"/>
                    <a:pt x="228981" y="313944"/>
                  </a:cubicBezTo>
                  <a:cubicBezTo>
                    <a:pt x="228981" y="348869"/>
                    <a:pt x="211328" y="363347"/>
                    <a:pt x="179070" y="363347"/>
                  </a:cubicBezTo>
                  <a:cubicBezTo>
                    <a:pt x="0" y="363474"/>
                    <a:pt x="29337" y="380873"/>
                    <a:pt x="26416" y="229743"/>
                  </a:cubicBezTo>
                  <a:cubicBezTo>
                    <a:pt x="26416" y="171577"/>
                    <a:pt x="26416" y="113411"/>
                    <a:pt x="26416" y="55245"/>
                  </a:cubicBezTo>
                  <a:cubicBezTo>
                    <a:pt x="23495" y="23241"/>
                    <a:pt x="38100" y="5842"/>
                    <a:pt x="67564" y="2921"/>
                  </a:cubicBezTo>
                  <a:cubicBezTo>
                    <a:pt x="108712" y="2921"/>
                    <a:pt x="146812" y="0"/>
                    <a:pt x="185039" y="2921"/>
                  </a:cubicBezTo>
                  <a:cubicBezTo>
                    <a:pt x="217297" y="2921"/>
                    <a:pt x="229108" y="23241"/>
                    <a:pt x="229108" y="52324"/>
                  </a:cubicBezTo>
                  <a:cubicBezTo>
                    <a:pt x="229108" y="95885"/>
                    <a:pt x="229108" y="136652"/>
                    <a:pt x="229108" y="180213"/>
                  </a:cubicBezTo>
                  <a:close/>
                  <a:moveTo>
                    <a:pt x="144018" y="313944"/>
                  </a:moveTo>
                  <a:cubicBezTo>
                    <a:pt x="138176" y="313944"/>
                    <a:pt x="132334" y="313944"/>
                    <a:pt x="123444" y="313944"/>
                  </a:cubicBezTo>
                  <a:cubicBezTo>
                    <a:pt x="114681" y="296545"/>
                    <a:pt x="117602" y="279019"/>
                    <a:pt x="117602" y="258699"/>
                  </a:cubicBezTo>
                  <a:cubicBezTo>
                    <a:pt x="117602" y="200533"/>
                    <a:pt x="117602" y="139446"/>
                    <a:pt x="117602" y="81280"/>
                  </a:cubicBezTo>
                  <a:cubicBezTo>
                    <a:pt x="117602" y="63881"/>
                    <a:pt x="117602" y="43434"/>
                    <a:pt x="94107" y="40513"/>
                  </a:cubicBezTo>
                  <a:cubicBezTo>
                    <a:pt x="64770" y="37592"/>
                    <a:pt x="64770" y="60833"/>
                    <a:pt x="61849" y="78359"/>
                  </a:cubicBezTo>
                  <a:cubicBezTo>
                    <a:pt x="61849" y="151003"/>
                    <a:pt x="61849" y="223774"/>
                    <a:pt x="64770" y="293497"/>
                  </a:cubicBezTo>
                  <a:cubicBezTo>
                    <a:pt x="64770" y="348742"/>
                    <a:pt x="108839" y="331343"/>
                    <a:pt x="138176" y="334264"/>
                  </a:cubicBezTo>
                  <a:cubicBezTo>
                    <a:pt x="164592" y="334264"/>
                    <a:pt x="199771" y="340106"/>
                    <a:pt x="199771" y="293497"/>
                  </a:cubicBezTo>
                  <a:cubicBezTo>
                    <a:pt x="199771" y="220853"/>
                    <a:pt x="199771" y="148082"/>
                    <a:pt x="199771" y="72517"/>
                  </a:cubicBezTo>
                  <a:cubicBezTo>
                    <a:pt x="199771" y="55118"/>
                    <a:pt x="193929" y="40513"/>
                    <a:pt x="170434" y="37592"/>
                  </a:cubicBezTo>
                  <a:cubicBezTo>
                    <a:pt x="144018" y="37592"/>
                    <a:pt x="144018" y="54991"/>
                    <a:pt x="144018" y="72517"/>
                  </a:cubicBezTo>
                  <a:cubicBezTo>
                    <a:pt x="144018" y="90043"/>
                    <a:pt x="144018" y="104521"/>
                    <a:pt x="144018" y="118999"/>
                  </a:cubicBezTo>
                  <a:cubicBezTo>
                    <a:pt x="144018" y="183007"/>
                    <a:pt x="144018" y="249809"/>
                    <a:pt x="144018" y="313817"/>
                  </a:cubicBezTo>
                  <a:close/>
                </a:path>
              </a:pathLst>
            </a:custGeom>
            <a:solidFill>
              <a:srgbClr val="00B050"/>
            </a:solidFill>
          </p:spPr>
        </p:sp>
      </p:grpSp>
      <p:grpSp>
        <p:nvGrpSpPr>
          <p:cNvPr id="119" name="Group 119"/>
          <p:cNvGrpSpPr/>
          <p:nvPr/>
        </p:nvGrpSpPr>
        <p:grpSpPr>
          <a:xfrm>
            <a:off x="13344480" y="6805620"/>
            <a:ext cx="97740" cy="159300"/>
            <a:chOff x="0" y="0"/>
            <a:chExt cx="130320" cy="212400"/>
          </a:xfrm>
        </p:grpSpPr>
        <p:sp>
          <p:nvSpPr>
            <p:cNvPr id="120" name="Freeform 120"/>
            <p:cNvSpPr/>
            <p:nvPr/>
          </p:nvSpPr>
          <p:spPr>
            <a:xfrm>
              <a:off x="0" y="0"/>
              <a:ext cx="130302" cy="212344"/>
            </a:xfrm>
            <a:custGeom>
              <a:avLst/>
              <a:gdLst/>
              <a:ahLst/>
              <a:cxnLst/>
              <a:rect l="l" t="t" r="r" b="b"/>
              <a:pathLst>
                <a:path w="130302" h="212344">
                  <a:moveTo>
                    <a:pt x="8636" y="110617"/>
                  </a:moveTo>
                  <a:cubicBezTo>
                    <a:pt x="8636" y="98933"/>
                    <a:pt x="8636" y="84455"/>
                    <a:pt x="8636" y="69850"/>
                  </a:cubicBezTo>
                  <a:cubicBezTo>
                    <a:pt x="5842" y="29083"/>
                    <a:pt x="26035" y="0"/>
                    <a:pt x="66548" y="0"/>
                  </a:cubicBezTo>
                  <a:cubicBezTo>
                    <a:pt x="109982" y="0"/>
                    <a:pt x="127381" y="32004"/>
                    <a:pt x="127381" y="69850"/>
                  </a:cubicBezTo>
                  <a:cubicBezTo>
                    <a:pt x="130302" y="90170"/>
                    <a:pt x="127381" y="110617"/>
                    <a:pt x="130302" y="128016"/>
                  </a:cubicBezTo>
                  <a:cubicBezTo>
                    <a:pt x="130302" y="174625"/>
                    <a:pt x="130302" y="212344"/>
                    <a:pt x="63754" y="212344"/>
                  </a:cubicBezTo>
                  <a:cubicBezTo>
                    <a:pt x="0" y="212344"/>
                    <a:pt x="8636" y="168783"/>
                    <a:pt x="8636" y="128016"/>
                  </a:cubicBezTo>
                  <a:cubicBezTo>
                    <a:pt x="8636" y="122174"/>
                    <a:pt x="8636" y="116332"/>
                    <a:pt x="8636" y="110617"/>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7657035" y="-16329"/>
            <a:ext cx="9831780" cy="4294080"/>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1" name="Text Placeholder 1">
            <a:extLst>
              <a:ext uri="{FF2B5EF4-FFF2-40B4-BE49-F238E27FC236}">
                <a16:creationId xmlns:a16="http://schemas.microsoft.com/office/drawing/2014/main" id="{388EB3F3-78EA-5DB5-C871-AA2A771FBF19}"/>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highlight>
                  <a:srgbClr val="00FF00"/>
                </a:highlight>
                <a:latin typeface="Arial"/>
                <a:cs typeface="B Nazanin" panose="00000400000000000000" pitchFamily="2" charset="-78"/>
              </a:rPr>
              <a:t>مجموعه آیکون های کاملاً قابل ویرایش: </a:t>
            </a:r>
            <a:r>
              <a:rPr lang="en-US" sz="7200" dirty="0">
                <a:solidFill>
                  <a:schemeClr val="bg1"/>
                </a:solidFill>
                <a:highlight>
                  <a:srgbClr val="00FF00"/>
                </a:highlight>
                <a:latin typeface="Arial"/>
                <a:cs typeface="B Nazanin" panose="00000400000000000000" pitchFamily="2" charset="-78"/>
              </a:rPr>
              <a:t>A</a:t>
            </a:r>
          </a:p>
        </p:txBody>
      </p:sp>
      <p:grpSp>
        <p:nvGrpSpPr>
          <p:cNvPr id="22" name="Group 29">
            <a:extLst>
              <a:ext uri="{FF2B5EF4-FFF2-40B4-BE49-F238E27FC236}">
                <a16:creationId xmlns:a16="http://schemas.microsoft.com/office/drawing/2014/main" id="{5D0A4201-F0C1-8FD6-C493-792850A03E10}"/>
              </a:ext>
            </a:extLst>
          </p:cNvPr>
          <p:cNvGrpSpPr/>
          <p:nvPr/>
        </p:nvGrpSpPr>
        <p:grpSpPr>
          <a:xfrm>
            <a:off x="6019800" y="2473494"/>
            <a:ext cx="784620" cy="786780"/>
            <a:chOff x="0" y="0"/>
            <a:chExt cx="1046160" cy="1049040"/>
          </a:xfrm>
          <a:solidFill>
            <a:srgbClr val="00B050"/>
          </a:solidFill>
        </p:grpSpPr>
        <p:sp>
          <p:nvSpPr>
            <p:cNvPr id="23" name="Freeform 30">
              <a:extLst>
                <a:ext uri="{FF2B5EF4-FFF2-40B4-BE49-F238E27FC236}">
                  <a16:creationId xmlns:a16="http://schemas.microsoft.com/office/drawing/2014/main" id="{A5770988-8ACF-9E4B-A6C1-487DD1064B17}"/>
                </a:ext>
              </a:extLst>
            </p:cNvPr>
            <p:cNvSpPr/>
            <p:nvPr/>
          </p:nvSpPr>
          <p:spPr>
            <a:xfrm>
              <a:off x="0" y="0"/>
              <a:ext cx="1046099" cy="1049020"/>
            </a:xfrm>
            <a:custGeom>
              <a:avLst/>
              <a:gdLst/>
              <a:ahLst/>
              <a:cxnLst/>
              <a:rect l="l" t="t" r="r" b="b"/>
              <a:pathLst>
                <a:path w="1046099" h="1049020">
                  <a:moveTo>
                    <a:pt x="411734" y="646430"/>
                  </a:moveTo>
                  <a:lnTo>
                    <a:pt x="524637" y="720852"/>
                  </a:lnTo>
                  <a:lnTo>
                    <a:pt x="635635" y="647700"/>
                  </a:lnTo>
                  <a:lnTo>
                    <a:pt x="1046099" y="1049020"/>
                  </a:lnTo>
                  <a:lnTo>
                    <a:pt x="0" y="1049020"/>
                  </a:lnTo>
                  <a:close/>
                  <a:moveTo>
                    <a:pt x="344551" y="475742"/>
                  </a:moveTo>
                  <a:lnTo>
                    <a:pt x="344551" y="510540"/>
                  </a:lnTo>
                  <a:lnTo>
                    <a:pt x="704850" y="510540"/>
                  </a:lnTo>
                  <a:lnTo>
                    <a:pt x="704850" y="475742"/>
                  </a:lnTo>
                  <a:close/>
                  <a:moveTo>
                    <a:pt x="704850" y="409067"/>
                  </a:moveTo>
                  <a:lnTo>
                    <a:pt x="704850" y="443992"/>
                  </a:lnTo>
                  <a:lnTo>
                    <a:pt x="704850" y="409067"/>
                  </a:lnTo>
                  <a:close/>
                  <a:moveTo>
                    <a:pt x="1046099" y="378460"/>
                  </a:moveTo>
                  <a:lnTo>
                    <a:pt x="1046099" y="1014476"/>
                  </a:lnTo>
                  <a:lnTo>
                    <a:pt x="654304" y="635508"/>
                  </a:lnTo>
                  <a:lnTo>
                    <a:pt x="984758" y="417830"/>
                  </a:lnTo>
                  <a:close/>
                  <a:moveTo>
                    <a:pt x="0" y="378460"/>
                  </a:moveTo>
                  <a:lnTo>
                    <a:pt x="194691" y="503555"/>
                  </a:lnTo>
                  <a:lnTo>
                    <a:pt x="393319" y="634365"/>
                  </a:lnTo>
                  <a:lnTo>
                    <a:pt x="0" y="1014476"/>
                  </a:lnTo>
                  <a:close/>
                  <a:moveTo>
                    <a:pt x="344551" y="978535"/>
                  </a:moveTo>
                  <a:lnTo>
                    <a:pt x="344551" y="1013460"/>
                  </a:lnTo>
                  <a:lnTo>
                    <a:pt x="704850" y="1013460"/>
                  </a:lnTo>
                  <a:lnTo>
                    <a:pt x="704850" y="342392"/>
                  </a:lnTo>
                  <a:close/>
                  <a:moveTo>
                    <a:pt x="640842" y="263398"/>
                  </a:moveTo>
                  <a:lnTo>
                    <a:pt x="768858" y="263398"/>
                  </a:lnTo>
                  <a:lnTo>
                    <a:pt x="768858" y="524129"/>
                  </a:lnTo>
                  <a:lnTo>
                    <a:pt x="538607" y="675767"/>
                  </a:lnTo>
                  <a:lnTo>
                    <a:pt x="524764" y="684911"/>
                  </a:lnTo>
                  <a:lnTo>
                    <a:pt x="280543" y="524129"/>
                  </a:lnTo>
                  <a:close/>
                  <a:moveTo>
                    <a:pt x="524764" y="0"/>
                  </a:moveTo>
                  <a:lnTo>
                    <a:pt x="1044575" y="342392"/>
                  </a:lnTo>
                  <a:lnTo>
                    <a:pt x="803783" y="501142"/>
                  </a:lnTo>
                  <a:lnTo>
                    <a:pt x="803783" y="228600"/>
                  </a:lnTo>
                  <a:lnTo>
                    <a:pt x="245745" y="228600"/>
                  </a:lnTo>
                  <a:lnTo>
                    <a:pt x="245745" y="501142"/>
                  </a:lnTo>
                  <a:lnTo>
                    <a:pt x="4826" y="342392"/>
                  </a:lnTo>
                  <a:close/>
                </a:path>
              </a:pathLst>
            </a:custGeom>
            <a:grpFill/>
          </p:spPr>
        </p:sp>
      </p:grpSp>
      <p:grpSp>
        <p:nvGrpSpPr>
          <p:cNvPr id="24" name="Group 31">
            <a:extLst>
              <a:ext uri="{FF2B5EF4-FFF2-40B4-BE49-F238E27FC236}">
                <a16:creationId xmlns:a16="http://schemas.microsoft.com/office/drawing/2014/main" id="{0A1BE431-99BB-603F-2A06-6E703527054C}"/>
              </a:ext>
            </a:extLst>
          </p:cNvPr>
          <p:cNvGrpSpPr/>
          <p:nvPr/>
        </p:nvGrpSpPr>
        <p:grpSpPr>
          <a:xfrm>
            <a:off x="4761600" y="2579334"/>
            <a:ext cx="784620" cy="575640"/>
            <a:chOff x="0" y="0"/>
            <a:chExt cx="1046160" cy="767520"/>
          </a:xfrm>
          <a:solidFill>
            <a:srgbClr val="00B050"/>
          </a:solidFill>
        </p:grpSpPr>
        <p:sp>
          <p:nvSpPr>
            <p:cNvPr id="25" name="Freeform 32">
              <a:extLst>
                <a:ext uri="{FF2B5EF4-FFF2-40B4-BE49-F238E27FC236}">
                  <a16:creationId xmlns:a16="http://schemas.microsoft.com/office/drawing/2014/main" id="{BC758895-2B53-51FA-EE4F-EC3541105EB6}"/>
                </a:ext>
              </a:extLst>
            </p:cNvPr>
            <p:cNvSpPr/>
            <p:nvPr/>
          </p:nvSpPr>
          <p:spPr>
            <a:xfrm>
              <a:off x="0" y="0"/>
              <a:ext cx="1046099" cy="767461"/>
            </a:xfrm>
            <a:custGeom>
              <a:avLst/>
              <a:gdLst/>
              <a:ahLst/>
              <a:cxnLst/>
              <a:rect l="l" t="t" r="r" b="b"/>
              <a:pathLst>
                <a:path w="1046099" h="767461">
                  <a:moveTo>
                    <a:pt x="637540" y="445643"/>
                  </a:moveTo>
                  <a:lnTo>
                    <a:pt x="1046099" y="767461"/>
                  </a:lnTo>
                  <a:lnTo>
                    <a:pt x="0" y="767461"/>
                  </a:lnTo>
                  <a:lnTo>
                    <a:pt x="410083" y="451993"/>
                  </a:lnTo>
                  <a:lnTo>
                    <a:pt x="520065" y="563880"/>
                  </a:lnTo>
                  <a:close/>
                  <a:moveTo>
                    <a:pt x="1046099" y="41021"/>
                  </a:moveTo>
                  <a:lnTo>
                    <a:pt x="1046099" y="729742"/>
                  </a:lnTo>
                  <a:lnTo>
                    <a:pt x="656209" y="431038"/>
                  </a:lnTo>
                  <a:close/>
                  <a:moveTo>
                    <a:pt x="0" y="37973"/>
                  </a:moveTo>
                  <a:lnTo>
                    <a:pt x="389890" y="427990"/>
                  </a:lnTo>
                  <a:lnTo>
                    <a:pt x="0" y="726694"/>
                  </a:lnTo>
                  <a:close/>
                  <a:moveTo>
                    <a:pt x="0" y="0"/>
                  </a:moveTo>
                  <a:lnTo>
                    <a:pt x="1046099" y="0"/>
                  </a:lnTo>
                  <a:lnTo>
                    <a:pt x="520065" y="523494"/>
                  </a:lnTo>
                  <a:close/>
                </a:path>
              </a:pathLst>
            </a:custGeom>
            <a:grpFill/>
          </p:spPr>
        </p:sp>
      </p:grpSp>
      <p:grpSp>
        <p:nvGrpSpPr>
          <p:cNvPr id="26" name="Group 33">
            <a:extLst>
              <a:ext uri="{FF2B5EF4-FFF2-40B4-BE49-F238E27FC236}">
                <a16:creationId xmlns:a16="http://schemas.microsoft.com/office/drawing/2014/main" id="{6345DC67-EDF9-40BC-E896-9C26579209F6}"/>
              </a:ext>
            </a:extLst>
          </p:cNvPr>
          <p:cNvGrpSpPr/>
          <p:nvPr/>
        </p:nvGrpSpPr>
        <p:grpSpPr>
          <a:xfrm>
            <a:off x="6023040" y="7015434"/>
            <a:ext cx="469800" cy="1061640"/>
            <a:chOff x="0" y="0"/>
            <a:chExt cx="626400" cy="1415520"/>
          </a:xfrm>
          <a:solidFill>
            <a:srgbClr val="00B050"/>
          </a:solidFill>
        </p:grpSpPr>
        <p:sp>
          <p:nvSpPr>
            <p:cNvPr id="27" name="Freeform 34">
              <a:extLst>
                <a:ext uri="{FF2B5EF4-FFF2-40B4-BE49-F238E27FC236}">
                  <a16:creationId xmlns:a16="http://schemas.microsoft.com/office/drawing/2014/main" id="{551E51BD-E13F-0917-9E8F-4EEAA9C9FABC}"/>
                </a:ext>
              </a:extLst>
            </p:cNvPr>
            <p:cNvSpPr/>
            <p:nvPr/>
          </p:nvSpPr>
          <p:spPr>
            <a:xfrm>
              <a:off x="0" y="0"/>
              <a:ext cx="626491" cy="1415542"/>
            </a:xfrm>
            <a:custGeom>
              <a:avLst/>
              <a:gdLst/>
              <a:ahLst/>
              <a:cxnLst/>
              <a:rect l="l" t="t" r="r" b="b"/>
              <a:pathLst>
                <a:path w="626491" h="1415542">
                  <a:moveTo>
                    <a:pt x="534289" y="1061466"/>
                  </a:moveTo>
                  <a:lnTo>
                    <a:pt x="92075" y="1061466"/>
                  </a:lnTo>
                  <a:lnTo>
                    <a:pt x="0" y="1415542"/>
                  </a:lnTo>
                  <a:lnTo>
                    <a:pt x="626364" y="1415542"/>
                  </a:lnTo>
                  <a:lnTo>
                    <a:pt x="534289" y="1061466"/>
                  </a:lnTo>
                  <a:close/>
                  <a:moveTo>
                    <a:pt x="351282" y="0"/>
                  </a:moveTo>
                  <a:cubicBezTo>
                    <a:pt x="351282" y="195834"/>
                    <a:pt x="341630" y="354711"/>
                    <a:pt x="341630" y="550545"/>
                  </a:cubicBezTo>
                  <a:cubicBezTo>
                    <a:pt x="373888" y="561467"/>
                    <a:pt x="396875" y="591185"/>
                    <a:pt x="396875" y="625856"/>
                  </a:cubicBezTo>
                  <a:cubicBezTo>
                    <a:pt x="396875" y="670306"/>
                    <a:pt x="359410" y="706374"/>
                    <a:pt x="313182" y="706374"/>
                  </a:cubicBezTo>
                  <a:cubicBezTo>
                    <a:pt x="266954" y="706374"/>
                    <a:pt x="229489" y="670306"/>
                    <a:pt x="229489" y="625856"/>
                  </a:cubicBezTo>
                  <a:cubicBezTo>
                    <a:pt x="229489" y="591058"/>
                    <a:pt x="252476" y="561467"/>
                    <a:pt x="284734" y="550545"/>
                  </a:cubicBezTo>
                  <a:lnTo>
                    <a:pt x="275082" y="4572"/>
                  </a:lnTo>
                  <a:lnTo>
                    <a:pt x="1397" y="666750"/>
                  </a:lnTo>
                  <a:lnTo>
                    <a:pt x="0" y="666750"/>
                  </a:lnTo>
                  <a:lnTo>
                    <a:pt x="889" y="667766"/>
                  </a:lnTo>
                  <a:lnTo>
                    <a:pt x="0" y="670052"/>
                  </a:lnTo>
                  <a:lnTo>
                    <a:pt x="2921" y="670052"/>
                  </a:lnTo>
                  <a:cubicBezTo>
                    <a:pt x="127508" y="803275"/>
                    <a:pt x="148971" y="907796"/>
                    <a:pt x="127127" y="1024890"/>
                  </a:cubicBezTo>
                  <a:lnTo>
                    <a:pt x="508000" y="1020826"/>
                  </a:lnTo>
                  <a:cubicBezTo>
                    <a:pt x="481838" y="886968"/>
                    <a:pt x="503301" y="819531"/>
                    <a:pt x="623824" y="670179"/>
                  </a:cubicBezTo>
                  <a:lnTo>
                    <a:pt x="626491" y="670179"/>
                  </a:lnTo>
                  <a:lnTo>
                    <a:pt x="625602" y="667893"/>
                  </a:lnTo>
                  <a:cubicBezTo>
                    <a:pt x="625856" y="667512"/>
                    <a:pt x="626237" y="667131"/>
                    <a:pt x="626491" y="666750"/>
                  </a:cubicBezTo>
                  <a:lnTo>
                    <a:pt x="625094" y="666750"/>
                  </a:lnTo>
                  <a:cubicBezTo>
                    <a:pt x="530606" y="432181"/>
                    <a:pt x="445770" y="234569"/>
                    <a:pt x="351282" y="0"/>
                  </a:cubicBezTo>
                  <a:close/>
                </a:path>
              </a:pathLst>
            </a:custGeom>
            <a:grpFill/>
          </p:spPr>
        </p:sp>
      </p:grpSp>
      <p:grpSp>
        <p:nvGrpSpPr>
          <p:cNvPr id="28" name="Group 35">
            <a:extLst>
              <a:ext uri="{FF2B5EF4-FFF2-40B4-BE49-F238E27FC236}">
                <a16:creationId xmlns:a16="http://schemas.microsoft.com/office/drawing/2014/main" id="{705403E3-0994-C797-3B85-3146CFA1EC05}"/>
              </a:ext>
            </a:extLst>
          </p:cNvPr>
          <p:cNvGrpSpPr/>
          <p:nvPr/>
        </p:nvGrpSpPr>
        <p:grpSpPr>
          <a:xfrm rot="-2700000">
            <a:off x="11229720" y="5716734"/>
            <a:ext cx="338580" cy="753840"/>
            <a:chOff x="0" y="0"/>
            <a:chExt cx="451440" cy="1005120"/>
          </a:xfrm>
          <a:solidFill>
            <a:srgbClr val="00B050"/>
          </a:solidFill>
        </p:grpSpPr>
        <p:sp>
          <p:nvSpPr>
            <p:cNvPr id="29" name="Freeform 36">
              <a:extLst>
                <a:ext uri="{FF2B5EF4-FFF2-40B4-BE49-F238E27FC236}">
                  <a16:creationId xmlns:a16="http://schemas.microsoft.com/office/drawing/2014/main" id="{DC420B02-EF01-91E0-0F1F-74F426A7BF36}"/>
                </a:ext>
              </a:extLst>
            </p:cNvPr>
            <p:cNvSpPr/>
            <p:nvPr/>
          </p:nvSpPr>
          <p:spPr>
            <a:xfrm>
              <a:off x="-124714" y="-124587"/>
              <a:ext cx="700913" cy="1129792"/>
            </a:xfrm>
            <a:custGeom>
              <a:avLst/>
              <a:gdLst/>
              <a:ahLst/>
              <a:cxnLst/>
              <a:rect l="l" t="t" r="r" b="b"/>
              <a:pathLst>
                <a:path w="700913" h="1129792">
                  <a:moveTo>
                    <a:pt x="426212" y="1043178"/>
                  </a:moveTo>
                  <a:lnTo>
                    <a:pt x="426212" y="1086485"/>
                  </a:lnTo>
                  <a:cubicBezTo>
                    <a:pt x="426212" y="1110361"/>
                    <a:pt x="406781" y="1129792"/>
                    <a:pt x="382905" y="1129792"/>
                  </a:cubicBezTo>
                  <a:lnTo>
                    <a:pt x="318008" y="1129792"/>
                  </a:lnTo>
                  <a:cubicBezTo>
                    <a:pt x="294132" y="1129792"/>
                    <a:pt x="274701" y="1110488"/>
                    <a:pt x="274701" y="1086485"/>
                  </a:cubicBezTo>
                  <a:cubicBezTo>
                    <a:pt x="274701" y="1072007"/>
                    <a:pt x="274701" y="1057656"/>
                    <a:pt x="274701" y="1043178"/>
                  </a:cubicBezTo>
                  <a:close/>
                  <a:moveTo>
                    <a:pt x="486029" y="169799"/>
                  </a:moveTo>
                  <a:cubicBezTo>
                    <a:pt x="539750" y="210185"/>
                    <a:pt x="572770" y="272415"/>
                    <a:pt x="575945" y="339471"/>
                  </a:cubicBezTo>
                  <a:cubicBezTo>
                    <a:pt x="579120" y="406527"/>
                    <a:pt x="552196" y="471678"/>
                    <a:pt x="502412" y="516890"/>
                  </a:cubicBezTo>
                  <a:lnTo>
                    <a:pt x="474218" y="485902"/>
                  </a:lnTo>
                  <a:cubicBezTo>
                    <a:pt x="514731" y="449072"/>
                    <a:pt x="536702" y="396113"/>
                    <a:pt x="534035" y="341376"/>
                  </a:cubicBezTo>
                  <a:cubicBezTo>
                    <a:pt x="531368" y="286639"/>
                    <a:pt x="504571" y="236220"/>
                    <a:pt x="460883" y="203327"/>
                  </a:cubicBezTo>
                  <a:close/>
                  <a:moveTo>
                    <a:pt x="499999" y="209042"/>
                  </a:moveTo>
                  <a:cubicBezTo>
                    <a:pt x="403479" y="112649"/>
                    <a:pt x="247015" y="112649"/>
                    <a:pt x="150622" y="209042"/>
                  </a:cubicBezTo>
                  <a:cubicBezTo>
                    <a:pt x="54229" y="305435"/>
                    <a:pt x="54102" y="461772"/>
                    <a:pt x="150622" y="558292"/>
                  </a:cubicBezTo>
                  <a:cubicBezTo>
                    <a:pt x="247142" y="654812"/>
                    <a:pt x="403606" y="654685"/>
                    <a:pt x="499999" y="558292"/>
                  </a:cubicBezTo>
                  <a:cubicBezTo>
                    <a:pt x="596392" y="461899"/>
                    <a:pt x="596519" y="305562"/>
                    <a:pt x="499999" y="209042"/>
                  </a:cubicBezTo>
                  <a:close/>
                  <a:moveTo>
                    <a:pt x="576199" y="124587"/>
                  </a:moveTo>
                  <a:cubicBezTo>
                    <a:pt x="700913" y="249174"/>
                    <a:pt x="700913" y="451231"/>
                    <a:pt x="576199" y="575818"/>
                  </a:cubicBezTo>
                  <a:cubicBezTo>
                    <a:pt x="533654" y="618363"/>
                    <a:pt x="481965" y="646430"/>
                    <a:pt x="426212" y="654558"/>
                  </a:cubicBezTo>
                  <a:lnTo>
                    <a:pt x="426212" y="1027176"/>
                  </a:lnTo>
                  <a:lnTo>
                    <a:pt x="274701" y="1027176"/>
                  </a:lnTo>
                  <a:lnTo>
                    <a:pt x="274701" y="654431"/>
                  </a:lnTo>
                  <a:cubicBezTo>
                    <a:pt x="218948" y="646303"/>
                    <a:pt x="167259" y="618363"/>
                    <a:pt x="124714" y="575818"/>
                  </a:cubicBezTo>
                  <a:cubicBezTo>
                    <a:pt x="0" y="451231"/>
                    <a:pt x="0" y="249174"/>
                    <a:pt x="124714" y="124587"/>
                  </a:cubicBezTo>
                  <a:cubicBezTo>
                    <a:pt x="249428" y="0"/>
                    <a:pt x="451485" y="0"/>
                    <a:pt x="576199" y="124587"/>
                  </a:cubicBezTo>
                  <a:close/>
                </a:path>
              </a:pathLst>
            </a:custGeom>
            <a:grpFill/>
          </p:spPr>
        </p:sp>
      </p:grpSp>
      <p:grpSp>
        <p:nvGrpSpPr>
          <p:cNvPr id="30" name="Group 37">
            <a:extLst>
              <a:ext uri="{FF2B5EF4-FFF2-40B4-BE49-F238E27FC236}">
                <a16:creationId xmlns:a16="http://schemas.microsoft.com/office/drawing/2014/main" id="{51045D5B-9D0C-7DFA-9A2C-C7135FAD4971}"/>
              </a:ext>
            </a:extLst>
          </p:cNvPr>
          <p:cNvGrpSpPr/>
          <p:nvPr/>
        </p:nvGrpSpPr>
        <p:grpSpPr>
          <a:xfrm>
            <a:off x="4752420" y="7197954"/>
            <a:ext cx="696600" cy="696600"/>
            <a:chOff x="0" y="0"/>
            <a:chExt cx="928800" cy="928800"/>
          </a:xfrm>
          <a:solidFill>
            <a:srgbClr val="00B050"/>
          </a:solidFill>
        </p:grpSpPr>
        <p:sp>
          <p:nvSpPr>
            <p:cNvPr id="31" name="Freeform 38">
              <a:extLst>
                <a:ext uri="{FF2B5EF4-FFF2-40B4-BE49-F238E27FC236}">
                  <a16:creationId xmlns:a16="http://schemas.microsoft.com/office/drawing/2014/main" id="{C4FB331B-52D7-5A0C-585A-D387D8A9B32C}"/>
                </a:ext>
              </a:extLst>
            </p:cNvPr>
            <p:cNvSpPr/>
            <p:nvPr/>
          </p:nvSpPr>
          <p:spPr>
            <a:xfrm>
              <a:off x="-18034" y="0"/>
              <a:ext cx="964819" cy="928751"/>
            </a:xfrm>
            <a:custGeom>
              <a:avLst/>
              <a:gdLst/>
              <a:ahLst/>
              <a:cxnLst/>
              <a:rect l="l" t="t" r="r" b="b"/>
              <a:pathLst>
                <a:path w="964819" h="928751">
                  <a:moveTo>
                    <a:pt x="482473" y="300355"/>
                  </a:moveTo>
                  <a:cubicBezTo>
                    <a:pt x="500888" y="300355"/>
                    <a:pt x="515747" y="315341"/>
                    <a:pt x="515747" y="333756"/>
                  </a:cubicBezTo>
                  <a:lnTo>
                    <a:pt x="515747" y="467741"/>
                  </a:lnTo>
                  <a:lnTo>
                    <a:pt x="650748" y="467741"/>
                  </a:lnTo>
                  <a:cubicBezTo>
                    <a:pt x="669163" y="467741"/>
                    <a:pt x="684022" y="482727"/>
                    <a:pt x="684022" y="501142"/>
                  </a:cubicBezTo>
                  <a:cubicBezTo>
                    <a:pt x="684022" y="519557"/>
                    <a:pt x="669163" y="534543"/>
                    <a:pt x="650748" y="534543"/>
                  </a:cubicBezTo>
                  <a:lnTo>
                    <a:pt x="484378" y="534543"/>
                  </a:lnTo>
                  <a:lnTo>
                    <a:pt x="482854" y="534289"/>
                  </a:lnTo>
                  <a:cubicBezTo>
                    <a:pt x="482727" y="534416"/>
                    <a:pt x="482600" y="534416"/>
                    <a:pt x="482473" y="534416"/>
                  </a:cubicBezTo>
                  <a:cubicBezTo>
                    <a:pt x="464058" y="534416"/>
                    <a:pt x="449199" y="519430"/>
                    <a:pt x="449199" y="501015"/>
                  </a:cubicBezTo>
                  <a:lnTo>
                    <a:pt x="449199" y="333756"/>
                  </a:lnTo>
                  <a:cubicBezTo>
                    <a:pt x="449199" y="315341"/>
                    <a:pt x="464058" y="300355"/>
                    <a:pt x="482473" y="300355"/>
                  </a:cubicBezTo>
                  <a:close/>
                  <a:moveTo>
                    <a:pt x="482473" y="180975"/>
                  </a:moveTo>
                  <a:cubicBezTo>
                    <a:pt x="314833" y="180975"/>
                    <a:pt x="178816" y="317500"/>
                    <a:pt x="178816" y="486029"/>
                  </a:cubicBezTo>
                  <a:cubicBezTo>
                    <a:pt x="178816" y="654558"/>
                    <a:pt x="314706" y="791083"/>
                    <a:pt x="482473" y="791083"/>
                  </a:cubicBezTo>
                  <a:cubicBezTo>
                    <a:pt x="650240" y="791083"/>
                    <a:pt x="786130" y="654431"/>
                    <a:pt x="786130" y="486029"/>
                  </a:cubicBezTo>
                  <a:cubicBezTo>
                    <a:pt x="786130" y="317627"/>
                    <a:pt x="650113" y="180975"/>
                    <a:pt x="482473" y="180975"/>
                  </a:cubicBezTo>
                  <a:close/>
                  <a:moveTo>
                    <a:pt x="482473" y="122174"/>
                  </a:moveTo>
                  <a:cubicBezTo>
                    <a:pt x="682498" y="122174"/>
                    <a:pt x="844677" y="285115"/>
                    <a:pt x="844677" y="486029"/>
                  </a:cubicBezTo>
                  <a:cubicBezTo>
                    <a:pt x="844677" y="612521"/>
                    <a:pt x="780415" y="724027"/>
                    <a:pt x="682752" y="789051"/>
                  </a:cubicBezTo>
                  <a:lnTo>
                    <a:pt x="759841" y="928751"/>
                  </a:lnTo>
                  <a:lnTo>
                    <a:pt x="685673" y="928751"/>
                  </a:lnTo>
                  <a:lnTo>
                    <a:pt x="625729" y="820039"/>
                  </a:lnTo>
                  <a:cubicBezTo>
                    <a:pt x="581787" y="839216"/>
                    <a:pt x="533400" y="849757"/>
                    <a:pt x="482473" y="849757"/>
                  </a:cubicBezTo>
                  <a:cubicBezTo>
                    <a:pt x="431546" y="849757"/>
                    <a:pt x="383159" y="839216"/>
                    <a:pt x="339217" y="820039"/>
                  </a:cubicBezTo>
                  <a:lnTo>
                    <a:pt x="279273" y="928751"/>
                  </a:lnTo>
                  <a:lnTo>
                    <a:pt x="205105" y="928751"/>
                  </a:lnTo>
                  <a:lnTo>
                    <a:pt x="282194" y="789051"/>
                  </a:lnTo>
                  <a:cubicBezTo>
                    <a:pt x="184531" y="723900"/>
                    <a:pt x="120269" y="612521"/>
                    <a:pt x="120269" y="486029"/>
                  </a:cubicBezTo>
                  <a:cubicBezTo>
                    <a:pt x="120269" y="285115"/>
                    <a:pt x="282448" y="122174"/>
                    <a:pt x="482473" y="122174"/>
                  </a:cubicBezTo>
                  <a:close/>
                  <a:moveTo>
                    <a:pt x="202184" y="35433"/>
                  </a:moveTo>
                  <a:cubicBezTo>
                    <a:pt x="249555" y="34671"/>
                    <a:pt x="297053" y="51943"/>
                    <a:pt x="334010" y="87249"/>
                  </a:cubicBezTo>
                  <a:lnTo>
                    <a:pt x="71120" y="354584"/>
                  </a:lnTo>
                  <a:cubicBezTo>
                    <a:pt x="0" y="281305"/>
                    <a:pt x="381" y="164211"/>
                    <a:pt x="72009" y="91313"/>
                  </a:cubicBezTo>
                  <a:cubicBezTo>
                    <a:pt x="107823" y="54864"/>
                    <a:pt x="154813" y="36195"/>
                    <a:pt x="202184" y="35433"/>
                  </a:cubicBezTo>
                  <a:close/>
                  <a:moveTo>
                    <a:pt x="762635" y="35433"/>
                  </a:moveTo>
                  <a:cubicBezTo>
                    <a:pt x="810006" y="36195"/>
                    <a:pt x="856996" y="54864"/>
                    <a:pt x="892810" y="91313"/>
                  </a:cubicBezTo>
                  <a:cubicBezTo>
                    <a:pt x="964438" y="164211"/>
                    <a:pt x="964819" y="281178"/>
                    <a:pt x="893699" y="354584"/>
                  </a:cubicBezTo>
                  <a:lnTo>
                    <a:pt x="630809" y="87249"/>
                  </a:lnTo>
                  <a:cubicBezTo>
                    <a:pt x="667766" y="51943"/>
                    <a:pt x="715264" y="34798"/>
                    <a:pt x="762635" y="35433"/>
                  </a:cubicBezTo>
                  <a:close/>
                  <a:moveTo>
                    <a:pt x="453390" y="0"/>
                  </a:moveTo>
                  <a:lnTo>
                    <a:pt x="511429" y="0"/>
                  </a:lnTo>
                  <a:cubicBezTo>
                    <a:pt x="534289" y="0"/>
                    <a:pt x="552831" y="18669"/>
                    <a:pt x="552831" y="41656"/>
                  </a:cubicBezTo>
                  <a:lnTo>
                    <a:pt x="552831" y="83312"/>
                  </a:lnTo>
                  <a:lnTo>
                    <a:pt x="411988" y="83312"/>
                  </a:lnTo>
                  <a:lnTo>
                    <a:pt x="411988" y="41656"/>
                  </a:lnTo>
                  <a:cubicBezTo>
                    <a:pt x="411988" y="18669"/>
                    <a:pt x="430530" y="0"/>
                    <a:pt x="453390" y="0"/>
                  </a:cubicBezTo>
                  <a:close/>
                </a:path>
              </a:pathLst>
            </a:custGeom>
            <a:grpFill/>
          </p:spPr>
        </p:sp>
      </p:grpSp>
      <p:grpSp>
        <p:nvGrpSpPr>
          <p:cNvPr id="32" name="Group 39">
            <a:extLst>
              <a:ext uri="{FF2B5EF4-FFF2-40B4-BE49-F238E27FC236}">
                <a16:creationId xmlns:a16="http://schemas.microsoft.com/office/drawing/2014/main" id="{E11C2CF0-B3BB-E9EE-DD97-DC884ED5D39B}"/>
              </a:ext>
            </a:extLst>
          </p:cNvPr>
          <p:cNvGrpSpPr/>
          <p:nvPr/>
        </p:nvGrpSpPr>
        <p:grpSpPr>
          <a:xfrm>
            <a:off x="8469780" y="5698914"/>
            <a:ext cx="691200" cy="679860"/>
            <a:chOff x="0" y="0"/>
            <a:chExt cx="921600" cy="906480"/>
          </a:xfrm>
          <a:solidFill>
            <a:srgbClr val="00B050"/>
          </a:solidFill>
        </p:grpSpPr>
        <p:sp>
          <p:nvSpPr>
            <p:cNvPr id="33" name="Freeform 40">
              <a:extLst>
                <a:ext uri="{FF2B5EF4-FFF2-40B4-BE49-F238E27FC236}">
                  <a16:creationId xmlns:a16="http://schemas.microsoft.com/office/drawing/2014/main" id="{336B8F38-ED31-1117-86FE-55181C698C72}"/>
                </a:ext>
              </a:extLst>
            </p:cNvPr>
            <p:cNvSpPr/>
            <p:nvPr/>
          </p:nvSpPr>
          <p:spPr>
            <a:xfrm>
              <a:off x="-39751" y="-127"/>
              <a:ext cx="1018286" cy="916686"/>
            </a:xfrm>
            <a:custGeom>
              <a:avLst/>
              <a:gdLst/>
              <a:ahLst/>
              <a:cxnLst/>
              <a:rect l="l" t="t" r="r" b="b"/>
              <a:pathLst>
                <a:path w="1018286" h="916686">
                  <a:moveTo>
                    <a:pt x="330708" y="661162"/>
                  </a:moveTo>
                  <a:cubicBezTo>
                    <a:pt x="284861" y="661162"/>
                    <a:pt x="247777" y="698246"/>
                    <a:pt x="247777" y="744093"/>
                  </a:cubicBezTo>
                  <a:cubicBezTo>
                    <a:pt x="247777" y="789940"/>
                    <a:pt x="284861" y="827024"/>
                    <a:pt x="330708" y="827024"/>
                  </a:cubicBezTo>
                  <a:cubicBezTo>
                    <a:pt x="376555" y="827024"/>
                    <a:pt x="413639" y="789940"/>
                    <a:pt x="413639" y="744093"/>
                  </a:cubicBezTo>
                  <a:cubicBezTo>
                    <a:pt x="413639" y="698246"/>
                    <a:pt x="376555" y="661162"/>
                    <a:pt x="330708" y="661162"/>
                  </a:cubicBezTo>
                  <a:close/>
                  <a:moveTo>
                    <a:pt x="177800" y="485013"/>
                  </a:moveTo>
                  <a:cubicBezTo>
                    <a:pt x="131953" y="485013"/>
                    <a:pt x="94869" y="522097"/>
                    <a:pt x="94869" y="567944"/>
                  </a:cubicBezTo>
                  <a:cubicBezTo>
                    <a:pt x="94869" y="613791"/>
                    <a:pt x="131953" y="650875"/>
                    <a:pt x="177800" y="650875"/>
                  </a:cubicBezTo>
                  <a:cubicBezTo>
                    <a:pt x="223647" y="650875"/>
                    <a:pt x="260731" y="613791"/>
                    <a:pt x="260731" y="567944"/>
                  </a:cubicBezTo>
                  <a:cubicBezTo>
                    <a:pt x="260731" y="522097"/>
                    <a:pt x="223647" y="485013"/>
                    <a:pt x="177800" y="485013"/>
                  </a:cubicBezTo>
                  <a:close/>
                  <a:moveTo>
                    <a:pt x="832485" y="319278"/>
                  </a:moveTo>
                  <a:cubicBezTo>
                    <a:pt x="786638" y="319278"/>
                    <a:pt x="749554" y="356362"/>
                    <a:pt x="749554" y="402209"/>
                  </a:cubicBezTo>
                  <a:cubicBezTo>
                    <a:pt x="749554" y="448056"/>
                    <a:pt x="786638" y="485140"/>
                    <a:pt x="832485" y="485140"/>
                  </a:cubicBezTo>
                  <a:cubicBezTo>
                    <a:pt x="878332" y="485140"/>
                    <a:pt x="915416" y="448056"/>
                    <a:pt x="915416" y="402209"/>
                  </a:cubicBezTo>
                  <a:cubicBezTo>
                    <a:pt x="915416" y="356362"/>
                    <a:pt x="878332" y="319278"/>
                    <a:pt x="832485" y="319278"/>
                  </a:cubicBezTo>
                  <a:close/>
                  <a:moveTo>
                    <a:pt x="192405" y="252984"/>
                  </a:moveTo>
                  <a:cubicBezTo>
                    <a:pt x="146558" y="252984"/>
                    <a:pt x="109474" y="290068"/>
                    <a:pt x="109474" y="335915"/>
                  </a:cubicBezTo>
                  <a:cubicBezTo>
                    <a:pt x="109474" y="381762"/>
                    <a:pt x="146558" y="418846"/>
                    <a:pt x="192405" y="418846"/>
                  </a:cubicBezTo>
                  <a:cubicBezTo>
                    <a:pt x="238252" y="418846"/>
                    <a:pt x="275336" y="381762"/>
                    <a:pt x="275336" y="335915"/>
                  </a:cubicBezTo>
                  <a:cubicBezTo>
                    <a:pt x="275336" y="290068"/>
                    <a:pt x="238252" y="252984"/>
                    <a:pt x="192405" y="252984"/>
                  </a:cubicBezTo>
                  <a:close/>
                  <a:moveTo>
                    <a:pt x="372999" y="92202"/>
                  </a:moveTo>
                  <a:cubicBezTo>
                    <a:pt x="327152" y="92202"/>
                    <a:pt x="290068" y="129286"/>
                    <a:pt x="290068" y="175133"/>
                  </a:cubicBezTo>
                  <a:cubicBezTo>
                    <a:pt x="290068" y="220980"/>
                    <a:pt x="327152" y="258064"/>
                    <a:pt x="372999" y="258064"/>
                  </a:cubicBezTo>
                  <a:cubicBezTo>
                    <a:pt x="418846" y="258064"/>
                    <a:pt x="455930" y="220980"/>
                    <a:pt x="455930" y="175133"/>
                  </a:cubicBezTo>
                  <a:cubicBezTo>
                    <a:pt x="455930" y="129286"/>
                    <a:pt x="418846" y="92202"/>
                    <a:pt x="372999" y="92202"/>
                  </a:cubicBezTo>
                  <a:close/>
                  <a:moveTo>
                    <a:pt x="602742" y="50927"/>
                  </a:moveTo>
                  <a:cubicBezTo>
                    <a:pt x="556895" y="50927"/>
                    <a:pt x="519811" y="88011"/>
                    <a:pt x="519811" y="133858"/>
                  </a:cubicBezTo>
                  <a:cubicBezTo>
                    <a:pt x="519811" y="179705"/>
                    <a:pt x="556895" y="216789"/>
                    <a:pt x="602742" y="216789"/>
                  </a:cubicBezTo>
                  <a:cubicBezTo>
                    <a:pt x="648589" y="216789"/>
                    <a:pt x="685673" y="179705"/>
                    <a:pt x="685673" y="133858"/>
                  </a:cubicBezTo>
                  <a:cubicBezTo>
                    <a:pt x="685673" y="88011"/>
                    <a:pt x="648589" y="50927"/>
                    <a:pt x="602742" y="50927"/>
                  </a:cubicBezTo>
                  <a:close/>
                  <a:moveTo>
                    <a:pt x="542290" y="254"/>
                  </a:moveTo>
                  <a:cubicBezTo>
                    <a:pt x="560959" y="0"/>
                    <a:pt x="580263" y="381"/>
                    <a:pt x="600202" y="1524"/>
                  </a:cubicBezTo>
                  <a:cubicBezTo>
                    <a:pt x="757682" y="15494"/>
                    <a:pt x="892937" y="118618"/>
                    <a:pt x="941578" y="271018"/>
                  </a:cubicBezTo>
                  <a:cubicBezTo>
                    <a:pt x="1018286" y="609727"/>
                    <a:pt x="853440" y="578358"/>
                    <a:pt x="758571" y="535559"/>
                  </a:cubicBezTo>
                  <a:cubicBezTo>
                    <a:pt x="493141" y="479933"/>
                    <a:pt x="821182" y="916686"/>
                    <a:pt x="330708" y="906399"/>
                  </a:cubicBezTo>
                  <a:cubicBezTo>
                    <a:pt x="35433" y="877570"/>
                    <a:pt x="0" y="537210"/>
                    <a:pt x="70993" y="315468"/>
                  </a:cubicBezTo>
                  <a:cubicBezTo>
                    <a:pt x="119634" y="163322"/>
                    <a:pt x="261747" y="4572"/>
                    <a:pt x="542290" y="254"/>
                  </a:cubicBezTo>
                  <a:close/>
                </a:path>
              </a:pathLst>
            </a:custGeom>
            <a:grpFill/>
          </p:spPr>
        </p:sp>
      </p:grpSp>
      <p:grpSp>
        <p:nvGrpSpPr>
          <p:cNvPr id="34" name="Group 41">
            <a:extLst>
              <a:ext uri="{FF2B5EF4-FFF2-40B4-BE49-F238E27FC236}">
                <a16:creationId xmlns:a16="http://schemas.microsoft.com/office/drawing/2014/main" id="{09D03323-01A9-9E17-04DB-F9B892691ED9}"/>
              </a:ext>
            </a:extLst>
          </p:cNvPr>
          <p:cNvGrpSpPr/>
          <p:nvPr/>
        </p:nvGrpSpPr>
        <p:grpSpPr>
          <a:xfrm>
            <a:off x="13447500" y="5636274"/>
            <a:ext cx="696600" cy="694440"/>
            <a:chOff x="0" y="0"/>
            <a:chExt cx="928800" cy="925920"/>
          </a:xfrm>
          <a:solidFill>
            <a:srgbClr val="00B050"/>
          </a:solidFill>
        </p:grpSpPr>
        <p:sp>
          <p:nvSpPr>
            <p:cNvPr id="35" name="Freeform 42">
              <a:extLst>
                <a:ext uri="{FF2B5EF4-FFF2-40B4-BE49-F238E27FC236}">
                  <a16:creationId xmlns:a16="http://schemas.microsoft.com/office/drawing/2014/main" id="{D93AC2CA-2D2E-F20D-3FD1-4F576699EAE0}"/>
                </a:ext>
              </a:extLst>
            </p:cNvPr>
            <p:cNvSpPr/>
            <p:nvPr/>
          </p:nvSpPr>
          <p:spPr>
            <a:xfrm>
              <a:off x="0" y="0"/>
              <a:ext cx="928624" cy="925957"/>
            </a:xfrm>
            <a:custGeom>
              <a:avLst/>
              <a:gdLst/>
              <a:ahLst/>
              <a:cxnLst/>
              <a:rect l="l" t="t" r="r" b="b"/>
              <a:pathLst>
                <a:path w="928624" h="925957">
                  <a:moveTo>
                    <a:pt x="206375" y="773303"/>
                  </a:moveTo>
                  <a:cubicBezTo>
                    <a:pt x="194945" y="773303"/>
                    <a:pt x="185674" y="782574"/>
                    <a:pt x="185674" y="793877"/>
                  </a:cubicBezTo>
                  <a:cubicBezTo>
                    <a:pt x="185674" y="805180"/>
                    <a:pt x="194945" y="814451"/>
                    <a:pt x="206375" y="814451"/>
                  </a:cubicBezTo>
                  <a:lnTo>
                    <a:pt x="722376" y="814451"/>
                  </a:lnTo>
                  <a:cubicBezTo>
                    <a:pt x="733806" y="814451"/>
                    <a:pt x="743077" y="805180"/>
                    <a:pt x="743077" y="793877"/>
                  </a:cubicBezTo>
                  <a:cubicBezTo>
                    <a:pt x="743077" y="782574"/>
                    <a:pt x="733806" y="773303"/>
                    <a:pt x="722376" y="773303"/>
                  </a:cubicBezTo>
                  <a:close/>
                  <a:moveTo>
                    <a:pt x="722376" y="678307"/>
                  </a:moveTo>
                  <a:cubicBezTo>
                    <a:pt x="710946" y="678307"/>
                    <a:pt x="701675" y="687578"/>
                    <a:pt x="701675" y="698881"/>
                  </a:cubicBezTo>
                  <a:cubicBezTo>
                    <a:pt x="701675" y="710184"/>
                    <a:pt x="710946" y="719455"/>
                    <a:pt x="722376" y="719455"/>
                  </a:cubicBezTo>
                  <a:cubicBezTo>
                    <a:pt x="733806" y="719455"/>
                    <a:pt x="743077" y="710184"/>
                    <a:pt x="743077" y="698881"/>
                  </a:cubicBezTo>
                  <a:cubicBezTo>
                    <a:pt x="743077" y="687578"/>
                    <a:pt x="733806" y="678307"/>
                    <a:pt x="722376" y="678307"/>
                  </a:cubicBezTo>
                  <a:close/>
                  <a:moveTo>
                    <a:pt x="722376" y="583311"/>
                  </a:moveTo>
                  <a:cubicBezTo>
                    <a:pt x="710946" y="583311"/>
                    <a:pt x="701675" y="592582"/>
                    <a:pt x="701675" y="603885"/>
                  </a:cubicBezTo>
                  <a:cubicBezTo>
                    <a:pt x="701675" y="615188"/>
                    <a:pt x="710946" y="624459"/>
                    <a:pt x="722376" y="624459"/>
                  </a:cubicBezTo>
                  <a:cubicBezTo>
                    <a:pt x="733806" y="624459"/>
                    <a:pt x="743077" y="615188"/>
                    <a:pt x="743077" y="603885"/>
                  </a:cubicBezTo>
                  <a:cubicBezTo>
                    <a:pt x="743077" y="592582"/>
                    <a:pt x="733806" y="583311"/>
                    <a:pt x="722376" y="583311"/>
                  </a:cubicBezTo>
                  <a:close/>
                  <a:moveTo>
                    <a:pt x="722376" y="488315"/>
                  </a:moveTo>
                  <a:cubicBezTo>
                    <a:pt x="710946" y="488315"/>
                    <a:pt x="701675" y="497586"/>
                    <a:pt x="701675" y="508889"/>
                  </a:cubicBezTo>
                  <a:cubicBezTo>
                    <a:pt x="701675" y="520192"/>
                    <a:pt x="710946" y="529463"/>
                    <a:pt x="722376" y="529463"/>
                  </a:cubicBezTo>
                  <a:cubicBezTo>
                    <a:pt x="733806" y="529463"/>
                    <a:pt x="743077" y="520192"/>
                    <a:pt x="743077" y="508889"/>
                  </a:cubicBezTo>
                  <a:cubicBezTo>
                    <a:pt x="743077" y="497586"/>
                    <a:pt x="733806" y="488315"/>
                    <a:pt x="722376" y="488315"/>
                  </a:cubicBezTo>
                  <a:close/>
                  <a:moveTo>
                    <a:pt x="722376" y="393319"/>
                  </a:moveTo>
                  <a:cubicBezTo>
                    <a:pt x="710946" y="393319"/>
                    <a:pt x="701675" y="402590"/>
                    <a:pt x="701675" y="413893"/>
                  </a:cubicBezTo>
                  <a:cubicBezTo>
                    <a:pt x="701675" y="425196"/>
                    <a:pt x="710946" y="434467"/>
                    <a:pt x="722376" y="434467"/>
                  </a:cubicBezTo>
                  <a:cubicBezTo>
                    <a:pt x="733806" y="434467"/>
                    <a:pt x="743077" y="425196"/>
                    <a:pt x="743077" y="413893"/>
                  </a:cubicBezTo>
                  <a:cubicBezTo>
                    <a:pt x="743077" y="402590"/>
                    <a:pt x="733806" y="393319"/>
                    <a:pt x="722376" y="393319"/>
                  </a:cubicBezTo>
                  <a:close/>
                  <a:moveTo>
                    <a:pt x="722376" y="298323"/>
                  </a:moveTo>
                  <a:cubicBezTo>
                    <a:pt x="710946" y="298323"/>
                    <a:pt x="701675" y="307594"/>
                    <a:pt x="701675" y="318897"/>
                  </a:cubicBezTo>
                  <a:cubicBezTo>
                    <a:pt x="701675" y="330200"/>
                    <a:pt x="710946" y="339471"/>
                    <a:pt x="722376" y="339471"/>
                  </a:cubicBezTo>
                  <a:cubicBezTo>
                    <a:pt x="733806" y="339471"/>
                    <a:pt x="743077" y="330200"/>
                    <a:pt x="743077" y="318897"/>
                  </a:cubicBezTo>
                  <a:cubicBezTo>
                    <a:pt x="743077" y="307594"/>
                    <a:pt x="733806" y="298323"/>
                    <a:pt x="722376" y="298323"/>
                  </a:cubicBezTo>
                  <a:close/>
                  <a:moveTo>
                    <a:pt x="0" y="87757"/>
                  </a:moveTo>
                  <a:lnTo>
                    <a:pt x="52197" y="87757"/>
                  </a:lnTo>
                  <a:lnTo>
                    <a:pt x="52197" y="134747"/>
                  </a:lnTo>
                  <a:cubicBezTo>
                    <a:pt x="52197" y="171831"/>
                    <a:pt x="82169" y="201803"/>
                    <a:pt x="119253" y="201803"/>
                  </a:cubicBezTo>
                  <a:cubicBezTo>
                    <a:pt x="156337" y="201803"/>
                    <a:pt x="186309" y="171831"/>
                    <a:pt x="186309" y="134747"/>
                  </a:cubicBezTo>
                  <a:lnTo>
                    <a:pt x="186309" y="87757"/>
                  </a:lnTo>
                  <a:lnTo>
                    <a:pt x="229997" y="87757"/>
                  </a:lnTo>
                  <a:lnTo>
                    <a:pt x="229997" y="134747"/>
                  </a:lnTo>
                  <a:cubicBezTo>
                    <a:pt x="229997" y="171831"/>
                    <a:pt x="259969" y="201803"/>
                    <a:pt x="297053" y="201803"/>
                  </a:cubicBezTo>
                  <a:cubicBezTo>
                    <a:pt x="334137" y="201803"/>
                    <a:pt x="364109" y="171831"/>
                    <a:pt x="364109" y="134747"/>
                  </a:cubicBezTo>
                  <a:lnTo>
                    <a:pt x="364109" y="87757"/>
                  </a:lnTo>
                  <a:lnTo>
                    <a:pt x="407797" y="87757"/>
                  </a:lnTo>
                  <a:lnTo>
                    <a:pt x="407797" y="134747"/>
                  </a:lnTo>
                  <a:cubicBezTo>
                    <a:pt x="407797" y="171831"/>
                    <a:pt x="437769" y="201803"/>
                    <a:pt x="474853" y="201803"/>
                  </a:cubicBezTo>
                  <a:cubicBezTo>
                    <a:pt x="511937" y="201803"/>
                    <a:pt x="541909" y="171831"/>
                    <a:pt x="541909" y="134747"/>
                  </a:cubicBezTo>
                  <a:lnTo>
                    <a:pt x="541909" y="87757"/>
                  </a:lnTo>
                  <a:lnTo>
                    <a:pt x="585597" y="87757"/>
                  </a:lnTo>
                  <a:lnTo>
                    <a:pt x="585597" y="134747"/>
                  </a:lnTo>
                  <a:cubicBezTo>
                    <a:pt x="585597" y="171831"/>
                    <a:pt x="615569" y="201803"/>
                    <a:pt x="652653" y="201803"/>
                  </a:cubicBezTo>
                  <a:cubicBezTo>
                    <a:pt x="689737" y="201803"/>
                    <a:pt x="719709" y="171831"/>
                    <a:pt x="719709" y="134747"/>
                  </a:cubicBezTo>
                  <a:lnTo>
                    <a:pt x="719709" y="87757"/>
                  </a:lnTo>
                  <a:lnTo>
                    <a:pt x="763397" y="87757"/>
                  </a:lnTo>
                  <a:lnTo>
                    <a:pt x="763397" y="134747"/>
                  </a:lnTo>
                  <a:cubicBezTo>
                    <a:pt x="763397" y="171831"/>
                    <a:pt x="793369" y="201803"/>
                    <a:pt x="830453" y="201803"/>
                  </a:cubicBezTo>
                  <a:cubicBezTo>
                    <a:pt x="867537" y="201803"/>
                    <a:pt x="897509" y="171831"/>
                    <a:pt x="897509" y="134747"/>
                  </a:cubicBezTo>
                  <a:lnTo>
                    <a:pt x="897509" y="87757"/>
                  </a:lnTo>
                  <a:lnTo>
                    <a:pt x="928624" y="87757"/>
                  </a:lnTo>
                  <a:lnTo>
                    <a:pt x="928624" y="925957"/>
                  </a:lnTo>
                  <a:lnTo>
                    <a:pt x="0" y="925957"/>
                  </a:lnTo>
                  <a:close/>
                  <a:moveTo>
                    <a:pt x="119253" y="0"/>
                  </a:moveTo>
                  <a:cubicBezTo>
                    <a:pt x="139192" y="0"/>
                    <a:pt x="155321" y="16129"/>
                    <a:pt x="155321" y="36068"/>
                  </a:cubicBezTo>
                  <a:lnTo>
                    <a:pt x="155321" y="139192"/>
                  </a:lnTo>
                  <a:cubicBezTo>
                    <a:pt x="155321" y="159131"/>
                    <a:pt x="139192" y="175260"/>
                    <a:pt x="119253" y="175260"/>
                  </a:cubicBezTo>
                  <a:cubicBezTo>
                    <a:pt x="99314" y="175260"/>
                    <a:pt x="83185" y="159131"/>
                    <a:pt x="83185" y="139192"/>
                  </a:cubicBezTo>
                  <a:lnTo>
                    <a:pt x="83185" y="36068"/>
                  </a:lnTo>
                  <a:cubicBezTo>
                    <a:pt x="83058" y="16129"/>
                    <a:pt x="99314" y="0"/>
                    <a:pt x="119253" y="0"/>
                  </a:cubicBezTo>
                  <a:close/>
                  <a:moveTo>
                    <a:pt x="297053" y="0"/>
                  </a:moveTo>
                  <a:cubicBezTo>
                    <a:pt x="316992" y="0"/>
                    <a:pt x="333121" y="16129"/>
                    <a:pt x="333121" y="36068"/>
                  </a:cubicBezTo>
                  <a:lnTo>
                    <a:pt x="333121" y="139192"/>
                  </a:lnTo>
                  <a:cubicBezTo>
                    <a:pt x="333121" y="159131"/>
                    <a:pt x="316992" y="175260"/>
                    <a:pt x="297053" y="175260"/>
                  </a:cubicBezTo>
                  <a:cubicBezTo>
                    <a:pt x="277114" y="175260"/>
                    <a:pt x="260985" y="159131"/>
                    <a:pt x="260985" y="139192"/>
                  </a:cubicBezTo>
                  <a:lnTo>
                    <a:pt x="260985" y="36068"/>
                  </a:lnTo>
                  <a:cubicBezTo>
                    <a:pt x="260985" y="16129"/>
                    <a:pt x="277114" y="0"/>
                    <a:pt x="297053" y="0"/>
                  </a:cubicBezTo>
                  <a:close/>
                  <a:moveTo>
                    <a:pt x="474853" y="0"/>
                  </a:moveTo>
                  <a:cubicBezTo>
                    <a:pt x="494792" y="0"/>
                    <a:pt x="510921" y="16129"/>
                    <a:pt x="510921" y="36068"/>
                  </a:cubicBezTo>
                  <a:lnTo>
                    <a:pt x="510921" y="139192"/>
                  </a:lnTo>
                  <a:cubicBezTo>
                    <a:pt x="510921" y="159131"/>
                    <a:pt x="494792" y="175260"/>
                    <a:pt x="474853" y="175260"/>
                  </a:cubicBezTo>
                  <a:cubicBezTo>
                    <a:pt x="454914" y="175260"/>
                    <a:pt x="438785" y="159131"/>
                    <a:pt x="438785" y="139192"/>
                  </a:cubicBezTo>
                  <a:lnTo>
                    <a:pt x="438785" y="36068"/>
                  </a:lnTo>
                  <a:cubicBezTo>
                    <a:pt x="438785" y="16129"/>
                    <a:pt x="455041" y="0"/>
                    <a:pt x="474980" y="0"/>
                  </a:cubicBezTo>
                  <a:close/>
                  <a:moveTo>
                    <a:pt x="652780" y="0"/>
                  </a:moveTo>
                  <a:cubicBezTo>
                    <a:pt x="672719" y="0"/>
                    <a:pt x="688848" y="16129"/>
                    <a:pt x="688848" y="36068"/>
                  </a:cubicBezTo>
                  <a:lnTo>
                    <a:pt x="688848" y="139192"/>
                  </a:lnTo>
                  <a:cubicBezTo>
                    <a:pt x="688848" y="159131"/>
                    <a:pt x="672719" y="175260"/>
                    <a:pt x="652780" y="175260"/>
                  </a:cubicBezTo>
                  <a:cubicBezTo>
                    <a:pt x="632841" y="175260"/>
                    <a:pt x="616712" y="159131"/>
                    <a:pt x="616712" y="139192"/>
                  </a:cubicBezTo>
                  <a:lnTo>
                    <a:pt x="616712" y="36068"/>
                  </a:lnTo>
                  <a:cubicBezTo>
                    <a:pt x="616712" y="16129"/>
                    <a:pt x="632841" y="0"/>
                    <a:pt x="652780" y="0"/>
                  </a:cubicBezTo>
                  <a:close/>
                  <a:moveTo>
                    <a:pt x="830580" y="0"/>
                  </a:moveTo>
                  <a:cubicBezTo>
                    <a:pt x="850519" y="0"/>
                    <a:pt x="866648" y="16129"/>
                    <a:pt x="866648" y="36068"/>
                  </a:cubicBezTo>
                  <a:lnTo>
                    <a:pt x="866648" y="139192"/>
                  </a:lnTo>
                  <a:cubicBezTo>
                    <a:pt x="866648" y="159131"/>
                    <a:pt x="850519" y="175260"/>
                    <a:pt x="830580" y="175260"/>
                  </a:cubicBezTo>
                  <a:cubicBezTo>
                    <a:pt x="810641" y="175260"/>
                    <a:pt x="794512" y="159131"/>
                    <a:pt x="794512" y="139192"/>
                  </a:cubicBezTo>
                  <a:lnTo>
                    <a:pt x="794512" y="36068"/>
                  </a:lnTo>
                  <a:cubicBezTo>
                    <a:pt x="794512" y="16129"/>
                    <a:pt x="810641" y="0"/>
                    <a:pt x="830580" y="0"/>
                  </a:cubicBezTo>
                  <a:close/>
                </a:path>
              </a:pathLst>
            </a:custGeom>
            <a:grpFill/>
          </p:spPr>
        </p:sp>
      </p:grpSp>
      <p:grpSp>
        <p:nvGrpSpPr>
          <p:cNvPr id="36" name="Group 43">
            <a:extLst>
              <a:ext uri="{FF2B5EF4-FFF2-40B4-BE49-F238E27FC236}">
                <a16:creationId xmlns:a16="http://schemas.microsoft.com/office/drawing/2014/main" id="{BCE88FEF-C4FE-DF16-6AE5-EDDF754F66BD}"/>
              </a:ext>
            </a:extLst>
          </p:cNvPr>
          <p:cNvGrpSpPr/>
          <p:nvPr/>
        </p:nvGrpSpPr>
        <p:grpSpPr>
          <a:xfrm>
            <a:off x="7278000" y="2513454"/>
            <a:ext cx="707400" cy="707400"/>
            <a:chOff x="0" y="0"/>
            <a:chExt cx="943200" cy="943200"/>
          </a:xfrm>
          <a:solidFill>
            <a:srgbClr val="00B050"/>
          </a:solidFill>
        </p:grpSpPr>
        <p:sp>
          <p:nvSpPr>
            <p:cNvPr id="37" name="Freeform 44">
              <a:extLst>
                <a:ext uri="{FF2B5EF4-FFF2-40B4-BE49-F238E27FC236}">
                  <a16:creationId xmlns:a16="http://schemas.microsoft.com/office/drawing/2014/main" id="{E59D37E8-D794-8277-4C5B-24BA537596AF}"/>
                </a:ext>
              </a:extLst>
            </p:cNvPr>
            <p:cNvSpPr/>
            <p:nvPr/>
          </p:nvSpPr>
          <p:spPr>
            <a:xfrm>
              <a:off x="0" y="0"/>
              <a:ext cx="943229" cy="943229"/>
            </a:xfrm>
            <a:custGeom>
              <a:avLst/>
              <a:gdLst/>
              <a:ahLst/>
              <a:cxnLst/>
              <a:rect l="l" t="t" r="r" b="b"/>
              <a:pathLst>
                <a:path w="943229" h="943229">
                  <a:moveTo>
                    <a:pt x="116967" y="598424"/>
                  </a:moveTo>
                  <a:lnTo>
                    <a:pt x="253238" y="598424"/>
                  </a:lnTo>
                  <a:lnTo>
                    <a:pt x="253238" y="849884"/>
                  </a:lnTo>
                  <a:lnTo>
                    <a:pt x="116967" y="849884"/>
                  </a:lnTo>
                  <a:close/>
                  <a:moveTo>
                    <a:pt x="326644" y="745109"/>
                  </a:moveTo>
                  <a:lnTo>
                    <a:pt x="462915" y="745109"/>
                  </a:lnTo>
                  <a:lnTo>
                    <a:pt x="462915" y="849884"/>
                  </a:lnTo>
                  <a:lnTo>
                    <a:pt x="326644" y="849884"/>
                  </a:lnTo>
                  <a:close/>
                  <a:moveTo>
                    <a:pt x="536321" y="745109"/>
                  </a:moveTo>
                  <a:lnTo>
                    <a:pt x="672465" y="745109"/>
                  </a:lnTo>
                  <a:lnTo>
                    <a:pt x="672465" y="849884"/>
                  </a:lnTo>
                  <a:lnTo>
                    <a:pt x="536194" y="849884"/>
                  </a:lnTo>
                  <a:close/>
                  <a:moveTo>
                    <a:pt x="745871" y="745109"/>
                  </a:moveTo>
                  <a:lnTo>
                    <a:pt x="882142" y="745109"/>
                  </a:lnTo>
                  <a:lnTo>
                    <a:pt x="882142" y="849884"/>
                  </a:lnTo>
                  <a:lnTo>
                    <a:pt x="745871" y="849884"/>
                  </a:lnTo>
                  <a:close/>
                  <a:moveTo>
                    <a:pt x="675894" y="65405"/>
                  </a:moveTo>
                  <a:lnTo>
                    <a:pt x="838581" y="72009"/>
                  </a:lnTo>
                  <a:lnTo>
                    <a:pt x="763016" y="216154"/>
                  </a:lnTo>
                  <a:lnTo>
                    <a:pt x="741299" y="178435"/>
                  </a:lnTo>
                  <a:lnTo>
                    <a:pt x="157607" y="515366"/>
                  </a:lnTo>
                  <a:lnTo>
                    <a:pt x="114173" y="440055"/>
                  </a:lnTo>
                  <a:lnTo>
                    <a:pt x="697738" y="103124"/>
                  </a:lnTo>
                  <a:close/>
                  <a:moveTo>
                    <a:pt x="0" y="0"/>
                  </a:moveTo>
                  <a:lnTo>
                    <a:pt x="52451" y="0"/>
                  </a:lnTo>
                  <a:lnTo>
                    <a:pt x="52451" y="890778"/>
                  </a:lnTo>
                  <a:lnTo>
                    <a:pt x="943229" y="890778"/>
                  </a:lnTo>
                  <a:lnTo>
                    <a:pt x="943229" y="943229"/>
                  </a:lnTo>
                  <a:lnTo>
                    <a:pt x="52451" y="943229"/>
                  </a:lnTo>
                  <a:lnTo>
                    <a:pt x="0" y="943229"/>
                  </a:lnTo>
                  <a:lnTo>
                    <a:pt x="0" y="890778"/>
                  </a:lnTo>
                  <a:close/>
                </a:path>
              </a:pathLst>
            </a:custGeom>
            <a:grpFill/>
          </p:spPr>
        </p:sp>
      </p:grpSp>
      <p:grpSp>
        <p:nvGrpSpPr>
          <p:cNvPr id="38" name="Group 45">
            <a:extLst>
              <a:ext uri="{FF2B5EF4-FFF2-40B4-BE49-F238E27FC236}">
                <a16:creationId xmlns:a16="http://schemas.microsoft.com/office/drawing/2014/main" id="{7F4F44A5-3C1C-6BA0-A7CD-E2D4F7B8FC8D}"/>
              </a:ext>
            </a:extLst>
          </p:cNvPr>
          <p:cNvGrpSpPr/>
          <p:nvPr/>
        </p:nvGrpSpPr>
        <p:grpSpPr>
          <a:xfrm rot="5400000">
            <a:off x="8457900" y="2513454"/>
            <a:ext cx="708480" cy="707400"/>
            <a:chOff x="0" y="0"/>
            <a:chExt cx="944640" cy="943200"/>
          </a:xfrm>
          <a:solidFill>
            <a:srgbClr val="00B050"/>
          </a:solidFill>
        </p:grpSpPr>
        <p:sp>
          <p:nvSpPr>
            <p:cNvPr id="39" name="Freeform 46">
              <a:extLst>
                <a:ext uri="{FF2B5EF4-FFF2-40B4-BE49-F238E27FC236}">
                  <a16:creationId xmlns:a16="http://schemas.microsoft.com/office/drawing/2014/main" id="{215C1A69-BAFF-D8B1-587D-06F6887F1A3D}"/>
                </a:ext>
              </a:extLst>
            </p:cNvPr>
            <p:cNvSpPr/>
            <p:nvPr/>
          </p:nvSpPr>
          <p:spPr>
            <a:xfrm>
              <a:off x="0" y="0"/>
              <a:ext cx="944626" cy="943229"/>
            </a:xfrm>
            <a:custGeom>
              <a:avLst/>
              <a:gdLst/>
              <a:ahLst/>
              <a:cxnLst/>
              <a:rect l="l" t="t" r="r" b="b"/>
              <a:pathLst>
                <a:path w="944626" h="943229">
                  <a:moveTo>
                    <a:pt x="598551" y="197358"/>
                  </a:moveTo>
                  <a:lnTo>
                    <a:pt x="598551" y="61087"/>
                  </a:lnTo>
                  <a:lnTo>
                    <a:pt x="850011" y="61087"/>
                  </a:lnTo>
                  <a:lnTo>
                    <a:pt x="850011" y="197358"/>
                  </a:lnTo>
                  <a:close/>
                  <a:moveTo>
                    <a:pt x="493649" y="406908"/>
                  </a:moveTo>
                  <a:lnTo>
                    <a:pt x="493649" y="270764"/>
                  </a:lnTo>
                  <a:lnTo>
                    <a:pt x="850011" y="270764"/>
                  </a:lnTo>
                  <a:lnTo>
                    <a:pt x="850011" y="406908"/>
                  </a:lnTo>
                  <a:close/>
                  <a:moveTo>
                    <a:pt x="388874" y="616585"/>
                  </a:moveTo>
                  <a:lnTo>
                    <a:pt x="388874" y="480314"/>
                  </a:lnTo>
                  <a:lnTo>
                    <a:pt x="850011" y="480314"/>
                  </a:lnTo>
                  <a:lnTo>
                    <a:pt x="850011" y="616585"/>
                  </a:lnTo>
                  <a:close/>
                  <a:moveTo>
                    <a:pt x="283972" y="826262"/>
                  </a:moveTo>
                  <a:lnTo>
                    <a:pt x="283972" y="689991"/>
                  </a:lnTo>
                  <a:lnTo>
                    <a:pt x="850011" y="689991"/>
                  </a:lnTo>
                  <a:lnTo>
                    <a:pt x="850011" y="826262"/>
                  </a:lnTo>
                  <a:close/>
                  <a:moveTo>
                    <a:pt x="3175" y="771779"/>
                  </a:moveTo>
                  <a:lnTo>
                    <a:pt x="340106" y="188214"/>
                  </a:lnTo>
                  <a:lnTo>
                    <a:pt x="302387" y="166497"/>
                  </a:lnTo>
                  <a:lnTo>
                    <a:pt x="446659" y="90805"/>
                  </a:lnTo>
                  <a:lnTo>
                    <a:pt x="453263" y="253492"/>
                  </a:lnTo>
                  <a:lnTo>
                    <a:pt x="415544" y="231775"/>
                  </a:lnTo>
                  <a:lnTo>
                    <a:pt x="78486" y="815213"/>
                  </a:lnTo>
                  <a:close/>
                  <a:moveTo>
                    <a:pt x="0" y="943229"/>
                  </a:moveTo>
                  <a:lnTo>
                    <a:pt x="0" y="890778"/>
                  </a:lnTo>
                  <a:lnTo>
                    <a:pt x="892175" y="890778"/>
                  </a:lnTo>
                  <a:lnTo>
                    <a:pt x="892175" y="0"/>
                  </a:lnTo>
                  <a:lnTo>
                    <a:pt x="944626" y="0"/>
                  </a:lnTo>
                  <a:lnTo>
                    <a:pt x="944626" y="943229"/>
                  </a:lnTo>
                  <a:lnTo>
                    <a:pt x="943356" y="943229"/>
                  </a:lnTo>
                  <a:lnTo>
                    <a:pt x="892175" y="943229"/>
                  </a:lnTo>
                  <a:close/>
                </a:path>
              </a:pathLst>
            </a:custGeom>
            <a:grpFill/>
          </p:spPr>
        </p:sp>
      </p:grpSp>
      <p:grpSp>
        <p:nvGrpSpPr>
          <p:cNvPr id="40" name="Group 47">
            <a:extLst>
              <a:ext uri="{FF2B5EF4-FFF2-40B4-BE49-F238E27FC236}">
                <a16:creationId xmlns:a16="http://schemas.microsoft.com/office/drawing/2014/main" id="{2C648F73-2931-F3A2-3BE1-115E1B035EC9}"/>
              </a:ext>
            </a:extLst>
          </p:cNvPr>
          <p:cNvGrpSpPr/>
          <p:nvPr/>
        </p:nvGrpSpPr>
        <p:grpSpPr>
          <a:xfrm>
            <a:off x="7066320" y="7163934"/>
            <a:ext cx="769500" cy="765720"/>
            <a:chOff x="0" y="0"/>
            <a:chExt cx="1026000" cy="1020960"/>
          </a:xfrm>
          <a:solidFill>
            <a:srgbClr val="00B050"/>
          </a:solidFill>
        </p:grpSpPr>
        <p:sp>
          <p:nvSpPr>
            <p:cNvPr id="41" name="Freeform 48">
              <a:extLst>
                <a:ext uri="{FF2B5EF4-FFF2-40B4-BE49-F238E27FC236}">
                  <a16:creationId xmlns:a16="http://schemas.microsoft.com/office/drawing/2014/main" id="{6DCEFCF9-A551-079F-AEF6-DC828A4AD976}"/>
                </a:ext>
              </a:extLst>
            </p:cNvPr>
            <p:cNvSpPr/>
            <p:nvPr/>
          </p:nvSpPr>
          <p:spPr>
            <a:xfrm>
              <a:off x="-37211" y="-127"/>
              <a:ext cx="1081786" cy="1066165"/>
            </a:xfrm>
            <a:custGeom>
              <a:avLst/>
              <a:gdLst/>
              <a:ahLst/>
              <a:cxnLst/>
              <a:rect l="l" t="t" r="r" b="b"/>
              <a:pathLst>
                <a:path w="1081786" h="1066165">
                  <a:moveTo>
                    <a:pt x="148971" y="221488"/>
                  </a:moveTo>
                  <a:lnTo>
                    <a:pt x="529082" y="533781"/>
                  </a:lnTo>
                  <a:lnTo>
                    <a:pt x="112268" y="795147"/>
                  </a:lnTo>
                  <a:cubicBezTo>
                    <a:pt x="0" y="615823"/>
                    <a:pt x="14859" y="384937"/>
                    <a:pt x="148971" y="221488"/>
                  </a:cubicBezTo>
                  <a:close/>
                  <a:moveTo>
                    <a:pt x="659257" y="83566"/>
                  </a:moveTo>
                  <a:cubicBezTo>
                    <a:pt x="874268" y="114427"/>
                    <a:pt x="1040384" y="288544"/>
                    <a:pt x="1061085" y="504952"/>
                  </a:cubicBezTo>
                  <a:cubicBezTo>
                    <a:pt x="1081786" y="721360"/>
                    <a:pt x="951865" y="923925"/>
                    <a:pt x="746506" y="995045"/>
                  </a:cubicBezTo>
                  <a:cubicBezTo>
                    <a:pt x="541147" y="1066165"/>
                    <a:pt x="313817" y="987552"/>
                    <a:pt x="196342" y="804672"/>
                  </a:cubicBezTo>
                  <a:lnTo>
                    <a:pt x="592328" y="549910"/>
                  </a:lnTo>
                  <a:close/>
                  <a:moveTo>
                    <a:pt x="547116" y="254"/>
                  </a:moveTo>
                  <a:cubicBezTo>
                    <a:pt x="566420" y="0"/>
                    <a:pt x="585851" y="762"/>
                    <a:pt x="605282" y="2794"/>
                  </a:cubicBezTo>
                  <a:lnTo>
                    <a:pt x="554990" y="492379"/>
                  </a:lnTo>
                  <a:lnTo>
                    <a:pt x="191008" y="161290"/>
                  </a:lnTo>
                  <a:cubicBezTo>
                    <a:pt x="282956" y="60071"/>
                    <a:pt x="412115" y="2413"/>
                    <a:pt x="547116" y="254"/>
                  </a:cubicBezTo>
                  <a:close/>
                </a:path>
              </a:pathLst>
            </a:custGeom>
            <a:grpFill/>
          </p:spPr>
        </p:sp>
      </p:grpSp>
      <p:grpSp>
        <p:nvGrpSpPr>
          <p:cNvPr id="42" name="Group 49">
            <a:extLst>
              <a:ext uri="{FF2B5EF4-FFF2-40B4-BE49-F238E27FC236}">
                <a16:creationId xmlns:a16="http://schemas.microsoft.com/office/drawing/2014/main" id="{2FF2AA6F-B2E6-0318-59CC-F97CAD1B41B2}"/>
              </a:ext>
            </a:extLst>
          </p:cNvPr>
          <p:cNvGrpSpPr/>
          <p:nvPr/>
        </p:nvGrpSpPr>
        <p:grpSpPr>
          <a:xfrm rot="-5400000">
            <a:off x="9639420" y="2441094"/>
            <a:ext cx="851040" cy="851580"/>
            <a:chOff x="0" y="0"/>
            <a:chExt cx="1134720" cy="1135440"/>
          </a:xfrm>
          <a:solidFill>
            <a:srgbClr val="00B050"/>
          </a:solidFill>
        </p:grpSpPr>
        <p:sp>
          <p:nvSpPr>
            <p:cNvPr id="43" name="Freeform 50">
              <a:extLst>
                <a:ext uri="{FF2B5EF4-FFF2-40B4-BE49-F238E27FC236}">
                  <a16:creationId xmlns:a16="http://schemas.microsoft.com/office/drawing/2014/main" id="{7EED2633-3D9A-B857-B113-DF37B866DBE6}"/>
                </a:ext>
              </a:extLst>
            </p:cNvPr>
            <p:cNvSpPr/>
            <p:nvPr/>
          </p:nvSpPr>
          <p:spPr>
            <a:xfrm>
              <a:off x="0" y="0"/>
              <a:ext cx="1134745" cy="1135380"/>
            </a:xfrm>
            <a:custGeom>
              <a:avLst/>
              <a:gdLst/>
              <a:ahLst/>
              <a:cxnLst/>
              <a:rect l="l" t="t" r="r" b="b"/>
              <a:pathLst>
                <a:path w="1134745" h="1135380">
                  <a:moveTo>
                    <a:pt x="272161" y="834898"/>
                  </a:moveTo>
                  <a:cubicBezTo>
                    <a:pt x="201930" y="803783"/>
                    <a:pt x="137287" y="760476"/>
                    <a:pt x="81915" y="705866"/>
                  </a:cubicBezTo>
                  <a:cubicBezTo>
                    <a:pt x="105791" y="792099"/>
                    <a:pt x="152400" y="868934"/>
                    <a:pt x="215138" y="929259"/>
                  </a:cubicBezTo>
                  <a:cubicBezTo>
                    <a:pt x="237871" y="899541"/>
                    <a:pt x="256667" y="867918"/>
                    <a:pt x="272161" y="834898"/>
                  </a:cubicBezTo>
                  <a:close/>
                  <a:moveTo>
                    <a:pt x="279146" y="307340"/>
                  </a:moveTo>
                  <a:cubicBezTo>
                    <a:pt x="262763" y="271018"/>
                    <a:pt x="242697" y="235966"/>
                    <a:pt x="217932" y="203454"/>
                  </a:cubicBezTo>
                  <a:cubicBezTo>
                    <a:pt x="149352" y="268605"/>
                    <a:pt x="99568" y="353060"/>
                    <a:pt x="76835" y="448183"/>
                  </a:cubicBezTo>
                  <a:cubicBezTo>
                    <a:pt x="135001" y="388366"/>
                    <a:pt x="203835" y="340868"/>
                    <a:pt x="279146" y="307467"/>
                  </a:cubicBezTo>
                  <a:close/>
                  <a:moveTo>
                    <a:pt x="333375" y="596138"/>
                  </a:moveTo>
                  <a:lnTo>
                    <a:pt x="80899" y="596138"/>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682"/>
                  </a:cubicBezTo>
                  <a:cubicBezTo>
                    <a:pt x="226822" y="412242"/>
                    <a:pt x="156591" y="464947"/>
                    <a:pt x="100203" y="532003"/>
                  </a:cubicBezTo>
                  <a:close/>
                  <a:moveTo>
                    <a:pt x="523621" y="895858"/>
                  </a:moveTo>
                  <a:cubicBezTo>
                    <a:pt x="457073" y="893318"/>
                    <a:pt x="392049" y="880618"/>
                    <a:pt x="330454" y="858901"/>
                  </a:cubicBezTo>
                  <a:cubicBezTo>
                    <a:pt x="312420" y="897890"/>
                    <a:pt x="290068" y="935482"/>
                    <a:pt x="263017" y="970407"/>
                  </a:cubicBezTo>
                  <a:cubicBezTo>
                    <a:pt x="336550" y="1026414"/>
                    <a:pt x="426085" y="1062355"/>
                    <a:pt x="523621" y="1070483"/>
                  </a:cubicBezTo>
                  <a:close/>
                  <a:moveTo>
                    <a:pt x="523621" y="770509"/>
                  </a:moveTo>
                  <a:lnTo>
                    <a:pt x="396240" y="770509"/>
                  </a:lnTo>
                  <a:cubicBezTo>
                    <a:pt x="393827" y="836422"/>
                    <a:pt x="381254" y="901954"/>
                    <a:pt x="359156" y="964946"/>
                  </a:cubicBezTo>
                  <a:cubicBezTo>
                    <a:pt x="411734" y="983234"/>
                    <a:pt x="466979" y="994029"/>
                    <a:pt x="523621" y="996569"/>
                  </a:cubicBezTo>
                  <a:close/>
                  <a:moveTo>
                    <a:pt x="523621" y="720852"/>
                  </a:moveTo>
                  <a:cubicBezTo>
                    <a:pt x="468503" y="724027"/>
                    <a:pt x="414782" y="735076"/>
                    <a:pt x="363728" y="753237"/>
                  </a:cubicBezTo>
                  <a:cubicBezTo>
                    <a:pt x="382778" y="811530"/>
                    <a:pt x="393827" y="871855"/>
                    <a:pt x="396240" y="932434"/>
                  </a:cubicBezTo>
                  <a:lnTo>
                    <a:pt x="523621" y="932434"/>
                  </a:lnTo>
                  <a:close/>
                  <a:moveTo>
                    <a:pt x="523621" y="677037"/>
                  </a:moveTo>
                  <a:cubicBezTo>
                    <a:pt x="427482" y="685038"/>
                    <a:pt x="338963" y="720090"/>
                    <a:pt x="266065" y="774827"/>
                  </a:cubicBezTo>
                  <a:cubicBezTo>
                    <a:pt x="295148" y="812546"/>
                    <a:pt x="318643" y="853440"/>
                    <a:pt x="337566" y="895731"/>
                  </a:cubicBezTo>
                  <a:cubicBezTo>
                    <a:pt x="396875" y="874395"/>
                    <a:pt x="459486" y="861568"/>
                    <a:pt x="523621" y="858520"/>
                  </a:cubicBezTo>
                  <a:close/>
                  <a:moveTo>
                    <a:pt x="765937" y="353441"/>
                  </a:moveTo>
                  <a:cubicBezTo>
                    <a:pt x="709168" y="333248"/>
                    <a:pt x="649224" y="321564"/>
                    <a:pt x="587756" y="319659"/>
                  </a:cubicBezTo>
                  <a:lnTo>
                    <a:pt x="587756" y="531876"/>
                  </a:lnTo>
                  <a:lnTo>
                    <a:pt x="735076" y="531876"/>
                  </a:lnTo>
                  <a:cubicBezTo>
                    <a:pt x="736981" y="471551"/>
                    <a:pt x="747395" y="411480"/>
                    <a:pt x="765810" y="353441"/>
                  </a:cubicBezTo>
                  <a:close/>
                  <a:moveTo>
                    <a:pt x="772541" y="783336"/>
                  </a:moveTo>
                  <a:cubicBezTo>
                    <a:pt x="751078" y="722630"/>
                    <a:pt x="738632" y="659511"/>
                    <a:pt x="735711" y="596011"/>
                  </a:cubicBezTo>
                  <a:lnTo>
                    <a:pt x="587629" y="596011"/>
                  </a:lnTo>
                  <a:lnTo>
                    <a:pt x="587629" y="821944"/>
                  </a:lnTo>
                  <a:cubicBezTo>
                    <a:pt x="651637" y="819150"/>
                    <a:pt x="713867" y="805815"/>
                    <a:pt x="772541" y="783463"/>
                  </a:cubicBezTo>
                  <a:close/>
                  <a:moveTo>
                    <a:pt x="862838" y="159258"/>
                  </a:moveTo>
                  <a:cubicBezTo>
                    <a:pt x="785241" y="102362"/>
                    <a:pt x="690372" y="67691"/>
                    <a:pt x="587629" y="63754"/>
                  </a:cubicBezTo>
                  <a:lnTo>
                    <a:pt x="587629" y="245745"/>
                  </a:lnTo>
                  <a:cubicBezTo>
                    <a:pt x="657860" y="247650"/>
                    <a:pt x="726567" y="260985"/>
                    <a:pt x="791337" y="284099"/>
                  </a:cubicBezTo>
                  <a:cubicBezTo>
                    <a:pt x="810387" y="240665"/>
                    <a:pt x="834136" y="198755"/>
                    <a:pt x="862838" y="159258"/>
                  </a:cubicBezTo>
                  <a:close/>
                  <a:moveTo>
                    <a:pt x="871728" y="969772"/>
                  </a:moveTo>
                  <a:cubicBezTo>
                    <a:pt x="842772" y="932942"/>
                    <a:pt x="819150" y="893318"/>
                    <a:pt x="800100" y="851916"/>
                  </a:cubicBezTo>
                  <a:cubicBezTo>
                    <a:pt x="732917" y="877824"/>
                    <a:pt x="661162" y="893064"/>
                    <a:pt x="587629" y="895858"/>
                  </a:cubicBezTo>
                  <a:lnTo>
                    <a:pt x="587629" y="1071753"/>
                  </a:lnTo>
                  <a:cubicBezTo>
                    <a:pt x="694309" y="1067689"/>
                    <a:pt x="792480" y="1030478"/>
                    <a:pt x="871728" y="969645"/>
                  </a:cubicBezTo>
                  <a:close/>
                  <a:moveTo>
                    <a:pt x="1025525" y="531876"/>
                  </a:moveTo>
                  <a:cubicBezTo>
                    <a:pt x="970026" y="465709"/>
                    <a:pt x="901065" y="413639"/>
                    <a:pt x="824230" y="377825"/>
                  </a:cubicBezTo>
                  <a:cubicBezTo>
                    <a:pt x="808736" y="428117"/>
                    <a:pt x="799973" y="479933"/>
                    <a:pt x="797941" y="531876"/>
                  </a:cubicBezTo>
                  <a:close/>
                  <a:moveTo>
                    <a:pt x="802132" y="596011"/>
                  </a:moveTo>
                  <a:lnTo>
                    <a:pt x="798576" y="596011"/>
                  </a:lnTo>
                  <a:cubicBezTo>
                    <a:pt x="801370" y="650875"/>
                    <a:pt x="812038" y="705358"/>
                    <a:pt x="829945" y="757809"/>
                  </a:cubicBezTo>
                  <a:cubicBezTo>
                    <a:pt x="906780" y="719455"/>
                    <a:pt x="975360" y="664845"/>
                    <a:pt x="1029716" y="596011"/>
                  </a:cubicBezTo>
                  <a:close/>
                  <a:moveTo>
                    <a:pt x="1059053" y="457581"/>
                  </a:moveTo>
                  <a:cubicBezTo>
                    <a:pt x="1037336" y="356997"/>
                    <a:pt x="985012" y="267716"/>
                    <a:pt x="912368" y="199898"/>
                  </a:cubicBezTo>
                  <a:cubicBezTo>
                    <a:pt x="886714" y="233807"/>
                    <a:pt x="866013" y="270510"/>
                    <a:pt x="849376" y="308356"/>
                  </a:cubicBezTo>
                  <a:cubicBezTo>
                    <a:pt x="927735" y="343789"/>
                    <a:pt x="998982" y="394208"/>
                    <a:pt x="1059053" y="457454"/>
                  </a:cubicBezTo>
                  <a:close/>
                  <a:moveTo>
                    <a:pt x="1059434" y="675767"/>
                  </a:moveTo>
                  <a:cubicBezTo>
                    <a:pt x="1001776" y="738632"/>
                    <a:pt x="933196" y="789559"/>
                    <a:pt x="857504" y="826262"/>
                  </a:cubicBezTo>
                  <a:cubicBezTo>
                    <a:pt x="874141" y="862203"/>
                    <a:pt x="894715" y="896747"/>
                    <a:pt x="919734" y="928751"/>
                  </a:cubicBezTo>
                  <a:cubicBezTo>
                    <a:pt x="988949" y="861314"/>
                    <a:pt x="1038733" y="773938"/>
                    <a:pt x="1059434" y="675767"/>
                  </a:cubicBezTo>
                  <a:close/>
                  <a:moveTo>
                    <a:pt x="1134618" y="567690"/>
                  </a:moveTo>
                  <a:cubicBezTo>
                    <a:pt x="1134618" y="881253"/>
                    <a:pt x="880491" y="1135380"/>
                    <a:pt x="566928" y="1135380"/>
                  </a:cubicBezTo>
                  <a:cubicBezTo>
                    <a:pt x="262890" y="1135380"/>
                    <a:pt x="14732" y="896366"/>
                    <a:pt x="635" y="596011"/>
                  </a:cubicBezTo>
                  <a:lnTo>
                    <a:pt x="0" y="596011"/>
                  </a:lnTo>
                  <a:lnTo>
                    <a:pt x="0" y="531876"/>
                  </a:lnTo>
                  <a:lnTo>
                    <a:pt x="1016" y="531876"/>
                  </a:lnTo>
                  <a:cubicBezTo>
                    <a:pt x="18034" y="249428"/>
                    <a:pt x="242062" y="22987"/>
                    <a:pt x="523621" y="2159"/>
                  </a:cubicBezTo>
                  <a:lnTo>
                    <a:pt x="523621" y="0"/>
                  </a:lnTo>
                  <a:lnTo>
                    <a:pt x="567055" y="0"/>
                  </a:lnTo>
                  <a:lnTo>
                    <a:pt x="587756" y="0"/>
                  </a:lnTo>
                  <a:lnTo>
                    <a:pt x="587756" y="1016"/>
                  </a:lnTo>
                  <a:cubicBezTo>
                    <a:pt x="891667" y="11303"/>
                    <a:pt x="1134745" y="261112"/>
                    <a:pt x="1134745" y="567690"/>
                  </a:cubicBezTo>
                  <a:close/>
                </a:path>
              </a:pathLst>
            </a:custGeom>
            <a:grpFill/>
          </p:spPr>
        </p:sp>
      </p:grpSp>
      <p:grpSp>
        <p:nvGrpSpPr>
          <p:cNvPr id="44" name="Group 51">
            <a:extLst>
              <a:ext uri="{FF2B5EF4-FFF2-40B4-BE49-F238E27FC236}">
                <a16:creationId xmlns:a16="http://schemas.microsoft.com/office/drawing/2014/main" id="{F780EEB8-6CC0-8D30-4D8C-8CB5B71AF108}"/>
              </a:ext>
            </a:extLst>
          </p:cNvPr>
          <p:cNvGrpSpPr/>
          <p:nvPr/>
        </p:nvGrpSpPr>
        <p:grpSpPr>
          <a:xfrm>
            <a:off x="10964580" y="2371434"/>
            <a:ext cx="710100" cy="990360"/>
            <a:chOff x="0" y="0"/>
            <a:chExt cx="946800" cy="1320480"/>
          </a:xfrm>
          <a:solidFill>
            <a:srgbClr val="00B050"/>
          </a:solidFill>
        </p:grpSpPr>
        <p:sp>
          <p:nvSpPr>
            <p:cNvPr id="45" name="Freeform 52">
              <a:extLst>
                <a:ext uri="{FF2B5EF4-FFF2-40B4-BE49-F238E27FC236}">
                  <a16:creationId xmlns:a16="http://schemas.microsoft.com/office/drawing/2014/main" id="{BE0AB2FB-460F-5B3C-127C-D1C22612E4D2}"/>
                </a:ext>
              </a:extLst>
            </p:cNvPr>
            <p:cNvSpPr/>
            <p:nvPr/>
          </p:nvSpPr>
          <p:spPr>
            <a:xfrm>
              <a:off x="-49149" y="0"/>
              <a:ext cx="1067308" cy="1320546"/>
            </a:xfrm>
            <a:custGeom>
              <a:avLst/>
              <a:gdLst/>
              <a:ahLst/>
              <a:cxnLst/>
              <a:rect l="l" t="t" r="r" b="b"/>
              <a:pathLst>
                <a:path w="1067308" h="1320546">
                  <a:moveTo>
                    <a:pt x="530225" y="793496"/>
                  </a:moveTo>
                  <a:cubicBezTo>
                    <a:pt x="484378" y="826897"/>
                    <a:pt x="432816" y="852170"/>
                    <a:pt x="377444" y="867410"/>
                  </a:cubicBezTo>
                  <a:cubicBezTo>
                    <a:pt x="441452" y="884047"/>
                    <a:pt x="507746" y="882523"/>
                    <a:pt x="569468" y="864743"/>
                  </a:cubicBezTo>
                  <a:cubicBezTo>
                    <a:pt x="558927" y="839343"/>
                    <a:pt x="545592" y="815594"/>
                    <a:pt x="530225" y="793496"/>
                  </a:cubicBezTo>
                  <a:close/>
                  <a:moveTo>
                    <a:pt x="400050" y="666242"/>
                  </a:moveTo>
                  <a:lnTo>
                    <a:pt x="345059" y="761492"/>
                  </a:lnTo>
                  <a:lnTo>
                    <a:pt x="307086" y="827532"/>
                  </a:lnTo>
                  <a:cubicBezTo>
                    <a:pt x="376555" y="817245"/>
                    <a:pt x="441579" y="790321"/>
                    <a:pt x="497332" y="750189"/>
                  </a:cubicBezTo>
                  <a:cubicBezTo>
                    <a:pt x="468884" y="717550"/>
                    <a:pt x="436118" y="689229"/>
                    <a:pt x="400050" y="666242"/>
                  </a:cubicBezTo>
                  <a:close/>
                  <a:moveTo>
                    <a:pt x="662051" y="655320"/>
                  </a:moveTo>
                  <a:cubicBezTo>
                    <a:pt x="635889" y="696976"/>
                    <a:pt x="603758" y="733806"/>
                    <a:pt x="567055" y="765048"/>
                  </a:cubicBezTo>
                  <a:cubicBezTo>
                    <a:pt x="585343" y="790956"/>
                    <a:pt x="601091" y="819150"/>
                    <a:pt x="613410" y="849376"/>
                  </a:cubicBezTo>
                  <a:cubicBezTo>
                    <a:pt x="676402" y="823087"/>
                    <a:pt x="732409" y="779018"/>
                    <a:pt x="773557" y="719709"/>
                  </a:cubicBezTo>
                  <a:close/>
                  <a:moveTo>
                    <a:pt x="360807" y="667639"/>
                  </a:moveTo>
                  <a:cubicBezTo>
                    <a:pt x="354711" y="730885"/>
                    <a:pt x="362331" y="795147"/>
                    <a:pt x="384556" y="855980"/>
                  </a:cubicBezTo>
                  <a:lnTo>
                    <a:pt x="359029" y="642493"/>
                  </a:lnTo>
                  <a:cubicBezTo>
                    <a:pt x="324485" y="624713"/>
                    <a:pt x="287655" y="611505"/>
                    <a:pt x="249301" y="603123"/>
                  </a:cubicBezTo>
                  <a:close/>
                  <a:moveTo>
                    <a:pt x="151257" y="592201"/>
                  </a:moveTo>
                  <a:cubicBezTo>
                    <a:pt x="136398" y="592328"/>
                    <a:pt x="121412" y="593217"/>
                    <a:pt x="106426" y="595122"/>
                  </a:cubicBezTo>
                  <a:cubicBezTo>
                    <a:pt x="122809" y="662940"/>
                    <a:pt x="158369" y="726059"/>
                    <a:pt x="210820" y="775589"/>
                  </a:cubicBezTo>
                  <a:cubicBezTo>
                    <a:pt x="194056" y="716407"/>
                    <a:pt x="189103" y="654939"/>
                    <a:pt x="195453" y="594360"/>
                  </a:cubicBezTo>
                  <a:cubicBezTo>
                    <a:pt x="180848" y="592836"/>
                    <a:pt x="165989" y="592074"/>
                    <a:pt x="151130" y="592201"/>
                  </a:cubicBezTo>
                  <a:close/>
                  <a:moveTo>
                    <a:pt x="470154" y="544576"/>
                  </a:moveTo>
                  <a:lnTo>
                    <a:pt x="423164" y="625983"/>
                  </a:lnTo>
                  <a:cubicBezTo>
                    <a:pt x="464439" y="651891"/>
                    <a:pt x="501650" y="684149"/>
                    <a:pt x="533781" y="721487"/>
                  </a:cubicBezTo>
                  <a:cubicBezTo>
                    <a:pt x="564896" y="694690"/>
                    <a:pt x="592201" y="663321"/>
                    <a:pt x="614680" y="628015"/>
                  </a:cubicBezTo>
                  <a:close/>
                  <a:moveTo>
                    <a:pt x="982091" y="543306"/>
                  </a:moveTo>
                  <a:cubicBezTo>
                    <a:pt x="947928" y="548132"/>
                    <a:pt x="913765" y="548767"/>
                    <a:pt x="880364" y="545592"/>
                  </a:cubicBezTo>
                  <a:cubicBezTo>
                    <a:pt x="872109" y="598170"/>
                    <a:pt x="855472" y="649478"/>
                    <a:pt x="830072" y="697611"/>
                  </a:cubicBezTo>
                  <a:lnTo>
                    <a:pt x="942594" y="762508"/>
                  </a:lnTo>
                  <a:cubicBezTo>
                    <a:pt x="979424" y="692912"/>
                    <a:pt x="991743" y="616458"/>
                    <a:pt x="982218" y="543306"/>
                  </a:cubicBezTo>
                  <a:close/>
                  <a:moveTo>
                    <a:pt x="294005" y="442849"/>
                  </a:moveTo>
                  <a:cubicBezTo>
                    <a:pt x="275717" y="479171"/>
                    <a:pt x="262890" y="517652"/>
                    <a:pt x="255778" y="557022"/>
                  </a:cubicBezTo>
                  <a:cubicBezTo>
                    <a:pt x="300101" y="566293"/>
                    <a:pt x="342646" y="581533"/>
                    <a:pt x="382397" y="602361"/>
                  </a:cubicBezTo>
                  <a:lnTo>
                    <a:pt x="429387" y="520954"/>
                  </a:lnTo>
                  <a:close/>
                  <a:moveTo>
                    <a:pt x="684022" y="487172"/>
                  </a:moveTo>
                  <a:lnTo>
                    <a:pt x="629412" y="581787"/>
                  </a:lnTo>
                  <a:lnTo>
                    <a:pt x="638429" y="586994"/>
                  </a:lnTo>
                  <a:cubicBezTo>
                    <a:pt x="660273" y="545084"/>
                    <a:pt x="674751" y="500380"/>
                    <a:pt x="681990" y="454660"/>
                  </a:cubicBezTo>
                  <a:cubicBezTo>
                    <a:pt x="635254" y="446024"/>
                    <a:pt x="590296" y="430657"/>
                    <a:pt x="548640" y="409067"/>
                  </a:cubicBezTo>
                  <a:close/>
                  <a:moveTo>
                    <a:pt x="130683" y="348615"/>
                  </a:moveTo>
                  <a:cubicBezTo>
                    <a:pt x="100330" y="413131"/>
                    <a:pt x="90043" y="482600"/>
                    <a:pt x="98171" y="549402"/>
                  </a:cubicBezTo>
                  <a:cubicBezTo>
                    <a:pt x="133096" y="544703"/>
                    <a:pt x="167767" y="544830"/>
                    <a:pt x="201803" y="548259"/>
                  </a:cubicBezTo>
                  <a:cubicBezTo>
                    <a:pt x="210058" y="502539"/>
                    <a:pt x="225044" y="457708"/>
                    <a:pt x="246634" y="415544"/>
                  </a:cubicBezTo>
                  <a:close/>
                  <a:moveTo>
                    <a:pt x="520573" y="367157"/>
                  </a:moveTo>
                  <a:cubicBezTo>
                    <a:pt x="486664" y="395986"/>
                    <a:pt x="457073" y="430022"/>
                    <a:pt x="433197" y="468630"/>
                  </a:cubicBezTo>
                  <a:lnTo>
                    <a:pt x="453009" y="480060"/>
                  </a:lnTo>
                  <a:lnTo>
                    <a:pt x="507492" y="385826"/>
                  </a:lnTo>
                  <a:cubicBezTo>
                    <a:pt x="469646" y="362331"/>
                    <a:pt x="435102" y="333502"/>
                    <a:pt x="404749" y="300355"/>
                  </a:cubicBezTo>
                  <a:close/>
                  <a:moveTo>
                    <a:pt x="719328" y="231648"/>
                  </a:moveTo>
                  <a:cubicBezTo>
                    <a:pt x="738251" y="291719"/>
                    <a:pt x="745490" y="354330"/>
                    <a:pt x="741045" y="416179"/>
                  </a:cubicBezTo>
                  <a:cubicBezTo>
                    <a:pt x="770128" y="418846"/>
                    <a:pt x="799846" y="418465"/>
                    <a:pt x="829564" y="414274"/>
                  </a:cubicBezTo>
                  <a:cubicBezTo>
                    <a:pt x="811911" y="345186"/>
                    <a:pt x="774446" y="281051"/>
                    <a:pt x="719455" y="231648"/>
                  </a:cubicBezTo>
                  <a:close/>
                  <a:moveTo>
                    <a:pt x="657352" y="221234"/>
                  </a:moveTo>
                  <a:lnTo>
                    <a:pt x="571754" y="368935"/>
                  </a:lnTo>
                  <a:cubicBezTo>
                    <a:pt x="607822" y="387350"/>
                    <a:pt x="646557" y="400685"/>
                    <a:pt x="686816" y="408559"/>
                  </a:cubicBezTo>
                  <a:cubicBezTo>
                    <a:pt x="690626" y="345313"/>
                    <a:pt x="680974" y="281305"/>
                    <a:pt x="657098" y="221234"/>
                  </a:cubicBezTo>
                  <a:close/>
                  <a:moveTo>
                    <a:pt x="614553" y="200279"/>
                  </a:moveTo>
                  <a:cubicBezTo>
                    <a:pt x="551688" y="211328"/>
                    <a:pt x="493014" y="236220"/>
                    <a:pt x="441706" y="272034"/>
                  </a:cubicBezTo>
                  <a:cubicBezTo>
                    <a:pt x="468122" y="300482"/>
                    <a:pt x="497967" y="325247"/>
                    <a:pt x="530479" y="345694"/>
                  </a:cubicBezTo>
                  <a:close/>
                  <a:moveTo>
                    <a:pt x="316230" y="166624"/>
                  </a:moveTo>
                  <a:cubicBezTo>
                    <a:pt x="251206" y="195326"/>
                    <a:pt x="194056" y="243078"/>
                    <a:pt x="153670" y="307340"/>
                  </a:cubicBezTo>
                  <a:lnTo>
                    <a:pt x="270002" y="374523"/>
                  </a:lnTo>
                  <a:cubicBezTo>
                    <a:pt x="297180" y="330327"/>
                    <a:pt x="330962" y="291338"/>
                    <a:pt x="369697" y="258445"/>
                  </a:cubicBezTo>
                  <a:cubicBezTo>
                    <a:pt x="348869" y="230251"/>
                    <a:pt x="330835" y="199644"/>
                    <a:pt x="316230" y="166751"/>
                  </a:cubicBezTo>
                  <a:close/>
                  <a:moveTo>
                    <a:pt x="469138" y="133985"/>
                  </a:moveTo>
                  <a:cubicBezTo>
                    <a:pt x="432181" y="133858"/>
                    <a:pt x="395605" y="139319"/>
                    <a:pt x="360553" y="150114"/>
                  </a:cubicBezTo>
                  <a:cubicBezTo>
                    <a:pt x="372745" y="179070"/>
                    <a:pt x="388620" y="205740"/>
                    <a:pt x="406654" y="230378"/>
                  </a:cubicBezTo>
                  <a:cubicBezTo>
                    <a:pt x="458216" y="193294"/>
                    <a:pt x="516763" y="166370"/>
                    <a:pt x="579374" y="151384"/>
                  </a:cubicBezTo>
                  <a:cubicBezTo>
                    <a:pt x="543179" y="139700"/>
                    <a:pt x="505968" y="134112"/>
                    <a:pt x="469138" y="133985"/>
                  </a:cubicBezTo>
                  <a:close/>
                  <a:moveTo>
                    <a:pt x="718566" y="111125"/>
                  </a:moveTo>
                  <a:lnTo>
                    <a:pt x="693928" y="154051"/>
                  </a:lnTo>
                  <a:cubicBezTo>
                    <a:pt x="881888" y="273558"/>
                    <a:pt x="943737" y="521081"/>
                    <a:pt x="831215" y="715899"/>
                  </a:cubicBezTo>
                  <a:cubicBezTo>
                    <a:pt x="719074" y="910082"/>
                    <a:pt x="474726" y="980567"/>
                    <a:pt x="277495" y="878840"/>
                  </a:cubicBezTo>
                  <a:lnTo>
                    <a:pt x="250571" y="925576"/>
                  </a:lnTo>
                  <a:cubicBezTo>
                    <a:pt x="469519" y="1038098"/>
                    <a:pt x="740410" y="962152"/>
                    <a:pt x="868299" y="748538"/>
                  </a:cubicBezTo>
                  <a:cubicBezTo>
                    <a:pt x="999109" y="530098"/>
                    <a:pt x="932180" y="247777"/>
                    <a:pt x="718566" y="111125"/>
                  </a:cubicBezTo>
                  <a:close/>
                  <a:moveTo>
                    <a:pt x="739521" y="0"/>
                  </a:moveTo>
                  <a:cubicBezTo>
                    <a:pt x="758317" y="0"/>
                    <a:pt x="773430" y="15240"/>
                    <a:pt x="773430" y="33909"/>
                  </a:cubicBezTo>
                  <a:cubicBezTo>
                    <a:pt x="773430" y="46609"/>
                    <a:pt x="766445" y="57785"/>
                    <a:pt x="755777" y="63119"/>
                  </a:cubicBezTo>
                  <a:cubicBezTo>
                    <a:pt x="993521" y="218313"/>
                    <a:pt x="1067308" y="534543"/>
                    <a:pt x="920369" y="779780"/>
                  </a:cubicBezTo>
                  <a:cubicBezTo>
                    <a:pt x="828421" y="933323"/>
                    <a:pt x="670941" y="1023874"/>
                    <a:pt x="504952" y="1036193"/>
                  </a:cubicBezTo>
                  <a:lnTo>
                    <a:pt x="504952" y="1202182"/>
                  </a:lnTo>
                  <a:cubicBezTo>
                    <a:pt x="512318" y="1201928"/>
                    <a:pt x="519557" y="1202436"/>
                    <a:pt x="526923" y="1203071"/>
                  </a:cubicBezTo>
                  <a:cubicBezTo>
                    <a:pt x="675132" y="1214755"/>
                    <a:pt x="775462" y="1265047"/>
                    <a:pt x="759460" y="1319911"/>
                  </a:cubicBezTo>
                  <a:lnTo>
                    <a:pt x="169291" y="1320546"/>
                  </a:lnTo>
                  <a:cubicBezTo>
                    <a:pt x="152273" y="1265555"/>
                    <a:pt x="252603" y="1214755"/>
                    <a:pt x="401320" y="1203071"/>
                  </a:cubicBezTo>
                  <a:lnTo>
                    <a:pt x="423545" y="1202182"/>
                  </a:lnTo>
                  <a:lnTo>
                    <a:pt x="423545" y="1036320"/>
                  </a:lnTo>
                  <a:cubicBezTo>
                    <a:pt x="355473" y="1031367"/>
                    <a:pt x="287655" y="1012825"/>
                    <a:pt x="223647" y="980059"/>
                  </a:cubicBezTo>
                  <a:cubicBezTo>
                    <a:pt x="223901" y="980440"/>
                    <a:pt x="223901" y="980821"/>
                    <a:pt x="223901" y="981202"/>
                  </a:cubicBezTo>
                  <a:cubicBezTo>
                    <a:pt x="223901" y="999871"/>
                    <a:pt x="208661" y="1015111"/>
                    <a:pt x="189992" y="1015111"/>
                  </a:cubicBezTo>
                  <a:cubicBezTo>
                    <a:pt x="171323" y="1015111"/>
                    <a:pt x="156083" y="999871"/>
                    <a:pt x="156083" y="981202"/>
                  </a:cubicBezTo>
                  <a:cubicBezTo>
                    <a:pt x="156083" y="962533"/>
                    <a:pt x="171323" y="947293"/>
                    <a:pt x="189992" y="947293"/>
                  </a:cubicBezTo>
                  <a:lnTo>
                    <a:pt x="191262" y="947547"/>
                  </a:lnTo>
                  <a:lnTo>
                    <a:pt x="242062" y="859155"/>
                  </a:lnTo>
                  <a:lnTo>
                    <a:pt x="236093" y="855726"/>
                  </a:lnTo>
                  <a:lnTo>
                    <a:pt x="236474" y="855091"/>
                  </a:lnTo>
                  <a:cubicBezTo>
                    <a:pt x="62103" y="739902"/>
                    <a:pt x="0" y="513080"/>
                    <a:pt x="90551" y="325501"/>
                  </a:cubicBezTo>
                  <a:lnTo>
                    <a:pt x="89154" y="324739"/>
                  </a:lnTo>
                  <a:lnTo>
                    <a:pt x="105156" y="296926"/>
                  </a:lnTo>
                  <a:lnTo>
                    <a:pt x="112776" y="283718"/>
                  </a:lnTo>
                  <a:lnTo>
                    <a:pt x="113411" y="284099"/>
                  </a:lnTo>
                  <a:cubicBezTo>
                    <a:pt x="228473" y="99695"/>
                    <a:pt x="465963" y="34671"/>
                    <a:pt x="658622" y="133858"/>
                  </a:cubicBezTo>
                  <a:lnTo>
                    <a:pt x="707898" y="48006"/>
                  </a:lnTo>
                  <a:lnTo>
                    <a:pt x="709422" y="48895"/>
                  </a:lnTo>
                  <a:cubicBezTo>
                    <a:pt x="706882" y="44450"/>
                    <a:pt x="705612" y="39370"/>
                    <a:pt x="705612" y="33909"/>
                  </a:cubicBezTo>
                  <a:cubicBezTo>
                    <a:pt x="705612" y="15240"/>
                    <a:pt x="720725" y="0"/>
                    <a:pt x="739521" y="0"/>
                  </a:cubicBezTo>
                  <a:close/>
                </a:path>
              </a:pathLst>
            </a:custGeom>
            <a:grpFill/>
          </p:spPr>
        </p:sp>
      </p:grpSp>
      <p:grpSp>
        <p:nvGrpSpPr>
          <p:cNvPr id="46" name="Group 53">
            <a:extLst>
              <a:ext uri="{FF2B5EF4-FFF2-40B4-BE49-F238E27FC236}">
                <a16:creationId xmlns:a16="http://schemas.microsoft.com/office/drawing/2014/main" id="{DC0503F9-45C3-38D4-F5F2-D0A99AA01BA8}"/>
              </a:ext>
            </a:extLst>
          </p:cNvPr>
          <p:cNvGrpSpPr/>
          <p:nvPr/>
        </p:nvGrpSpPr>
        <p:grpSpPr>
          <a:xfrm>
            <a:off x="8410380" y="7136394"/>
            <a:ext cx="578880" cy="819720"/>
            <a:chOff x="0" y="0"/>
            <a:chExt cx="771840" cy="1092960"/>
          </a:xfrm>
          <a:solidFill>
            <a:srgbClr val="00B050"/>
          </a:solidFill>
        </p:grpSpPr>
        <p:sp>
          <p:nvSpPr>
            <p:cNvPr id="47" name="Freeform 54">
              <a:extLst>
                <a:ext uri="{FF2B5EF4-FFF2-40B4-BE49-F238E27FC236}">
                  <a16:creationId xmlns:a16="http://schemas.microsoft.com/office/drawing/2014/main" id="{4ADEEE7A-3196-C411-FC5E-0BE476BB2C73}"/>
                </a:ext>
              </a:extLst>
            </p:cNvPr>
            <p:cNvSpPr/>
            <p:nvPr/>
          </p:nvSpPr>
          <p:spPr>
            <a:xfrm>
              <a:off x="0" y="0"/>
              <a:ext cx="771779" cy="1092962"/>
            </a:xfrm>
            <a:custGeom>
              <a:avLst/>
              <a:gdLst/>
              <a:ahLst/>
              <a:cxnLst/>
              <a:rect l="l" t="t" r="r" b="b"/>
              <a:pathLst>
                <a:path w="771779" h="1092962">
                  <a:moveTo>
                    <a:pt x="531749" y="5715"/>
                  </a:moveTo>
                  <a:lnTo>
                    <a:pt x="768096" y="5715"/>
                  </a:lnTo>
                  <a:lnTo>
                    <a:pt x="531749" y="5715"/>
                  </a:lnTo>
                  <a:close/>
                  <a:moveTo>
                    <a:pt x="0" y="5715"/>
                  </a:moveTo>
                  <a:lnTo>
                    <a:pt x="446024" y="5715"/>
                  </a:lnTo>
                  <a:lnTo>
                    <a:pt x="446024" y="336042"/>
                  </a:lnTo>
                  <a:lnTo>
                    <a:pt x="768096" y="336042"/>
                  </a:lnTo>
                  <a:lnTo>
                    <a:pt x="768096" y="1092962"/>
                  </a:lnTo>
                  <a:lnTo>
                    <a:pt x="0" y="1092962"/>
                  </a:lnTo>
                  <a:close/>
                  <a:moveTo>
                    <a:pt x="484505" y="0"/>
                  </a:moveTo>
                  <a:lnTo>
                    <a:pt x="771779" y="299847"/>
                  </a:lnTo>
                  <a:lnTo>
                    <a:pt x="484505" y="299847"/>
                  </a:lnTo>
                  <a:close/>
                </a:path>
              </a:pathLst>
            </a:custGeom>
            <a:grpFill/>
          </p:spPr>
        </p:sp>
      </p:grpSp>
      <p:grpSp>
        <p:nvGrpSpPr>
          <p:cNvPr id="48" name="Group 55">
            <a:extLst>
              <a:ext uri="{FF2B5EF4-FFF2-40B4-BE49-F238E27FC236}">
                <a16:creationId xmlns:a16="http://schemas.microsoft.com/office/drawing/2014/main" id="{5818B209-60D1-7A63-7F12-2D71ED6F0FE2}"/>
              </a:ext>
            </a:extLst>
          </p:cNvPr>
          <p:cNvGrpSpPr/>
          <p:nvPr/>
        </p:nvGrpSpPr>
        <p:grpSpPr>
          <a:xfrm rot="-900000">
            <a:off x="6058140" y="5685954"/>
            <a:ext cx="822960" cy="705240"/>
            <a:chOff x="0" y="0"/>
            <a:chExt cx="1097280" cy="940320"/>
          </a:xfrm>
          <a:solidFill>
            <a:srgbClr val="00B050"/>
          </a:solidFill>
        </p:grpSpPr>
        <p:sp>
          <p:nvSpPr>
            <p:cNvPr id="49" name="Freeform 56">
              <a:extLst>
                <a:ext uri="{FF2B5EF4-FFF2-40B4-BE49-F238E27FC236}">
                  <a16:creationId xmlns:a16="http://schemas.microsoft.com/office/drawing/2014/main" id="{6289B9B5-562C-B39E-33AC-05D79FAAF292}"/>
                </a:ext>
              </a:extLst>
            </p:cNvPr>
            <p:cNvSpPr/>
            <p:nvPr/>
          </p:nvSpPr>
          <p:spPr>
            <a:xfrm>
              <a:off x="0" y="0"/>
              <a:ext cx="1097280" cy="940435"/>
            </a:xfrm>
            <a:custGeom>
              <a:avLst/>
              <a:gdLst/>
              <a:ahLst/>
              <a:cxnLst/>
              <a:rect l="l" t="t" r="r" b="b"/>
              <a:pathLst>
                <a:path w="1097280" h="940435">
                  <a:moveTo>
                    <a:pt x="1097280" y="3302"/>
                  </a:moveTo>
                  <a:lnTo>
                    <a:pt x="1091311" y="26289"/>
                  </a:lnTo>
                  <a:lnTo>
                    <a:pt x="1093216" y="26797"/>
                  </a:lnTo>
                  <a:lnTo>
                    <a:pt x="881761" y="816356"/>
                  </a:lnTo>
                  <a:lnTo>
                    <a:pt x="878332" y="815467"/>
                  </a:lnTo>
                  <a:cubicBezTo>
                    <a:pt x="874395" y="885063"/>
                    <a:pt x="804672" y="940435"/>
                    <a:pt x="719582" y="940435"/>
                  </a:cubicBezTo>
                  <a:cubicBezTo>
                    <a:pt x="631444" y="940435"/>
                    <a:pt x="559943" y="881253"/>
                    <a:pt x="559943" y="808228"/>
                  </a:cubicBezTo>
                  <a:cubicBezTo>
                    <a:pt x="559943" y="735203"/>
                    <a:pt x="631444" y="676021"/>
                    <a:pt x="719582" y="676021"/>
                  </a:cubicBezTo>
                  <a:cubicBezTo>
                    <a:pt x="766318" y="676021"/>
                    <a:pt x="808355" y="692658"/>
                    <a:pt x="837311" y="719582"/>
                  </a:cubicBezTo>
                  <a:lnTo>
                    <a:pt x="978281" y="192405"/>
                  </a:lnTo>
                  <a:lnTo>
                    <a:pt x="485394" y="192405"/>
                  </a:lnTo>
                  <a:lnTo>
                    <a:pt x="320675" y="807085"/>
                  </a:lnTo>
                  <a:lnTo>
                    <a:pt x="318389" y="806450"/>
                  </a:lnTo>
                  <a:cubicBezTo>
                    <a:pt x="313817" y="875538"/>
                    <a:pt x="244475" y="930275"/>
                    <a:pt x="159766" y="930275"/>
                  </a:cubicBezTo>
                  <a:cubicBezTo>
                    <a:pt x="71501" y="930148"/>
                    <a:pt x="0" y="870966"/>
                    <a:pt x="0" y="797941"/>
                  </a:cubicBezTo>
                  <a:cubicBezTo>
                    <a:pt x="0" y="724916"/>
                    <a:pt x="71501" y="665734"/>
                    <a:pt x="159639" y="665734"/>
                  </a:cubicBezTo>
                  <a:cubicBezTo>
                    <a:pt x="205994" y="665734"/>
                    <a:pt x="247650" y="682117"/>
                    <a:pt x="276606" y="708533"/>
                  </a:cubicBezTo>
                  <a:lnTo>
                    <a:pt x="466344" y="0"/>
                  </a:lnTo>
                  <a:lnTo>
                    <a:pt x="478790" y="3302"/>
                  </a:lnTo>
                  <a:close/>
                </a:path>
              </a:pathLst>
            </a:custGeom>
            <a:grpFill/>
          </p:spPr>
        </p:sp>
      </p:grpSp>
      <p:grpSp>
        <p:nvGrpSpPr>
          <p:cNvPr id="50" name="Group 57">
            <a:extLst>
              <a:ext uri="{FF2B5EF4-FFF2-40B4-BE49-F238E27FC236}">
                <a16:creationId xmlns:a16="http://schemas.microsoft.com/office/drawing/2014/main" id="{100C7C3B-152F-944D-B25D-87E50363F6FA}"/>
              </a:ext>
            </a:extLst>
          </p:cNvPr>
          <p:cNvGrpSpPr/>
          <p:nvPr/>
        </p:nvGrpSpPr>
        <p:grpSpPr>
          <a:xfrm>
            <a:off x="3453720" y="5553114"/>
            <a:ext cx="791100" cy="740340"/>
            <a:chOff x="0" y="0"/>
            <a:chExt cx="1054800" cy="987120"/>
          </a:xfrm>
          <a:solidFill>
            <a:srgbClr val="00B050"/>
          </a:solidFill>
        </p:grpSpPr>
        <p:sp>
          <p:nvSpPr>
            <p:cNvPr id="51" name="Freeform 58">
              <a:extLst>
                <a:ext uri="{FF2B5EF4-FFF2-40B4-BE49-F238E27FC236}">
                  <a16:creationId xmlns:a16="http://schemas.microsoft.com/office/drawing/2014/main" id="{07EAE6E7-7969-1B08-DF79-43B62F5ABB6E}"/>
                </a:ext>
              </a:extLst>
            </p:cNvPr>
            <p:cNvSpPr/>
            <p:nvPr/>
          </p:nvSpPr>
          <p:spPr>
            <a:xfrm>
              <a:off x="0" y="-254"/>
              <a:ext cx="1054862" cy="987298"/>
            </a:xfrm>
            <a:custGeom>
              <a:avLst/>
              <a:gdLst/>
              <a:ahLst/>
              <a:cxnLst/>
              <a:rect l="l" t="t" r="r" b="b"/>
              <a:pathLst>
                <a:path w="1054862" h="987298">
                  <a:moveTo>
                    <a:pt x="513334" y="904494"/>
                  </a:moveTo>
                  <a:cubicBezTo>
                    <a:pt x="513334" y="904748"/>
                    <a:pt x="541528" y="909193"/>
                    <a:pt x="541528" y="904494"/>
                  </a:cubicBezTo>
                  <a:lnTo>
                    <a:pt x="541528" y="903859"/>
                  </a:lnTo>
                  <a:cubicBezTo>
                    <a:pt x="711327" y="848233"/>
                    <a:pt x="795782" y="814070"/>
                    <a:pt x="973836" y="882142"/>
                  </a:cubicBezTo>
                  <a:lnTo>
                    <a:pt x="976884" y="171704"/>
                  </a:lnTo>
                  <a:lnTo>
                    <a:pt x="929513" y="171704"/>
                  </a:lnTo>
                  <a:cubicBezTo>
                    <a:pt x="930148" y="382778"/>
                    <a:pt x="930910" y="593725"/>
                    <a:pt x="931545" y="804799"/>
                  </a:cubicBezTo>
                  <a:cubicBezTo>
                    <a:pt x="808609" y="754634"/>
                    <a:pt x="668147" y="794258"/>
                    <a:pt x="541528" y="900176"/>
                  </a:cubicBezTo>
                  <a:lnTo>
                    <a:pt x="541528" y="171831"/>
                  </a:lnTo>
                  <a:lnTo>
                    <a:pt x="541528" y="140335"/>
                  </a:lnTo>
                  <a:lnTo>
                    <a:pt x="541528" y="131064"/>
                  </a:lnTo>
                  <a:cubicBezTo>
                    <a:pt x="617347" y="48895"/>
                    <a:pt x="688848" y="889"/>
                    <a:pt x="783336" y="254"/>
                  </a:cubicBezTo>
                  <a:cubicBezTo>
                    <a:pt x="826262" y="0"/>
                    <a:pt x="874014" y="9398"/>
                    <a:pt x="929005" y="29845"/>
                  </a:cubicBezTo>
                  <a:cubicBezTo>
                    <a:pt x="929132" y="66675"/>
                    <a:pt x="929259" y="103505"/>
                    <a:pt x="929386" y="140335"/>
                  </a:cubicBezTo>
                  <a:lnTo>
                    <a:pt x="1016000" y="139700"/>
                  </a:lnTo>
                  <a:lnTo>
                    <a:pt x="1016000" y="240538"/>
                  </a:lnTo>
                  <a:lnTo>
                    <a:pt x="1054862" y="240538"/>
                  </a:lnTo>
                  <a:lnTo>
                    <a:pt x="1054862" y="987298"/>
                  </a:lnTo>
                  <a:lnTo>
                    <a:pt x="0" y="987298"/>
                  </a:lnTo>
                  <a:lnTo>
                    <a:pt x="0" y="240538"/>
                  </a:lnTo>
                  <a:lnTo>
                    <a:pt x="33401" y="240538"/>
                  </a:lnTo>
                  <a:lnTo>
                    <a:pt x="33401" y="139700"/>
                  </a:lnTo>
                  <a:lnTo>
                    <a:pt x="125476" y="140335"/>
                  </a:lnTo>
                  <a:cubicBezTo>
                    <a:pt x="125603" y="103505"/>
                    <a:pt x="125730" y="66675"/>
                    <a:pt x="125857" y="29845"/>
                  </a:cubicBezTo>
                  <a:cubicBezTo>
                    <a:pt x="180848" y="9398"/>
                    <a:pt x="228600" y="0"/>
                    <a:pt x="271526" y="254"/>
                  </a:cubicBezTo>
                  <a:cubicBezTo>
                    <a:pt x="366014" y="889"/>
                    <a:pt x="437388" y="48895"/>
                    <a:pt x="513334" y="131064"/>
                  </a:cubicBezTo>
                  <a:lnTo>
                    <a:pt x="513334" y="140335"/>
                  </a:lnTo>
                  <a:lnTo>
                    <a:pt x="513334" y="171704"/>
                  </a:lnTo>
                  <a:lnTo>
                    <a:pt x="513334" y="900303"/>
                  </a:lnTo>
                  <a:cubicBezTo>
                    <a:pt x="386715" y="794258"/>
                    <a:pt x="246253" y="754761"/>
                    <a:pt x="123317" y="804926"/>
                  </a:cubicBezTo>
                  <a:lnTo>
                    <a:pt x="125349" y="171831"/>
                  </a:lnTo>
                  <a:lnTo>
                    <a:pt x="77851" y="171831"/>
                  </a:lnTo>
                  <a:lnTo>
                    <a:pt x="74803" y="876046"/>
                  </a:lnTo>
                  <a:cubicBezTo>
                    <a:pt x="251841" y="803021"/>
                    <a:pt x="352171" y="854964"/>
                    <a:pt x="513334" y="903986"/>
                  </a:cubicBezTo>
                </a:path>
              </a:pathLst>
            </a:custGeom>
            <a:grpFill/>
          </p:spPr>
        </p:sp>
      </p:grpSp>
      <p:grpSp>
        <p:nvGrpSpPr>
          <p:cNvPr id="52" name="Group 59">
            <a:extLst>
              <a:ext uri="{FF2B5EF4-FFF2-40B4-BE49-F238E27FC236}">
                <a16:creationId xmlns:a16="http://schemas.microsoft.com/office/drawing/2014/main" id="{8717A9E9-5387-9BE3-6305-3B130BC42B04}"/>
              </a:ext>
            </a:extLst>
          </p:cNvPr>
          <p:cNvGrpSpPr/>
          <p:nvPr/>
        </p:nvGrpSpPr>
        <p:grpSpPr>
          <a:xfrm>
            <a:off x="3415920" y="7155294"/>
            <a:ext cx="762480" cy="762480"/>
            <a:chOff x="0" y="0"/>
            <a:chExt cx="1016640" cy="1016640"/>
          </a:xfrm>
          <a:solidFill>
            <a:srgbClr val="00B050"/>
          </a:solidFill>
        </p:grpSpPr>
        <p:sp>
          <p:nvSpPr>
            <p:cNvPr id="53" name="Freeform 60">
              <a:extLst>
                <a:ext uri="{FF2B5EF4-FFF2-40B4-BE49-F238E27FC236}">
                  <a16:creationId xmlns:a16="http://schemas.microsoft.com/office/drawing/2014/main" id="{45F9A704-D990-635B-BAAA-A9C2FD062A95}"/>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grpFill/>
          </p:spPr>
        </p:sp>
      </p:grpSp>
      <p:grpSp>
        <p:nvGrpSpPr>
          <p:cNvPr id="54" name="Group 61">
            <a:extLst>
              <a:ext uri="{FF2B5EF4-FFF2-40B4-BE49-F238E27FC236}">
                <a16:creationId xmlns:a16="http://schemas.microsoft.com/office/drawing/2014/main" id="{6DFB3326-B2A7-CF26-C3E7-A0979E2015F1}"/>
              </a:ext>
            </a:extLst>
          </p:cNvPr>
          <p:cNvGrpSpPr/>
          <p:nvPr/>
        </p:nvGrpSpPr>
        <p:grpSpPr>
          <a:xfrm rot="-2794199">
            <a:off x="12041340" y="2544234"/>
            <a:ext cx="827820" cy="819180"/>
            <a:chOff x="0" y="0"/>
            <a:chExt cx="1103760" cy="1092240"/>
          </a:xfrm>
          <a:solidFill>
            <a:srgbClr val="00B050"/>
          </a:solidFill>
        </p:grpSpPr>
        <p:sp>
          <p:nvSpPr>
            <p:cNvPr id="55" name="Freeform 62">
              <a:extLst>
                <a:ext uri="{FF2B5EF4-FFF2-40B4-BE49-F238E27FC236}">
                  <a16:creationId xmlns:a16="http://schemas.microsoft.com/office/drawing/2014/main" id="{0CB9867A-3876-D4FA-9716-F264833968D5}"/>
                </a:ext>
              </a:extLst>
            </p:cNvPr>
            <p:cNvSpPr/>
            <p:nvPr/>
          </p:nvSpPr>
          <p:spPr>
            <a:xfrm>
              <a:off x="-5715" y="-5588"/>
              <a:ext cx="1115187" cy="1103503"/>
            </a:xfrm>
            <a:custGeom>
              <a:avLst/>
              <a:gdLst/>
              <a:ahLst/>
              <a:cxnLst/>
              <a:rect l="l" t="t" r="r" b="b"/>
              <a:pathLst>
                <a:path w="1115187" h="1103503">
                  <a:moveTo>
                    <a:pt x="441071" y="688086"/>
                  </a:moveTo>
                  <a:cubicBezTo>
                    <a:pt x="476631" y="727329"/>
                    <a:pt x="501015" y="772541"/>
                    <a:pt x="523494" y="828802"/>
                  </a:cubicBezTo>
                  <a:cubicBezTo>
                    <a:pt x="503047" y="872109"/>
                    <a:pt x="466090" y="905764"/>
                    <a:pt x="420370" y="920623"/>
                  </a:cubicBezTo>
                  <a:lnTo>
                    <a:pt x="193929" y="681482"/>
                  </a:lnTo>
                  <a:cubicBezTo>
                    <a:pt x="211201" y="636651"/>
                    <a:pt x="246888" y="601472"/>
                    <a:pt x="291211" y="583565"/>
                  </a:cubicBezTo>
                  <a:cubicBezTo>
                    <a:pt x="358648" y="615823"/>
                    <a:pt x="405384" y="648970"/>
                    <a:pt x="441071" y="688213"/>
                  </a:cubicBezTo>
                  <a:close/>
                  <a:moveTo>
                    <a:pt x="639953" y="249174"/>
                  </a:moveTo>
                  <a:lnTo>
                    <a:pt x="864108" y="486029"/>
                  </a:lnTo>
                  <a:cubicBezTo>
                    <a:pt x="845185" y="493649"/>
                    <a:pt x="824357" y="496824"/>
                    <a:pt x="802767" y="496316"/>
                  </a:cubicBezTo>
                  <a:lnTo>
                    <a:pt x="621411" y="491363"/>
                  </a:lnTo>
                  <a:lnTo>
                    <a:pt x="626364" y="310007"/>
                  </a:lnTo>
                  <a:cubicBezTo>
                    <a:pt x="626999" y="288417"/>
                    <a:pt x="631317" y="267843"/>
                    <a:pt x="639953" y="249301"/>
                  </a:cubicBezTo>
                  <a:close/>
                  <a:moveTo>
                    <a:pt x="676275" y="139319"/>
                  </a:moveTo>
                  <a:cubicBezTo>
                    <a:pt x="611886" y="176276"/>
                    <a:pt x="568706" y="245618"/>
                    <a:pt x="568198" y="325247"/>
                  </a:cubicBezTo>
                  <a:lnTo>
                    <a:pt x="567055" y="511810"/>
                  </a:lnTo>
                  <a:lnTo>
                    <a:pt x="513207" y="565023"/>
                  </a:lnTo>
                  <a:lnTo>
                    <a:pt x="326644" y="563880"/>
                  </a:lnTo>
                  <a:cubicBezTo>
                    <a:pt x="252476" y="563372"/>
                    <a:pt x="186690" y="600202"/>
                    <a:pt x="148844" y="657860"/>
                  </a:cubicBezTo>
                  <a:lnTo>
                    <a:pt x="439547" y="964819"/>
                  </a:lnTo>
                  <a:cubicBezTo>
                    <a:pt x="501650" y="928116"/>
                    <a:pt x="542417" y="860298"/>
                    <a:pt x="542925" y="782828"/>
                  </a:cubicBezTo>
                  <a:lnTo>
                    <a:pt x="544068" y="596265"/>
                  </a:lnTo>
                  <a:lnTo>
                    <a:pt x="597916" y="543052"/>
                  </a:lnTo>
                  <a:lnTo>
                    <a:pt x="784479" y="544195"/>
                  </a:lnTo>
                  <a:cubicBezTo>
                    <a:pt x="860806" y="544703"/>
                    <a:pt x="928243" y="505714"/>
                    <a:pt x="966597" y="446024"/>
                  </a:cubicBezTo>
                  <a:close/>
                  <a:moveTo>
                    <a:pt x="1006348" y="329438"/>
                  </a:moveTo>
                  <a:lnTo>
                    <a:pt x="1094486" y="422529"/>
                  </a:lnTo>
                  <a:cubicBezTo>
                    <a:pt x="1115187" y="444373"/>
                    <a:pt x="1114298" y="478917"/>
                    <a:pt x="1092327" y="499618"/>
                  </a:cubicBezTo>
                  <a:cubicBezTo>
                    <a:pt x="1070356" y="520319"/>
                    <a:pt x="1035939" y="519430"/>
                    <a:pt x="1015238" y="497459"/>
                  </a:cubicBezTo>
                  <a:lnTo>
                    <a:pt x="1009650" y="491617"/>
                  </a:lnTo>
                  <a:cubicBezTo>
                    <a:pt x="959485" y="561594"/>
                    <a:pt x="876935" y="606425"/>
                    <a:pt x="784098" y="605790"/>
                  </a:cubicBezTo>
                  <a:lnTo>
                    <a:pt x="604393" y="604647"/>
                  </a:lnTo>
                  <a:lnTo>
                    <a:pt x="604393" y="781431"/>
                  </a:lnTo>
                  <a:cubicBezTo>
                    <a:pt x="604393" y="877316"/>
                    <a:pt x="556006" y="962025"/>
                    <a:pt x="481838" y="1011428"/>
                  </a:cubicBezTo>
                  <a:cubicBezTo>
                    <a:pt x="498729" y="1032764"/>
                    <a:pt x="496443" y="1063625"/>
                    <a:pt x="476123" y="1082802"/>
                  </a:cubicBezTo>
                  <a:cubicBezTo>
                    <a:pt x="454279" y="1103503"/>
                    <a:pt x="419735" y="1102614"/>
                    <a:pt x="399034" y="1080643"/>
                  </a:cubicBezTo>
                  <a:lnTo>
                    <a:pt x="20701" y="680974"/>
                  </a:lnTo>
                  <a:cubicBezTo>
                    <a:pt x="0" y="659130"/>
                    <a:pt x="889" y="624586"/>
                    <a:pt x="22860" y="603885"/>
                  </a:cubicBezTo>
                  <a:cubicBezTo>
                    <a:pt x="44831" y="583184"/>
                    <a:pt x="79248" y="584073"/>
                    <a:pt x="99949" y="606044"/>
                  </a:cubicBezTo>
                  <a:lnTo>
                    <a:pt x="105537" y="611886"/>
                  </a:lnTo>
                  <a:cubicBezTo>
                    <a:pt x="155321" y="544830"/>
                    <a:pt x="235331" y="502285"/>
                    <a:pt x="325374" y="502285"/>
                  </a:cubicBezTo>
                  <a:lnTo>
                    <a:pt x="505714" y="502285"/>
                  </a:lnTo>
                  <a:lnTo>
                    <a:pt x="506857" y="324866"/>
                  </a:lnTo>
                  <a:cubicBezTo>
                    <a:pt x="507492" y="227457"/>
                    <a:pt x="557911" y="141986"/>
                    <a:pt x="634238" y="93472"/>
                  </a:cubicBezTo>
                  <a:cubicBezTo>
                    <a:pt x="616331" y="72009"/>
                    <a:pt x="618363" y="40259"/>
                    <a:pt x="639064" y="20701"/>
                  </a:cubicBezTo>
                  <a:cubicBezTo>
                    <a:pt x="660908" y="0"/>
                    <a:pt x="695452" y="889"/>
                    <a:pt x="716153" y="22860"/>
                  </a:cubicBezTo>
                  <a:close/>
                </a:path>
              </a:pathLst>
            </a:custGeom>
            <a:grpFill/>
          </p:spPr>
        </p:sp>
      </p:grpSp>
      <p:grpSp>
        <p:nvGrpSpPr>
          <p:cNvPr id="56" name="Group 63">
            <a:extLst>
              <a:ext uri="{FF2B5EF4-FFF2-40B4-BE49-F238E27FC236}">
                <a16:creationId xmlns:a16="http://schemas.microsoft.com/office/drawing/2014/main" id="{2492641E-8B55-C057-AD3B-5E633EE19FE8}"/>
              </a:ext>
            </a:extLst>
          </p:cNvPr>
          <p:cNvGrpSpPr/>
          <p:nvPr/>
        </p:nvGrpSpPr>
        <p:grpSpPr>
          <a:xfrm>
            <a:off x="13250940" y="2544234"/>
            <a:ext cx="817020" cy="820800"/>
            <a:chOff x="0" y="0"/>
            <a:chExt cx="1089360" cy="1094400"/>
          </a:xfrm>
          <a:solidFill>
            <a:srgbClr val="00B050"/>
          </a:solidFill>
        </p:grpSpPr>
        <p:sp>
          <p:nvSpPr>
            <p:cNvPr id="57" name="Freeform 64">
              <a:extLst>
                <a:ext uri="{FF2B5EF4-FFF2-40B4-BE49-F238E27FC236}">
                  <a16:creationId xmlns:a16="http://schemas.microsoft.com/office/drawing/2014/main" id="{3E276017-FDD4-2140-0F8C-9C073CF773E1}"/>
                </a:ext>
              </a:extLst>
            </p:cNvPr>
            <p:cNvSpPr/>
            <p:nvPr/>
          </p:nvSpPr>
          <p:spPr>
            <a:xfrm>
              <a:off x="0" y="0"/>
              <a:ext cx="1094994" cy="1094359"/>
            </a:xfrm>
            <a:custGeom>
              <a:avLst/>
              <a:gdLst/>
              <a:ahLst/>
              <a:cxnLst/>
              <a:rect l="l" t="t" r="r" b="b"/>
              <a:pathLst>
                <a:path w="1094994" h="1094359">
                  <a:moveTo>
                    <a:pt x="870204" y="378206"/>
                  </a:moveTo>
                  <a:lnTo>
                    <a:pt x="832739" y="643763"/>
                  </a:lnTo>
                  <a:lnTo>
                    <a:pt x="894842" y="643763"/>
                  </a:lnTo>
                  <a:lnTo>
                    <a:pt x="975360" y="378206"/>
                  </a:lnTo>
                  <a:close/>
                  <a:moveTo>
                    <a:pt x="773811" y="378206"/>
                  </a:moveTo>
                  <a:lnTo>
                    <a:pt x="773811" y="643763"/>
                  </a:lnTo>
                  <a:lnTo>
                    <a:pt x="839851" y="643763"/>
                  </a:lnTo>
                  <a:lnTo>
                    <a:pt x="772160" y="378206"/>
                  </a:lnTo>
                  <a:close/>
                  <a:moveTo>
                    <a:pt x="563499" y="378206"/>
                  </a:moveTo>
                  <a:lnTo>
                    <a:pt x="618617" y="643763"/>
                  </a:lnTo>
                  <a:lnTo>
                    <a:pt x="675132" y="643763"/>
                  </a:lnTo>
                  <a:lnTo>
                    <a:pt x="675132" y="378206"/>
                  </a:lnTo>
                  <a:close/>
                  <a:moveTo>
                    <a:pt x="487807" y="378206"/>
                  </a:moveTo>
                  <a:lnTo>
                    <a:pt x="558927" y="643763"/>
                  </a:lnTo>
                  <a:lnTo>
                    <a:pt x="631063" y="643763"/>
                  </a:lnTo>
                  <a:lnTo>
                    <a:pt x="360807" y="378206"/>
                  </a:lnTo>
                  <a:close/>
                  <a:moveTo>
                    <a:pt x="171323" y="0"/>
                  </a:moveTo>
                  <a:lnTo>
                    <a:pt x="246634" y="281178"/>
                  </a:lnTo>
                  <a:lnTo>
                    <a:pt x="1037971" y="281178"/>
                  </a:lnTo>
                  <a:lnTo>
                    <a:pt x="1037971" y="285496"/>
                  </a:lnTo>
                  <a:cubicBezTo>
                    <a:pt x="1043051" y="281686"/>
                    <a:pt x="1048512" y="282321"/>
                    <a:pt x="1053846" y="283972"/>
                  </a:cubicBezTo>
                  <a:lnTo>
                    <a:pt x="1055624" y="284480"/>
                  </a:lnTo>
                  <a:cubicBezTo>
                    <a:pt x="1080770" y="292100"/>
                    <a:pt x="1094994" y="318643"/>
                    <a:pt x="1087374" y="343789"/>
                  </a:cubicBezTo>
                  <a:lnTo>
                    <a:pt x="976376" y="709168"/>
                  </a:lnTo>
                  <a:cubicBezTo>
                    <a:pt x="971296" y="726059"/>
                    <a:pt x="957580" y="737997"/>
                    <a:pt x="940816" y="738505"/>
                  </a:cubicBezTo>
                  <a:lnTo>
                    <a:pt x="940816" y="740664"/>
                  </a:lnTo>
                  <a:lnTo>
                    <a:pt x="918464" y="740664"/>
                  </a:lnTo>
                  <a:cubicBezTo>
                    <a:pt x="917829" y="741045"/>
                    <a:pt x="917448" y="740918"/>
                    <a:pt x="917067" y="740791"/>
                  </a:cubicBezTo>
                  <a:lnTo>
                    <a:pt x="916559" y="740664"/>
                  </a:lnTo>
                  <a:lnTo>
                    <a:pt x="369824" y="740664"/>
                  </a:lnTo>
                  <a:lnTo>
                    <a:pt x="392430" y="825119"/>
                  </a:lnTo>
                  <a:lnTo>
                    <a:pt x="940435" y="825119"/>
                  </a:lnTo>
                  <a:lnTo>
                    <a:pt x="940435" y="922147"/>
                  </a:lnTo>
                  <a:lnTo>
                    <a:pt x="932815" y="922147"/>
                  </a:lnTo>
                  <a:cubicBezTo>
                    <a:pt x="965454" y="932307"/>
                    <a:pt x="985393" y="963549"/>
                    <a:pt x="985393" y="999490"/>
                  </a:cubicBezTo>
                  <a:cubicBezTo>
                    <a:pt x="985393" y="1051814"/>
                    <a:pt x="942975" y="1094359"/>
                    <a:pt x="890524" y="1094359"/>
                  </a:cubicBezTo>
                  <a:cubicBezTo>
                    <a:pt x="838073" y="1094359"/>
                    <a:pt x="795655" y="1051941"/>
                    <a:pt x="795655" y="999490"/>
                  </a:cubicBezTo>
                  <a:cubicBezTo>
                    <a:pt x="795655" y="963676"/>
                    <a:pt x="815594" y="932434"/>
                    <a:pt x="848233" y="922147"/>
                  </a:cubicBezTo>
                  <a:lnTo>
                    <a:pt x="418465" y="922147"/>
                  </a:lnTo>
                  <a:lnTo>
                    <a:pt x="420116" y="928116"/>
                  </a:lnTo>
                  <a:cubicBezTo>
                    <a:pt x="444246" y="942594"/>
                    <a:pt x="458216" y="969391"/>
                    <a:pt x="458216" y="999490"/>
                  </a:cubicBezTo>
                  <a:cubicBezTo>
                    <a:pt x="458216" y="1051814"/>
                    <a:pt x="415798" y="1094359"/>
                    <a:pt x="363347" y="1094359"/>
                  </a:cubicBezTo>
                  <a:cubicBezTo>
                    <a:pt x="310896" y="1094359"/>
                    <a:pt x="268478" y="1051941"/>
                    <a:pt x="268478" y="999490"/>
                  </a:cubicBezTo>
                  <a:cubicBezTo>
                    <a:pt x="268478" y="964692"/>
                    <a:pt x="287147" y="934339"/>
                    <a:pt x="318262" y="923290"/>
                  </a:cubicBezTo>
                  <a:lnTo>
                    <a:pt x="98298" y="102235"/>
                  </a:lnTo>
                  <a:lnTo>
                    <a:pt x="0" y="102235"/>
                  </a:lnTo>
                  <a:lnTo>
                    <a:pt x="0" y="5207"/>
                  </a:lnTo>
                  <a:lnTo>
                    <a:pt x="152019" y="5207"/>
                  </a:lnTo>
                  <a:close/>
                </a:path>
              </a:pathLst>
            </a:custGeom>
            <a:grpFill/>
          </p:spPr>
        </p:sp>
      </p:grpSp>
      <p:grpSp>
        <p:nvGrpSpPr>
          <p:cNvPr id="58" name="Group 65">
            <a:extLst>
              <a:ext uri="{FF2B5EF4-FFF2-40B4-BE49-F238E27FC236}">
                <a16:creationId xmlns:a16="http://schemas.microsoft.com/office/drawing/2014/main" id="{F759E23A-0923-7096-8990-26F64ECB654F}"/>
              </a:ext>
            </a:extLst>
          </p:cNvPr>
          <p:cNvGrpSpPr/>
          <p:nvPr/>
        </p:nvGrpSpPr>
        <p:grpSpPr>
          <a:xfrm>
            <a:off x="10897080" y="7102374"/>
            <a:ext cx="717120" cy="853740"/>
            <a:chOff x="0" y="0"/>
            <a:chExt cx="956160" cy="1138320"/>
          </a:xfrm>
          <a:solidFill>
            <a:srgbClr val="00B050"/>
          </a:solidFill>
        </p:grpSpPr>
        <p:sp>
          <p:nvSpPr>
            <p:cNvPr id="59" name="Freeform 66">
              <a:extLst>
                <a:ext uri="{FF2B5EF4-FFF2-40B4-BE49-F238E27FC236}">
                  <a16:creationId xmlns:a16="http://schemas.microsoft.com/office/drawing/2014/main" id="{F6F1FFA4-FA48-8D23-C777-19B2A92A2DC1}"/>
                </a:ext>
              </a:extLst>
            </p:cNvPr>
            <p:cNvSpPr/>
            <p:nvPr/>
          </p:nvSpPr>
          <p:spPr>
            <a:xfrm>
              <a:off x="0" y="0"/>
              <a:ext cx="1142111" cy="1138428"/>
            </a:xfrm>
            <a:custGeom>
              <a:avLst/>
              <a:gdLst/>
              <a:ahLst/>
              <a:cxnLst/>
              <a:rect l="l" t="t" r="r" b="b"/>
              <a:pathLst>
                <a:path w="1142111" h="1138428">
                  <a:moveTo>
                    <a:pt x="702564" y="914654"/>
                  </a:moveTo>
                  <a:lnTo>
                    <a:pt x="702564" y="974217"/>
                  </a:lnTo>
                  <a:lnTo>
                    <a:pt x="888492" y="974217"/>
                  </a:lnTo>
                  <a:lnTo>
                    <a:pt x="888492" y="914654"/>
                  </a:lnTo>
                  <a:close/>
                  <a:moveTo>
                    <a:pt x="981456" y="783717"/>
                  </a:moveTo>
                  <a:cubicBezTo>
                    <a:pt x="1070229" y="783717"/>
                    <a:pt x="1142111" y="855599"/>
                    <a:pt x="1142111" y="944372"/>
                  </a:cubicBezTo>
                  <a:cubicBezTo>
                    <a:pt x="1142111" y="1033145"/>
                    <a:pt x="884174" y="1105027"/>
                    <a:pt x="795528" y="1105027"/>
                  </a:cubicBezTo>
                  <a:cubicBezTo>
                    <a:pt x="706882" y="1105027"/>
                    <a:pt x="634873" y="1033145"/>
                    <a:pt x="634873" y="944372"/>
                  </a:cubicBezTo>
                  <a:cubicBezTo>
                    <a:pt x="634873" y="855599"/>
                    <a:pt x="706755" y="783717"/>
                    <a:pt x="795528" y="783717"/>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grpFill/>
          </p:spPr>
        </p:sp>
      </p:grpSp>
      <p:grpSp>
        <p:nvGrpSpPr>
          <p:cNvPr id="60" name="Group 67">
            <a:extLst>
              <a:ext uri="{FF2B5EF4-FFF2-40B4-BE49-F238E27FC236}">
                <a16:creationId xmlns:a16="http://schemas.microsoft.com/office/drawing/2014/main" id="{657FE3E9-4BAC-5509-067A-233E4A4CFCC0}"/>
              </a:ext>
            </a:extLst>
          </p:cNvPr>
          <p:cNvGrpSpPr/>
          <p:nvPr/>
        </p:nvGrpSpPr>
        <p:grpSpPr>
          <a:xfrm>
            <a:off x="9584340" y="7102374"/>
            <a:ext cx="717120" cy="853740"/>
            <a:chOff x="0" y="0"/>
            <a:chExt cx="956160" cy="1138320"/>
          </a:xfrm>
          <a:solidFill>
            <a:srgbClr val="00B050"/>
          </a:solidFill>
        </p:grpSpPr>
        <p:sp>
          <p:nvSpPr>
            <p:cNvPr id="61" name="Freeform 68">
              <a:extLst>
                <a:ext uri="{FF2B5EF4-FFF2-40B4-BE49-F238E27FC236}">
                  <a16:creationId xmlns:a16="http://schemas.microsoft.com/office/drawing/2014/main" id="{8D79B6F4-4F75-9E76-0B88-150A545F4A3F}"/>
                </a:ext>
              </a:extLst>
            </p:cNvPr>
            <p:cNvSpPr/>
            <p:nvPr/>
          </p:nvSpPr>
          <p:spPr>
            <a:xfrm>
              <a:off x="0" y="0"/>
              <a:ext cx="1015619" cy="1138428"/>
            </a:xfrm>
            <a:custGeom>
              <a:avLst/>
              <a:gdLst/>
              <a:ahLst/>
              <a:cxnLst/>
              <a:rect l="l" t="t" r="r" b="b"/>
              <a:pathLst>
                <a:path w="1015619" h="1138428">
                  <a:moveTo>
                    <a:pt x="765810" y="854329"/>
                  </a:moveTo>
                  <a:lnTo>
                    <a:pt x="765810" y="917575"/>
                  </a:lnTo>
                  <a:lnTo>
                    <a:pt x="702564" y="917575"/>
                  </a:lnTo>
                  <a:lnTo>
                    <a:pt x="702564" y="977138"/>
                  </a:lnTo>
                  <a:lnTo>
                    <a:pt x="765810" y="977138"/>
                  </a:lnTo>
                  <a:lnTo>
                    <a:pt x="765810" y="1040384"/>
                  </a:lnTo>
                  <a:lnTo>
                    <a:pt x="825373" y="1040384"/>
                  </a:lnTo>
                  <a:lnTo>
                    <a:pt x="825373" y="977011"/>
                  </a:lnTo>
                  <a:lnTo>
                    <a:pt x="888619" y="977011"/>
                  </a:lnTo>
                  <a:lnTo>
                    <a:pt x="888619" y="917448"/>
                  </a:lnTo>
                  <a:lnTo>
                    <a:pt x="825246" y="917448"/>
                  </a:lnTo>
                  <a:lnTo>
                    <a:pt x="825246" y="854329"/>
                  </a:lnTo>
                  <a:close/>
                  <a:moveTo>
                    <a:pt x="854964" y="786638"/>
                  </a:moveTo>
                  <a:cubicBezTo>
                    <a:pt x="943737" y="786638"/>
                    <a:pt x="1015619" y="858520"/>
                    <a:pt x="1015619" y="947293"/>
                  </a:cubicBezTo>
                  <a:cubicBezTo>
                    <a:pt x="1015619" y="103606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grpFill/>
          </p:spPr>
        </p:sp>
      </p:grpSp>
      <p:grpSp>
        <p:nvGrpSpPr>
          <p:cNvPr id="62" name="Group 69">
            <a:extLst>
              <a:ext uri="{FF2B5EF4-FFF2-40B4-BE49-F238E27FC236}">
                <a16:creationId xmlns:a16="http://schemas.microsoft.com/office/drawing/2014/main" id="{1BAB731C-C620-BEE6-6247-0251BD843F8F}"/>
              </a:ext>
            </a:extLst>
          </p:cNvPr>
          <p:cNvGrpSpPr/>
          <p:nvPr/>
        </p:nvGrpSpPr>
        <p:grpSpPr>
          <a:xfrm>
            <a:off x="12209280" y="7102374"/>
            <a:ext cx="717120" cy="853740"/>
            <a:chOff x="0" y="0"/>
            <a:chExt cx="956160" cy="1138320"/>
          </a:xfrm>
          <a:solidFill>
            <a:srgbClr val="00B050"/>
          </a:solidFill>
        </p:grpSpPr>
        <p:sp>
          <p:nvSpPr>
            <p:cNvPr id="63" name="Freeform 70">
              <a:extLst>
                <a:ext uri="{FF2B5EF4-FFF2-40B4-BE49-F238E27FC236}">
                  <a16:creationId xmlns:a16="http://schemas.microsoft.com/office/drawing/2014/main" id="{C6A2745A-6F4D-3899-B720-D402FD0808C4}"/>
                </a:ext>
              </a:extLst>
            </p:cNvPr>
            <p:cNvSpPr/>
            <p:nvPr/>
          </p:nvSpPr>
          <p:spPr>
            <a:xfrm>
              <a:off x="0" y="0"/>
              <a:ext cx="1000760" cy="1138428"/>
            </a:xfrm>
            <a:custGeom>
              <a:avLst/>
              <a:gdLst/>
              <a:ahLst/>
              <a:cxnLst/>
              <a:rect l="l" t="t" r="r" b="b"/>
              <a:pathLst>
                <a:path w="1000760" h="1138428">
                  <a:moveTo>
                    <a:pt x="750824" y="860425"/>
                  </a:moveTo>
                  <a:lnTo>
                    <a:pt x="708660" y="902589"/>
                  </a:lnTo>
                  <a:lnTo>
                    <a:pt x="753364" y="947293"/>
                  </a:lnTo>
                  <a:lnTo>
                    <a:pt x="708660" y="991997"/>
                  </a:lnTo>
                  <a:lnTo>
                    <a:pt x="750697" y="1034034"/>
                  </a:lnTo>
                  <a:lnTo>
                    <a:pt x="795401" y="989330"/>
                  </a:lnTo>
                  <a:lnTo>
                    <a:pt x="840105" y="1034034"/>
                  </a:lnTo>
                  <a:lnTo>
                    <a:pt x="882142" y="991997"/>
                  </a:lnTo>
                  <a:lnTo>
                    <a:pt x="837438" y="947293"/>
                  </a:lnTo>
                  <a:lnTo>
                    <a:pt x="882142" y="902589"/>
                  </a:lnTo>
                  <a:lnTo>
                    <a:pt x="840105" y="860552"/>
                  </a:lnTo>
                  <a:lnTo>
                    <a:pt x="795401" y="905256"/>
                  </a:lnTo>
                  <a:close/>
                  <a:moveTo>
                    <a:pt x="840105" y="831342"/>
                  </a:moveTo>
                  <a:cubicBezTo>
                    <a:pt x="928878" y="831342"/>
                    <a:pt x="1000760" y="903224"/>
                    <a:pt x="1000760" y="991997"/>
                  </a:cubicBezTo>
                  <a:cubicBezTo>
                    <a:pt x="1000760" y="1080770"/>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grpFill/>
          </p:spPr>
        </p:sp>
      </p:grpSp>
      <p:grpSp>
        <p:nvGrpSpPr>
          <p:cNvPr id="64" name="Group 71">
            <a:extLst>
              <a:ext uri="{FF2B5EF4-FFF2-40B4-BE49-F238E27FC236}">
                <a16:creationId xmlns:a16="http://schemas.microsoft.com/office/drawing/2014/main" id="{21593E25-3214-BCE4-F201-2366088E631E}"/>
              </a:ext>
            </a:extLst>
          </p:cNvPr>
          <p:cNvGrpSpPr/>
          <p:nvPr/>
        </p:nvGrpSpPr>
        <p:grpSpPr>
          <a:xfrm>
            <a:off x="13522020" y="7102374"/>
            <a:ext cx="717120" cy="853740"/>
            <a:chOff x="0" y="0"/>
            <a:chExt cx="956160" cy="1138320"/>
          </a:xfrm>
          <a:solidFill>
            <a:srgbClr val="00B050"/>
          </a:solidFill>
        </p:grpSpPr>
        <p:sp>
          <p:nvSpPr>
            <p:cNvPr id="65" name="Freeform 72">
              <a:extLst>
                <a:ext uri="{FF2B5EF4-FFF2-40B4-BE49-F238E27FC236}">
                  <a16:creationId xmlns:a16="http://schemas.microsoft.com/office/drawing/2014/main" id="{6D347B38-2BAE-8560-68B7-3FEA97EA54BF}"/>
                </a:ext>
              </a:extLst>
            </p:cNvPr>
            <p:cNvSpPr/>
            <p:nvPr/>
          </p:nvSpPr>
          <p:spPr>
            <a:xfrm>
              <a:off x="0" y="0"/>
              <a:ext cx="991743" cy="1138428"/>
            </a:xfrm>
            <a:custGeom>
              <a:avLst/>
              <a:gdLst/>
              <a:ahLst/>
              <a:cxnLst/>
              <a:rect l="l" t="t" r="r" b="b"/>
              <a:pathLst>
                <a:path w="991743" h="1138428">
                  <a:moveTo>
                    <a:pt x="885444" y="867664"/>
                  </a:moveTo>
                  <a:lnTo>
                    <a:pt x="773684" y="979424"/>
                  </a:lnTo>
                  <a:lnTo>
                    <a:pt x="703834" y="909574"/>
                  </a:lnTo>
                  <a:lnTo>
                    <a:pt x="668274" y="945134"/>
                  </a:lnTo>
                  <a:lnTo>
                    <a:pt x="774446" y="1051306"/>
                  </a:lnTo>
                  <a:lnTo>
                    <a:pt x="810006" y="1015746"/>
                  </a:lnTo>
                  <a:lnTo>
                    <a:pt x="809244" y="1014984"/>
                  </a:lnTo>
                  <a:lnTo>
                    <a:pt x="921004" y="903224"/>
                  </a:lnTo>
                  <a:close/>
                  <a:moveTo>
                    <a:pt x="831088" y="822198"/>
                  </a:moveTo>
                  <a:cubicBezTo>
                    <a:pt x="919861" y="822198"/>
                    <a:pt x="991743" y="894080"/>
                    <a:pt x="991743" y="982853"/>
                  </a:cubicBezTo>
                  <a:cubicBezTo>
                    <a:pt x="991743" y="107162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grpFill/>
          </p:spPr>
        </p:sp>
      </p:grpSp>
      <p:grpSp>
        <p:nvGrpSpPr>
          <p:cNvPr id="66" name="Group 73">
            <a:extLst>
              <a:ext uri="{FF2B5EF4-FFF2-40B4-BE49-F238E27FC236}">
                <a16:creationId xmlns:a16="http://schemas.microsoft.com/office/drawing/2014/main" id="{F69A5DFD-0971-FF96-058C-39C6E1B87E6B}"/>
              </a:ext>
            </a:extLst>
          </p:cNvPr>
          <p:cNvGrpSpPr/>
          <p:nvPr/>
        </p:nvGrpSpPr>
        <p:grpSpPr>
          <a:xfrm>
            <a:off x="3378660" y="2453514"/>
            <a:ext cx="906120" cy="924480"/>
            <a:chOff x="0" y="0"/>
            <a:chExt cx="1208160" cy="1232640"/>
          </a:xfrm>
          <a:solidFill>
            <a:srgbClr val="00B050"/>
          </a:solidFill>
        </p:grpSpPr>
        <p:sp>
          <p:nvSpPr>
            <p:cNvPr id="67" name="Freeform 74">
              <a:extLst>
                <a:ext uri="{FF2B5EF4-FFF2-40B4-BE49-F238E27FC236}">
                  <a16:creationId xmlns:a16="http://schemas.microsoft.com/office/drawing/2014/main" id="{BA557894-CD60-D569-92ED-2355E2E817FA}"/>
                </a:ext>
              </a:extLst>
            </p:cNvPr>
            <p:cNvSpPr/>
            <p:nvPr/>
          </p:nvSpPr>
          <p:spPr>
            <a:xfrm>
              <a:off x="127" y="127"/>
              <a:ext cx="1207897" cy="1232408"/>
            </a:xfrm>
            <a:custGeom>
              <a:avLst/>
              <a:gdLst/>
              <a:ahLst/>
              <a:cxnLst/>
              <a:rect l="l" t="t" r="r" b="b"/>
              <a:pathLst>
                <a:path w="1207897" h="1232408">
                  <a:moveTo>
                    <a:pt x="605536" y="0"/>
                  </a:moveTo>
                  <a:cubicBezTo>
                    <a:pt x="495427" y="0"/>
                    <a:pt x="406781" y="88773"/>
                    <a:pt x="403606" y="204978"/>
                  </a:cubicBezTo>
                  <a:cubicBezTo>
                    <a:pt x="403606" y="299720"/>
                    <a:pt x="470916" y="382270"/>
                    <a:pt x="562737" y="397637"/>
                  </a:cubicBezTo>
                  <a:lnTo>
                    <a:pt x="562737" y="513842"/>
                  </a:lnTo>
                  <a:cubicBezTo>
                    <a:pt x="470916" y="532130"/>
                    <a:pt x="403606" y="614680"/>
                    <a:pt x="403606" y="709549"/>
                  </a:cubicBezTo>
                  <a:cubicBezTo>
                    <a:pt x="403606" y="743204"/>
                    <a:pt x="409702" y="773811"/>
                    <a:pt x="425069" y="801243"/>
                  </a:cubicBezTo>
                  <a:lnTo>
                    <a:pt x="330200" y="877697"/>
                  </a:lnTo>
                  <a:cubicBezTo>
                    <a:pt x="296672" y="847090"/>
                    <a:pt x="250698" y="831723"/>
                    <a:pt x="204851" y="831723"/>
                  </a:cubicBezTo>
                  <a:cubicBezTo>
                    <a:pt x="91694" y="834898"/>
                    <a:pt x="0" y="923544"/>
                    <a:pt x="0" y="1033653"/>
                  </a:cubicBezTo>
                  <a:cubicBezTo>
                    <a:pt x="0" y="1143762"/>
                    <a:pt x="91694" y="1232408"/>
                    <a:pt x="204851" y="1232408"/>
                  </a:cubicBezTo>
                  <a:cubicBezTo>
                    <a:pt x="314960" y="1232408"/>
                    <a:pt x="400558" y="1140714"/>
                    <a:pt x="406654" y="1033653"/>
                  </a:cubicBezTo>
                  <a:cubicBezTo>
                    <a:pt x="406654" y="999998"/>
                    <a:pt x="397383" y="969391"/>
                    <a:pt x="382143" y="941832"/>
                  </a:cubicBezTo>
                  <a:lnTo>
                    <a:pt x="479933" y="865378"/>
                  </a:lnTo>
                  <a:cubicBezTo>
                    <a:pt x="513588" y="895985"/>
                    <a:pt x="559435" y="911225"/>
                    <a:pt x="605409" y="911225"/>
                  </a:cubicBezTo>
                  <a:cubicBezTo>
                    <a:pt x="654304" y="911225"/>
                    <a:pt x="697103" y="892937"/>
                    <a:pt x="730758" y="865378"/>
                  </a:cubicBezTo>
                  <a:lnTo>
                    <a:pt x="825627" y="941832"/>
                  </a:lnTo>
                  <a:cubicBezTo>
                    <a:pt x="810387" y="969391"/>
                    <a:pt x="804291" y="999998"/>
                    <a:pt x="804291" y="1033653"/>
                  </a:cubicBezTo>
                  <a:cubicBezTo>
                    <a:pt x="804291" y="1143762"/>
                    <a:pt x="895985" y="1232408"/>
                    <a:pt x="1006094" y="1232408"/>
                  </a:cubicBezTo>
                  <a:cubicBezTo>
                    <a:pt x="1116203" y="1232408"/>
                    <a:pt x="1204976" y="1140714"/>
                    <a:pt x="1207897" y="1033653"/>
                  </a:cubicBezTo>
                  <a:cubicBezTo>
                    <a:pt x="1207897" y="923417"/>
                    <a:pt x="1122299" y="834898"/>
                    <a:pt x="1006094" y="831723"/>
                  </a:cubicBezTo>
                  <a:cubicBezTo>
                    <a:pt x="957199" y="831723"/>
                    <a:pt x="914400" y="850011"/>
                    <a:pt x="880618" y="877697"/>
                  </a:cubicBezTo>
                  <a:lnTo>
                    <a:pt x="785876" y="801243"/>
                  </a:lnTo>
                  <a:cubicBezTo>
                    <a:pt x="801243" y="773811"/>
                    <a:pt x="807339" y="743204"/>
                    <a:pt x="807339" y="709549"/>
                  </a:cubicBezTo>
                  <a:cubicBezTo>
                    <a:pt x="807339" y="614680"/>
                    <a:pt x="740029" y="529082"/>
                    <a:pt x="648335" y="513842"/>
                  </a:cubicBezTo>
                  <a:lnTo>
                    <a:pt x="648335" y="397637"/>
                  </a:lnTo>
                  <a:cubicBezTo>
                    <a:pt x="740029" y="379349"/>
                    <a:pt x="807339" y="299720"/>
                    <a:pt x="807339" y="204978"/>
                  </a:cubicBezTo>
                  <a:cubicBezTo>
                    <a:pt x="807339" y="91694"/>
                    <a:pt x="718566" y="6096"/>
                    <a:pt x="605536" y="0"/>
                  </a:cubicBezTo>
                  <a:close/>
                </a:path>
              </a:pathLst>
            </a:custGeom>
            <a:grpFill/>
          </p:spPr>
        </p:sp>
      </p:grpSp>
      <p:grpSp>
        <p:nvGrpSpPr>
          <p:cNvPr id="68" name="Group 75">
            <a:extLst>
              <a:ext uri="{FF2B5EF4-FFF2-40B4-BE49-F238E27FC236}">
                <a16:creationId xmlns:a16="http://schemas.microsoft.com/office/drawing/2014/main" id="{1C97F15E-DAA0-F2CC-00BE-6A8872DB3B95}"/>
              </a:ext>
            </a:extLst>
          </p:cNvPr>
          <p:cNvGrpSpPr/>
          <p:nvPr/>
        </p:nvGrpSpPr>
        <p:grpSpPr>
          <a:xfrm>
            <a:off x="11233500" y="8367054"/>
            <a:ext cx="275940" cy="328320"/>
            <a:chOff x="0" y="0"/>
            <a:chExt cx="367920" cy="437760"/>
          </a:xfrm>
          <a:solidFill>
            <a:srgbClr val="00B050"/>
          </a:solidFill>
        </p:grpSpPr>
        <p:sp>
          <p:nvSpPr>
            <p:cNvPr id="69" name="Freeform 76">
              <a:extLst>
                <a:ext uri="{FF2B5EF4-FFF2-40B4-BE49-F238E27FC236}">
                  <a16:creationId xmlns:a16="http://schemas.microsoft.com/office/drawing/2014/main" id="{A0E1DDA5-0B7C-125B-0D78-CB5170A01CF9}"/>
                </a:ext>
              </a:extLst>
            </p:cNvPr>
            <p:cNvSpPr/>
            <p:nvPr/>
          </p:nvSpPr>
          <p:spPr>
            <a:xfrm>
              <a:off x="0" y="0"/>
              <a:ext cx="367919" cy="437769"/>
            </a:xfrm>
            <a:custGeom>
              <a:avLst/>
              <a:gdLst/>
              <a:ahLst/>
              <a:cxnLst/>
              <a:rect l="l" t="t" r="r" b="b"/>
              <a:pathLst>
                <a:path w="367919" h="437769">
                  <a:moveTo>
                    <a:pt x="0" y="0"/>
                  </a:moveTo>
                  <a:lnTo>
                    <a:pt x="0" y="225806"/>
                  </a:lnTo>
                  <a:cubicBezTo>
                    <a:pt x="41783" y="239776"/>
                    <a:pt x="75311" y="281559"/>
                    <a:pt x="75311" y="331851"/>
                  </a:cubicBezTo>
                  <a:lnTo>
                    <a:pt x="75311" y="437769"/>
                  </a:lnTo>
                  <a:lnTo>
                    <a:pt x="367919" y="437769"/>
                  </a:lnTo>
                  <a:lnTo>
                    <a:pt x="367919" y="326263"/>
                  </a:lnTo>
                  <a:cubicBezTo>
                    <a:pt x="367919" y="145034"/>
                    <a:pt x="220218" y="0"/>
                    <a:pt x="38989" y="0"/>
                  </a:cubicBezTo>
                  <a:close/>
                </a:path>
              </a:pathLst>
            </a:custGeom>
            <a:grpFill/>
          </p:spPr>
        </p:sp>
      </p:grpSp>
      <p:grpSp>
        <p:nvGrpSpPr>
          <p:cNvPr id="70" name="Group 77">
            <a:extLst>
              <a:ext uri="{FF2B5EF4-FFF2-40B4-BE49-F238E27FC236}">
                <a16:creationId xmlns:a16="http://schemas.microsoft.com/office/drawing/2014/main" id="{E8D05D99-3CC6-99C5-DCA7-005DD741670A}"/>
              </a:ext>
            </a:extLst>
          </p:cNvPr>
          <p:cNvGrpSpPr/>
          <p:nvPr/>
        </p:nvGrpSpPr>
        <p:grpSpPr>
          <a:xfrm>
            <a:off x="11179500" y="8580354"/>
            <a:ext cx="58320" cy="167400"/>
            <a:chOff x="0" y="0"/>
            <a:chExt cx="77760" cy="223200"/>
          </a:xfrm>
          <a:solidFill>
            <a:srgbClr val="00B050"/>
          </a:solidFill>
        </p:grpSpPr>
        <p:sp>
          <p:nvSpPr>
            <p:cNvPr id="71" name="Freeform 78">
              <a:extLst>
                <a:ext uri="{FF2B5EF4-FFF2-40B4-BE49-F238E27FC236}">
                  <a16:creationId xmlns:a16="http://schemas.microsoft.com/office/drawing/2014/main" id="{1D1A7AD0-065A-679F-316F-458405B5DDB6}"/>
                </a:ext>
              </a:extLst>
            </p:cNvPr>
            <p:cNvSpPr/>
            <p:nvPr/>
          </p:nvSpPr>
          <p:spPr>
            <a:xfrm>
              <a:off x="127" y="127"/>
              <a:ext cx="77724" cy="223012"/>
            </a:xfrm>
            <a:custGeom>
              <a:avLst/>
              <a:gdLst/>
              <a:ahLst/>
              <a:cxnLst/>
              <a:rect l="l" t="t" r="r" b="b"/>
              <a:pathLst>
                <a:path w="77724" h="223012">
                  <a:moveTo>
                    <a:pt x="41656" y="0"/>
                  </a:moveTo>
                  <a:cubicBezTo>
                    <a:pt x="22098" y="0"/>
                    <a:pt x="8255" y="19558"/>
                    <a:pt x="8255" y="38989"/>
                  </a:cubicBezTo>
                  <a:lnTo>
                    <a:pt x="8255" y="186817"/>
                  </a:lnTo>
                  <a:cubicBezTo>
                    <a:pt x="0" y="206248"/>
                    <a:pt x="16637" y="223012"/>
                    <a:pt x="38862" y="223012"/>
                  </a:cubicBezTo>
                  <a:cubicBezTo>
                    <a:pt x="58293" y="223012"/>
                    <a:pt x="72136" y="206248"/>
                    <a:pt x="77724" y="186817"/>
                  </a:cubicBezTo>
                  <a:lnTo>
                    <a:pt x="77724" y="38989"/>
                  </a:lnTo>
                  <a:cubicBezTo>
                    <a:pt x="77597" y="19558"/>
                    <a:pt x="58293" y="5588"/>
                    <a:pt x="41656" y="0"/>
                  </a:cubicBezTo>
                  <a:close/>
                </a:path>
              </a:pathLst>
            </a:custGeom>
            <a:grpFill/>
          </p:spPr>
        </p:sp>
      </p:grpSp>
      <p:grpSp>
        <p:nvGrpSpPr>
          <p:cNvPr id="72" name="Group 79">
            <a:extLst>
              <a:ext uri="{FF2B5EF4-FFF2-40B4-BE49-F238E27FC236}">
                <a16:creationId xmlns:a16="http://schemas.microsoft.com/office/drawing/2014/main" id="{2273B360-2CC5-9395-3D83-A36E59FC1D68}"/>
              </a:ext>
            </a:extLst>
          </p:cNvPr>
          <p:cNvGrpSpPr/>
          <p:nvPr/>
        </p:nvGrpSpPr>
        <p:grpSpPr>
          <a:xfrm>
            <a:off x="10905720" y="8364894"/>
            <a:ext cx="273780" cy="326160"/>
            <a:chOff x="0" y="0"/>
            <a:chExt cx="365040" cy="434880"/>
          </a:xfrm>
          <a:solidFill>
            <a:srgbClr val="00B050"/>
          </a:solidFill>
        </p:grpSpPr>
        <p:sp>
          <p:nvSpPr>
            <p:cNvPr id="73" name="Freeform 80">
              <a:extLst>
                <a:ext uri="{FF2B5EF4-FFF2-40B4-BE49-F238E27FC236}">
                  <a16:creationId xmlns:a16="http://schemas.microsoft.com/office/drawing/2014/main" id="{19F2E18B-F38F-83CB-E1E7-9498744A8D7F}"/>
                </a:ext>
              </a:extLst>
            </p:cNvPr>
            <p:cNvSpPr/>
            <p:nvPr/>
          </p:nvSpPr>
          <p:spPr>
            <a:xfrm>
              <a:off x="127" y="127"/>
              <a:ext cx="364871" cy="434721"/>
            </a:xfrm>
            <a:custGeom>
              <a:avLst/>
              <a:gdLst/>
              <a:ahLst/>
              <a:cxnLst/>
              <a:rect l="l" t="t" r="r" b="b"/>
              <a:pathLst>
                <a:path w="364871" h="434721">
                  <a:moveTo>
                    <a:pt x="325882" y="0"/>
                  </a:moveTo>
                  <a:cubicBezTo>
                    <a:pt x="147701" y="0"/>
                    <a:pt x="0" y="144907"/>
                    <a:pt x="0" y="326009"/>
                  </a:cubicBezTo>
                  <a:lnTo>
                    <a:pt x="0" y="434721"/>
                  </a:lnTo>
                  <a:lnTo>
                    <a:pt x="292481" y="434721"/>
                  </a:lnTo>
                  <a:lnTo>
                    <a:pt x="292481" y="326009"/>
                  </a:lnTo>
                  <a:cubicBezTo>
                    <a:pt x="292481" y="278638"/>
                    <a:pt x="323088" y="239522"/>
                    <a:pt x="364871" y="222885"/>
                  </a:cubicBezTo>
                  <a:lnTo>
                    <a:pt x="364871" y="0"/>
                  </a:lnTo>
                  <a:close/>
                </a:path>
              </a:pathLst>
            </a:custGeom>
            <a:grpFill/>
          </p:spPr>
        </p:sp>
      </p:grpSp>
      <p:grpSp>
        <p:nvGrpSpPr>
          <p:cNvPr id="74" name="Group 81">
            <a:extLst>
              <a:ext uri="{FF2B5EF4-FFF2-40B4-BE49-F238E27FC236}">
                <a16:creationId xmlns:a16="http://schemas.microsoft.com/office/drawing/2014/main" id="{144C26FD-D2E8-2489-A23A-9C7E7DF92D04}"/>
              </a:ext>
            </a:extLst>
          </p:cNvPr>
          <p:cNvGrpSpPr/>
          <p:nvPr/>
        </p:nvGrpSpPr>
        <p:grpSpPr>
          <a:xfrm>
            <a:off x="10903560" y="8751534"/>
            <a:ext cx="606420" cy="453600"/>
            <a:chOff x="0" y="0"/>
            <a:chExt cx="808560" cy="604800"/>
          </a:xfrm>
          <a:solidFill>
            <a:srgbClr val="00B050"/>
          </a:solidFill>
        </p:grpSpPr>
        <p:sp>
          <p:nvSpPr>
            <p:cNvPr id="75" name="Freeform 82">
              <a:extLst>
                <a:ext uri="{FF2B5EF4-FFF2-40B4-BE49-F238E27FC236}">
                  <a16:creationId xmlns:a16="http://schemas.microsoft.com/office/drawing/2014/main" id="{47EC0E7D-C281-14D4-EB2F-798DE46D0854}"/>
                </a:ext>
              </a:extLst>
            </p:cNvPr>
            <p:cNvSpPr/>
            <p:nvPr/>
          </p:nvSpPr>
          <p:spPr>
            <a:xfrm>
              <a:off x="0" y="0"/>
              <a:ext cx="808609" cy="604774"/>
            </a:xfrm>
            <a:custGeom>
              <a:avLst/>
              <a:gdLst/>
              <a:ahLst/>
              <a:cxnLst/>
              <a:rect l="l" t="t" r="r" b="b"/>
              <a:pathLst>
                <a:path w="808609" h="604774">
                  <a:moveTo>
                    <a:pt x="0" y="0"/>
                  </a:moveTo>
                  <a:lnTo>
                    <a:pt x="0" y="278765"/>
                  </a:lnTo>
                  <a:cubicBezTo>
                    <a:pt x="0" y="459867"/>
                    <a:pt x="145034" y="604774"/>
                    <a:pt x="326136" y="604774"/>
                  </a:cubicBezTo>
                  <a:lnTo>
                    <a:pt x="473964" y="604774"/>
                  </a:lnTo>
                  <a:cubicBezTo>
                    <a:pt x="660781" y="604774"/>
                    <a:pt x="808609" y="459867"/>
                    <a:pt x="808609" y="278765"/>
                  </a:cubicBezTo>
                  <a:lnTo>
                    <a:pt x="808609" y="0"/>
                  </a:lnTo>
                  <a:lnTo>
                    <a:pt x="507365" y="0"/>
                  </a:lnTo>
                  <a:cubicBezTo>
                    <a:pt x="493522" y="41783"/>
                    <a:pt x="451612" y="72390"/>
                    <a:pt x="404241" y="72390"/>
                  </a:cubicBezTo>
                  <a:cubicBezTo>
                    <a:pt x="354076" y="72390"/>
                    <a:pt x="315087" y="41783"/>
                    <a:pt x="298323" y="0"/>
                  </a:cubicBezTo>
                  <a:close/>
                </a:path>
              </a:pathLst>
            </a:custGeom>
            <a:grpFill/>
          </p:spPr>
        </p:sp>
      </p:grpSp>
      <p:grpSp>
        <p:nvGrpSpPr>
          <p:cNvPr id="76" name="Group 83">
            <a:extLst>
              <a:ext uri="{FF2B5EF4-FFF2-40B4-BE49-F238E27FC236}">
                <a16:creationId xmlns:a16="http://schemas.microsoft.com/office/drawing/2014/main" id="{31BCF11B-A139-5613-0464-24933A480A8E}"/>
              </a:ext>
            </a:extLst>
          </p:cNvPr>
          <p:cNvGrpSpPr/>
          <p:nvPr/>
        </p:nvGrpSpPr>
        <p:grpSpPr>
          <a:xfrm>
            <a:off x="3322500" y="3836454"/>
            <a:ext cx="772740" cy="770040"/>
            <a:chOff x="0" y="0"/>
            <a:chExt cx="1030320" cy="1026720"/>
          </a:xfrm>
          <a:solidFill>
            <a:srgbClr val="00B050"/>
          </a:solidFill>
        </p:grpSpPr>
        <p:sp>
          <p:nvSpPr>
            <p:cNvPr id="77" name="Freeform 84">
              <a:extLst>
                <a:ext uri="{FF2B5EF4-FFF2-40B4-BE49-F238E27FC236}">
                  <a16:creationId xmlns:a16="http://schemas.microsoft.com/office/drawing/2014/main" id="{B52C1F65-5DD7-B809-DBCE-0CAF40B7FA8E}"/>
                </a:ext>
              </a:extLst>
            </p:cNvPr>
            <p:cNvSpPr/>
            <p:nvPr/>
          </p:nvSpPr>
          <p:spPr>
            <a:xfrm>
              <a:off x="0" y="0"/>
              <a:ext cx="1030224" cy="1026668"/>
            </a:xfrm>
            <a:custGeom>
              <a:avLst/>
              <a:gdLst/>
              <a:ahLst/>
              <a:cxnLst/>
              <a:rect l="l" t="t" r="r" b="b"/>
              <a:pathLst>
                <a:path w="1030224" h="1026668">
                  <a:moveTo>
                    <a:pt x="516763" y="385953"/>
                  </a:moveTo>
                  <a:cubicBezTo>
                    <a:pt x="586867" y="385953"/>
                    <a:pt x="644271" y="440055"/>
                    <a:pt x="644271" y="513461"/>
                  </a:cubicBezTo>
                  <a:cubicBezTo>
                    <a:pt x="644271" y="583565"/>
                    <a:pt x="586867" y="640969"/>
                    <a:pt x="516763" y="640969"/>
                  </a:cubicBezTo>
                  <a:cubicBezTo>
                    <a:pt x="443357" y="640969"/>
                    <a:pt x="389255" y="583565"/>
                    <a:pt x="389255" y="513461"/>
                  </a:cubicBezTo>
                  <a:cubicBezTo>
                    <a:pt x="389255" y="446405"/>
                    <a:pt x="446659" y="385953"/>
                    <a:pt x="516763" y="385953"/>
                  </a:cubicBezTo>
                  <a:close/>
                  <a:moveTo>
                    <a:pt x="516763" y="0"/>
                  </a:moveTo>
                  <a:cubicBezTo>
                    <a:pt x="232791" y="0"/>
                    <a:pt x="0" y="229616"/>
                    <a:pt x="0" y="513461"/>
                  </a:cubicBezTo>
                  <a:cubicBezTo>
                    <a:pt x="6350" y="800354"/>
                    <a:pt x="232791" y="1026668"/>
                    <a:pt x="516763" y="1026668"/>
                  </a:cubicBezTo>
                  <a:cubicBezTo>
                    <a:pt x="797560" y="1026668"/>
                    <a:pt x="1030224" y="797179"/>
                    <a:pt x="1030224" y="513334"/>
                  </a:cubicBezTo>
                  <a:cubicBezTo>
                    <a:pt x="1030224" y="229489"/>
                    <a:pt x="797433" y="0"/>
                    <a:pt x="516763" y="0"/>
                  </a:cubicBezTo>
                  <a:close/>
                </a:path>
              </a:pathLst>
            </a:custGeom>
            <a:grpFill/>
          </p:spPr>
        </p:sp>
      </p:grpSp>
      <p:grpSp>
        <p:nvGrpSpPr>
          <p:cNvPr id="78" name="Group 85">
            <a:extLst>
              <a:ext uri="{FF2B5EF4-FFF2-40B4-BE49-F238E27FC236}">
                <a16:creationId xmlns:a16="http://schemas.microsoft.com/office/drawing/2014/main" id="{98064756-A17B-63B2-A5DA-0D0BE7724D01}"/>
              </a:ext>
            </a:extLst>
          </p:cNvPr>
          <p:cNvGrpSpPr/>
          <p:nvPr/>
        </p:nvGrpSpPr>
        <p:grpSpPr>
          <a:xfrm>
            <a:off x="3451560" y="4223634"/>
            <a:ext cx="837000" cy="574560"/>
            <a:chOff x="0" y="0"/>
            <a:chExt cx="1116000" cy="766080"/>
          </a:xfrm>
          <a:solidFill>
            <a:srgbClr val="00B050"/>
          </a:solidFill>
        </p:grpSpPr>
        <p:sp>
          <p:nvSpPr>
            <p:cNvPr id="79" name="Freeform 86">
              <a:extLst>
                <a:ext uri="{FF2B5EF4-FFF2-40B4-BE49-F238E27FC236}">
                  <a16:creationId xmlns:a16="http://schemas.microsoft.com/office/drawing/2014/main" id="{1C438ED9-FD57-94B0-09FF-D776AA65F019}"/>
                </a:ext>
              </a:extLst>
            </p:cNvPr>
            <p:cNvSpPr/>
            <p:nvPr/>
          </p:nvSpPr>
          <p:spPr>
            <a:xfrm>
              <a:off x="127" y="0"/>
              <a:ext cx="1115822" cy="766191"/>
            </a:xfrm>
            <a:custGeom>
              <a:avLst/>
              <a:gdLst/>
              <a:ahLst/>
              <a:cxnLst/>
              <a:rect l="l" t="t" r="r" b="b"/>
              <a:pathLst>
                <a:path w="1115822" h="766191">
                  <a:moveTo>
                    <a:pt x="988949" y="0"/>
                  </a:moveTo>
                  <a:cubicBezTo>
                    <a:pt x="914654" y="0"/>
                    <a:pt x="854329" y="55499"/>
                    <a:pt x="854329" y="128143"/>
                  </a:cubicBezTo>
                  <a:cubicBezTo>
                    <a:pt x="854329" y="182372"/>
                    <a:pt x="889381" y="233426"/>
                    <a:pt x="940435" y="249428"/>
                  </a:cubicBezTo>
                  <a:lnTo>
                    <a:pt x="940435" y="300482"/>
                  </a:lnTo>
                  <a:cubicBezTo>
                    <a:pt x="940435" y="447167"/>
                    <a:pt x="828802" y="571627"/>
                    <a:pt x="685292" y="590804"/>
                  </a:cubicBezTo>
                  <a:lnTo>
                    <a:pt x="685292" y="488569"/>
                  </a:lnTo>
                  <a:cubicBezTo>
                    <a:pt x="589661" y="555625"/>
                    <a:pt x="471678" y="593852"/>
                    <a:pt x="344170" y="593852"/>
                  </a:cubicBezTo>
                  <a:cubicBezTo>
                    <a:pt x="216662" y="593852"/>
                    <a:pt x="98679" y="555625"/>
                    <a:pt x="0" y="488569"/>
                  </a:cubicBezTo>
                  <a:lnTo>
                    <a:pt x="0" y="638556"/>
                  </a:lnTo>
                  <a:cubicBezTo>
                    <a:pt x="0" y="711962"/>
                    <a:pt x="57404" y="766191"/>
                    <a:pt x="127508" y="766191"/>
                  </a:cubicBezTo>
                  <a:lnTo>
                    <a:pt x="545084" y="766191"/>
                  </a:lnTo>
                  <a:cubicBezTo>
                    <a:pt x="602488" y="766191"/>
                    <a:pt x="653415" y="731139"/>
                    <a:pt x="669417" y="680085"/>
                  </a:cubicBezTo>
                  <a:cubicBezTo>
                    <a:pt x="870204" y="657733"/>
                    <a:pt x="1020064" y="498221"/>
                    <a:pt x="1023366" y="294132"/>
                  </a:cubicBezTo>
                  <a:lnTo>
                    <a:pt x="1023366" y="242951"/>
                  </a:lnTo>
                  <a:cubicBezTo>
                    <a:pt x="1077468" y="223774"/>
                    <a:pt x="1115822" y="172720"/>
                    <a:pt x="1112647" y="112141"/>
                  </a:cubicBezTo>
                  <a:cubicBezTo>
                    <a:pt x="1109345" y="57912"/>
                    <a:pt x="1061593" y="10160"/>
                    <a:pt x="1001014" y="508"/>
                  </a:cubicBezTo>
                  <a:cubicBezTo>
                    <a:pt x="996950" y="254"/>
                    <a:pt x="992886" y="0"/>
                    <a:pt x="988949" y="0"/>
                  </a:cubicBezTo>
                  <a:close/>
                </a:path>
              </a:pathLst>
            </a:custGeom>
            <a:grpFill/>
          </p:spPr>
        </p:sp>
      </p:grpSp>
      <p:grpSp>
        <p:nvGrpSpPr>
          <p:cNvPr id="80" name="Group 87">
            <a:extLst>
              <a:ext uri="{FF2B5EF4-FFF2-40B4-BE49-F238E27FC236}">
                <a16:creationId xmlns:a16="http://schemas.microsoft.com/office/drawing/2014/main" id="{C25C6FEC-75CA-C615-EA6F-D4696F342CBB}"/>
              </a:ext>
            </a:extLst>
          </p:cNvPr>
          <p:cNvGrpSpPr/>
          <p:nvPr/>
        </p:nvGrpSpPr>
        <p:grpSpPr>
          <a:xfrm>
            <a:off x="3639480" y="8663514"/>
            <a:ext cx="555120" cy="549180"/>
            <a:chOff x="0" y="0"/>
            <a:chExt cx="740160" cy="732240"/>
          </a:xfrm>
          <a:solidFill>
            <a:srgbClr val="00B050"/>
          </a:solidFill>
        </p:grpSpPr>
        <p:sp>
          <p:nvSpPr>
            <p:cNvPr id="81" name="Freeform 88">
              <a:extLst>
                <a:ext uri="{FF2B5EF4-FFF2-40B4-BE49-F238E27FC236}">
                  <a16:creationId xmlns:a16="http://schemas.microsoft.com/office/drawing/2014/main" id="{65129EF8-83AB-2457-2047-7A289FD0494A}"/>
                </a:ext>
              </a:extLst>
            </p:cNvPr>
            <p:cNvSpPr/>
            <p:nvPr/>
          </p:nvSpPr>
          <p:spPr>
            <a:xfrm>
              <a:off x="0" y="127"/>
              <a:ext cx="740029" cy="732155"/>
            </a:xfrm>
            <a:custGeom>
              <a:avLst/>
              <a:gdLst/>
              <a:ahLst/>
              <a:cxnLst/>
              <a:rect l="l" t="t" r="r" b="b"/>
              <a:pathLst>
                <a:path w="740029" h="732155">
                  <a:moveTo>
                    <a:pt x="456311" y="0"/>
                  </a:moveTo>
                  <a:cubicBezTo>
                    <a:pt x="433197" y="0"/>
                    <a:pt x="410591" y="9652"/>
                    <a:pt x="393065" y="28321"/>
                  </a:cubicBezTo>
                  <a:lnTo>
                    <a:pt x="0" y="421132"/>
                  </a:lnTo>
                  <a:lnTo>
                    <a:pt x="311023" y="732155"/>
                  </a:lnTo>
                  <a:lnTo>
                    <a:pt x="703961" y="339217"/>
                  </a:lnTo>
                  <a:cubicBezTo>
                    <a:pt x="740029" y="303022"/>
                    <a:pt x="740029" y="245237"/>
                    <a:pt x="703961" y="209042"/>
                  </a:cubicBezTo>
                  <a:lnTo>
                    <a:pt x="525526" y="33020"/>
                  </a:lnTo>
                  <a:cubicBezTo>
                    <a:pt x="505714" y="10795"/>
                    <a:pt x="480822" y="0"/>
                    <a:pt x="456311" y="0"/>
                  </a:cubicBezTo>
                  <a:close/>
                </a:path>
              </a:pathLst>
            </a:custGeom>
            <a:grpFill/>
          </p:spPr>
        </p:sp>
      </p:grpSp>
      <p:grpSp>
        <p:nvGrpSpPr>
          <p:cNvPr id="82" name="Group 89">
            <a:extLst>
              <a:ext uri="{FF2B5EF4-FFF2-40B4-BE49-F238E27FC236}">
                <a16:creationId xmlns:a16="http://schemas.microsoft.com/office/drawing/2014/main" id="{04DFE64E-8298-0B67-1FD0-14DE2C57656B}"/>
              </a:ext>
            </a:extLst>
          </p:cNvPr>
          <p:cNvGrpSpPr/>
          <p:nvPr/>
        </p:nvGrpSpPr>
        <p:grpSpPr>
          <a:xfrm>
            <a:off x="3565500" y="9008574"/>
            <a:ext cx="273240" cy="273240"/>
            <a:chOff x="0" y="0"/>
            <a:chExt cx="364320" cy="364320"/>
          </a:xfrm>
          <a:solidFill>
            <a:srgbClr val="00B050"/>
          </a:solidFill>
        </p:grpSpPr>
        <p:sp>
          <p:nvSpPr>
            <p:cNvPr id="83" name="Freeform 90">
              <a:extLst>
                <a:ext uri="{FF2B5EF4-FFF2-40B4-BE49-F238E27FC236}">
                  <a16:creationId xmlns:a16="http://schemas.microsoft.com/office/drawing/2014/main" id="{5D34C36F-41BF-AA7B-3477-02D8AA8BFB5D}"/>
                </a:ext>
              </a:extLst>
            </p:cNvPr>
            <p:cNvSpPr/>
            <p:nvPr/>
          </p:nvSpPr>
          <p:spPr>
            <a:xfrm>
              <a:off x="127" y="127"/>
              <a:ext cx="364236" cy="364236"/>
            </a:xfrm>
            <a:custGeom>
              <a:avLst/>
              <a:gdLst/>
              <a:ahLst/>
              <a:cxnLst/>
              <a:rect l="l" t="t" r="r" b="b"/>
              <a:pathLst>
                <a:path w="364236" h="364236">
                  <a:moveTo>
                    <a:pt x="55372" y="0"/>
                  </a:moveTo>
                  <a:lnTo>
                    <a:pt x="36068" y="21590"/>
                  </a:lnTo>
                  <a:cubicBezTo>
                    <a:pt x="19304" y="38481"/>
                    <a:pt x="7112" y="62611"/>
                    <a:pt x="7112" y="91567"/>
                  </a:cubicBezTo>
                  <a:cubicBezTo>
                    <a:pt x="7112" y="110871"/>
                    <a:pt x="14351" y="135001"/>
                    <a:pt x="33655" y="151892"/>
                  </a:cubicBezTo>
                  <a:cubicBezTo>
                    <a:pt x="48133" y="161544"/>
                    <a:pt x="45720" y="188087"/>
                    <a:pt x="33655" y="200152"/>
                  </a:cubicBezTo>
                  <a:lnTo>
                    <a:pt x="0" y="231521"/>
                  </a:lnTo>
                  <a:lnTo>
                    <a:pt x="132588" y="364236"/>
                  </a:lnTo>
                  <a:lnTo>
                    <a:pt x="166370" y="332867"/>
                  </a:lnTo>
                  <a:cubicBezTo>
                    <a:pt x="172466" y="326898"/>
                    <a:pt x="180848" y="323850"/>
                    <a:pt x="189611" y="323850"/>
                  </a:cubicBezTo>
                  <a:cubicBezTo>
                    <a:pt x="198374" y="323850"/>
                    <a:pt x="207391" y="326898"/>
                    <a:pt x="214630" y="332867"/>
                  </a:cubicBezTo>
                  <a:cubicBezTo>
                    <a:pt x="231521" y="349758"/>
                    <a:pt x="255651" y="359410"/>
                    <a:pt x="279781" y="359410"/>
                  </a:cubicBezTo>
                  <a:cubicBezTo>
                    <a:pt x="303911" y="359410"/>
                    <a:pt x="325628" y="349758"/>
                    <a:pt x="344932" y="332867"/>
                  </a:cubicBezTo>
                  <a:lnTo>
                    <a:pt x="364236" y="311150"/>
                  </a:lnTo>
                  <a:lnTo>
                    <a:pt x="55372" y="0"/>
                  </a:lnTo>
                  <a:close/>
                </a:path>
              </a:pathLst>
            </a:custGeom>
            <a:grpFill/>
          </p:spPr>
        </p:sp>
      </p:grpSp>
      <p:grpSp>
        <p:nvGrpSpPr>
          <p:cNvPr id="84" name="Group 91">
            <a:extLst>
              <a:ext uri="{FF2B5EF4-FFF2-40B4-BE49-F238E27FC236}">
                <a16:creationId xmlns:a16="http://schemas.microsoft.com/office/drawing/2014/main" id="{9D534A2F-2A68-FA12-8E42-1641DFC9477A}"/>
              </a:ext>
            </a:extLst>
          </p:cNvPr>
          <p:cNvGrpSpPr/>
          <p:nvPr/>
        </p:nvGrpSpPr>
        <p:grpSpPr>
          <a:xfrm>
            <a:off x="3451560" y="9221874"/>
            <a:ext cx="179280" cy="104760"/>
            <a:chOff x="0" y="0"/>
            <a:chExt cx="239040" cy="139680"/>
          </a:xfrm>
          <a:solidFill>
            <a:srgbClr val="00B050"/>
          </a:solidFill>
        </p:grpSpPr>
        <p:sp>
          <p:nvSpPr>
            <p:cNvPr id="85" name="Freeform 92">
              <a:extLst>
                <a:ext uri="{FF2B5EF4-FFF2-40B4-BE49-F238E27FC236}">
                  <a16:creationId xmlns:a16="http://schemas.microsoft.com/office/drawing/2014/main" id="{DFDC8799-D0F2-F20F-B00A-2E1E279BEFB8}"/>
                </a:ext>
              </a:extLst>
            </p:cNvPr>
            <p:cNvSpPr/>
            <p:nvPr/>
          </p:nvSpPr>
          <p:spPr>
            <a:xfrm>
              <a:off x="127" y="0"/>
              <a:ext cx="238887" cy="139700"/>
            </a:xfrm>
            <a:custGeom>
              <a:avLst/>
              <a:gdLst/>
              <a:ahLst/>
              <a:cxnLst/>
              <a:rect l="l" t="t" r="r" b="b"/>
              <a:pathLst>
                <a:path w="238887" h="139700">
                  <a:moveTo>
                    <a:pt x="110998" y="0"/>
                  </a:moveTo>
                  <a:lnTo>
                    <a:pt x="19304" y="89154"/>
                  </a:lnTo>
                  <a:cubicBezTo>
                    <a:pt x="0" y="103505"/>
                    <a:pt x="14478" y="139700"/>
                    <a:pt x="40894" y="139700"/>
                  </a:cubicBezTo>
                  <a:lnTo>
                    <a:pt x="212344" y="139700"/>
                  </a:lnTo>
                  <a:cubicBezTo>
                    <a:pt x="224409" y="139700"/>
                    <a:pt x="231648" y="134874"/>
                    <a:pt x="238887" y="127635"/>
                  </a:cubicBezTo>
                  <a:lnTo>
                    <a:pt x="110998" y="0"/>
                  </a:lnTo>
                  <a:close/>
                </a:path>
              </a:pathLst>
            </a:custGeom>
            <a:grpFill/>
          </p:spPr>
        </p:sp>
      </p:grpSp>
      <p:grpSp>
        <p:nvGrpSpPr>
          <p:cNvPr id="86" name="Group 93">
            <a:extLst>
              <a:ext uri="{FF2B5EF4-FFF2-40B4-BE49-F238E27FC236}">
                <a16:creationId xmlns:a16="http://schemas.microsoft.com/office/drawing/2014/main" id="{CBAADAA0-C3BA-1601-AE67-67B6338F05A8}"/>
              </a:ext>
            </a:extLst>
          </p:cNvPr>
          <p:cNvGrpSpPr/>
          <p:nvPr/>
        </p:nvGrpSpPr>
        <p:grpSpPr>
          <a:xfrm>
            <a:off x="9732300" y="8488014"/>
            <a:ext cx="244080" cy="241920"/>
            <a:chOff x="0" y="0"/>
            <a:chExt cx="325440" cy="322560"/>
          </a:xfrm>
          <a:solidFill>
            <a:srgbClr val="00B050"/>
          </a:solidFill>
        </p:grpSpPr>
        <p:sp>
          <p:nvSpPr>
            <p:cNvPr id="87" name="Freeform 94">
              <a:extLst>
                <a:ext uri="{FF2B5EF4-FFF2-40B4-BE49-F238E27FC236}">
                  <a16:creationId xmlns:a16="http://schemas.microsoft.com/office/drawing/2014/main" id="{7BAFC783-D876-EBF7-1DDF-7635F0E6EBB1}"/>
                </a:ext>
              </a:extLst>
            </p:cNvPr>
            <p:cNvSpPr/>
            <p:nvPr/>
          </p:nvSpPr>
          <p:spPr>
            <a:xfrm>
              <a:off x="127" y="127"/>
              <a:ext cx="325247" cy="322326"/>
            </a:xfrm>
            <a:custGeom>
              <a:avLst/>
              <a:gdLst/>
              <a:ahLst/>
              <a:cxnLst/>
              <a:rect l="l" t="t" r="r" b="b"/>
              <a:pathLst>
                <a:path w="325247" h="322326">
                  <a:moveTo>
                    <a:pt x="157734" y="0"/>
                  </a:moveTo>
                  <a:cubicBezTo>
                    <a:pt x="149352" y="0"/>
                    <a:pt x="140843" y="3048"/>
                    <a:pt x="134874" y="9017"/>
                  </a:cubicBezTo>
                  <a:lnTo>
                    <a:pt x="0" y="144018"/>
                  </a:lnTo>
                  <a:lnTo>
                    <a:pt x="178308" y="322326"/>
                  </a:lnTo>
                  <a:lnTo>
                    <a:pt x="313182" y="187325"/>
                  </a:lnTo>
                  <a:cubicBezTo>
                    <a:pt x="325247" y="175260"/>
                    <a:pt x="325247" y="153543"/>
                    <a:pt x="313182" y="141605"/>
                  </a:cubicBezTo>
                  <a:lnTo>
                    <a:pt x="180721" y="9017"/>
                  </a:lnTo>
                  <a:cubicBezTo>
                    <a:pt x="174625" y="2921"/>
                    <a:pt x="166243" y="0"/>
                    <a:pt x="157734" y="0"/>
                  </a:cubicBezTo>
                  <a:close/>
                </a:path>
              </a:pathLst>
            </a:custGeom>
            <a:grpFill/>
          </p:spPr>
        </p:sp>
      </p:grpSp>
      <p:grpSp>
        <p:nvGrpSpPr>
          <p:cNvPr id="88" name="Group 95">
            <a:extLst>
              <a:ext uri="{FF2B5EF4-FFF2-40B4-BE49-F238E27FC236}">
                <a16:creationId xmlns:a16="http://schemas.microsoft.com/office/drawing/2014/main" id="{6E525033-5343-FC52-C8A2-7D36A99BBBC6}"/>
              </a:ext>
            </a:extLst>
          </p:cNvPr>
          <p:cNvGrpSpPr/>
          <p:nvPr/>
        </p:nvGrpSpPr>
        <p:grpSpPr>
          <a:xfrm>
            <a:off x="9999600" y="8753694"/>
            <a:ext cx="245700" cy="241920"/>
            <a:chOff x="0" y="0"/>
            <a:chExt cx="327600" cy="322560"/>
          </a:xfrm>
          <a:solidFill>
            <a:srgbClr val="00B050"/>
          </a:solidFill>
        </p:grpSpPr>
        <p:sp>
          <p:nvSpPr>
            <p:cNvPr id="89" name="Freeform 96">
              <a:extLst>
                <a:ext uri="{FF2B5EF4-FFF2-40B4-BE49-F238E27FC236}">
                  <a16:creationId xmlns:a16="http://schemas.microsoft.com/office/drawing/2014/main" id="{43FB2865-BD1A-311B-4C82-487A7C92382B}"/>
                </a:ext>
              </a:extLst>
            </p:cNvPr>
            <p:cNvSpPr/>
            <p:nvPr/>
          </p:nvSpPr>
          <p:spPr>
            <a:xfrm>
              <a:off x="0" y="127"/>
              <a:ext cx="327660" cy="322453"/>
            </a:xfrm>
            <a:custGeom>
              <a:avLst/>
              <a:gdLst/>
              <a:ahLst/>
              <a:cxnLst/>
              <a:rect l="l" t="t" r="r" b="b"/>
              <a:pathLst>
                <a:path w="327660" h="322453">
                  <a:moveTo>
                    <a:pt x="157861" y="0"/>
                  </a:moveTo>
                  <a:cubicBezTo>
                    <a:pt x="149479" y="0"/>
                    <a:pt x="140970" y="3048"/>
                    <a:pt x="135001" y="9017"/>
                  </a:cubicBezTo>
                  <a:lnTo>
                    <a:pt x="0" y="146431"/>
                  </a:lnTo>
                  <a:lnTo>
                    <a:pt x="175895" y="322453"/>
                  </a:lnTo>
                  <a:lnTo>
                    <a:pt x="315595" y="189865"/>
                  </a:lnTo>
                  <a:cubicBezTo>
                    <a:pt x="327660" y="177800"/>
                    <a:pt x="327660" y="158496"/>
                    <a:pt x="315595" y="146431"/>
                  </a:cubicBezTo>
                  <a:lnTo>
                    <a:pt x="180721" y="9017"/>
                  </a:lnTo>
                  <a:cubicBezTo>
                    <a:pt x="174752" y="2921"/>
                    <a:pt x="166243" y="0"/>
                    <a:pt x="157861" y="0"/>
                  </a:cubicBezTo>
                  <a:close/>
                </a:path>
              </a:pathLst>
            </a:custGeom>
            <a:grpFill/>
          </p:spPr>
        </p:sp>
      </p:grpSp>
      <p:grpSp>
        <p:nvGrpSpPr>
          <p:cNvPr id="90" name="Group 97">
            <a:extLst>
              <a:ext uri="{FF2B5EF4-FFF2-40B4-BE49-F238E27FC236}">
                <a16:creationId xmlns:a16="http://schemas.microsoft.com/office/drawing/2014/main" id="{7BF137C0-5CF6-7EEF-E0C1-3EC1FA71BE69}"/>
              </a:ext>
            </a:extLst>
          </p:cNvPr>
          <p:cNvGrpSpPr/>
          <p:nvPr/>
        </p:nvGrpSpPr>
        <p:grpSpPr>
          <a:xfrm>
            <a:off x="9500640" y="8632194"/>
            <a:ext cx="602100" cy="584280"/>
            <a:chOff x="0" y="0"/>
            <a:chExt cx="802800" cy="779040"/>
          </a:xfrm>
          <a:solidFill>
            <a:srgbClr val="00B050"/>
          </a:solidFill>
        </p:grpSpPr>
        <p:sp>
          <p:nvSpPr>
            <p:cNvPr id="91" name="Freeform 98">
              <a:extLst>
                <a:ext uri="{FF2B5EF4-FFF2-40B4-BE49-F238E27FC236}">
                  <a16:creationId xmlns:a16="http://schemas.microsoft.com/office/drawing/2014/main" id="{BA98CF80-D8F1-04DE-1D21-49C05044E42A}"/>
                </a:ext>
              </a:extLst>
            </p:cNvPr>
            <p:cNvSpPr/>
            <p:nvPr/>
          </p:nvSpPr>
          <p:spPr>
            <a:xfrm>
              <a:off x="0" y="0"/>
              <a:ext cx="802767" cy="779018"/>
            </a:xfrm>
            <a:custGeom>
              <a:avLst/>
              <a:gdLst/>
              <a:ahLst/>
              <a:cxnLst/>
              <a:rect l="l" t="t" r="r" b="b"/>
              <a:pathLst>
                <a:path w="802767" h="779018">
                  <a:moveTo>
                    <a:pt x="267589" y="0"/>
                  </a:moveTo>
                  <a:lnTo>
                    <a:pt x="135001" y="132588"/>
                  </a:lnTo>
                  <a:cubicBezTo>
                    <a:pt x="89281" y="178435"/>
                    <a:pt x="55499" y="236220"/>
                    <a:pt x="38608" y="291592"/>
                  </a:cubicBezTo>
                  <a:cubicBezTo>
                    <a:pt x="0" y="421640"/>
                    <a:pt x="31369" y="566166"/>
                    <a:pt x="135001" y="669798"/>
                  </a:cubicBezTo>
                  <a:cubicBezTo>
                    <a:pt x="204089" y="738759"/>
                    <a:pt x="299847" y="779018"/>
                    <a:pt x="403479" y="779018"/>
                  </a:cubicBezTo>
                  <a:cubicBezTo>
                    <a:pt x="411988" y="779018"/>
                    <a:pt x="420497" y="778764"/>
                    <a:pt x="429133" y="778129"/>
                  </a:cubicBezTo>
                  <a:cubicBezTo>
                    <a:pt x="511048" y="770890"/>
                    <a:pt x="602615" y="734822"/>
                    <a:pt x="670179" y="669798"/>
                  </a:cubicBezTo>
                  <a:lnTo>
                    <a:pt x="802767" y="537337"/>
                  </a:lnTo>
                  <a:lnTo>
                    <a:pt x="626745" y="359029"/>
                  </a:lnTo>
                  <a:lnTo>
                    <a:pt x="489331" y="489077"/>
                  </a:lnTo>
                  <a:cubicBezTo>
                    <a:pt x="464947" y="513461"/>
                    <a:pt x="431927" y="526034"/>
                    <a:pt x="398907" y="526034"/>
                  </a:cubicBezTo>
                  <a:cubicBezTo>
                    <a:pt x="366776" y="526034"/>
                    <a:pt x="334772" y="513969"/>
                    <a:pt x="310896" y="489077"/>
                  </a:cubicBezTo>
                  <a:cubicBezTo>
                    <a:pt x="262636" y="440944"/>
                    <a:pt x="262636" y="358902"/>
                    <a:pt x="310896" y="310769"/>
                  </a:cubicBezTo>
                  <a:lnTo>
                    <a:pt x="443611" y="178308"/>
                  </a:lnTo>
                  <a:lnTo>
                    <a:pt x="267589" y="0"/>
                  </a:lnTo>
                  <a:close/>
                </a:path>
              </a:pathLst>
            </a:custGeom>
            <a:grpFill/>
          </p:spPr>
        </p:sp>
      </p:grpSp>
      <p:grpSp>
        <p:nvGrpSpPr>
          <p:cNvPr id="92" name="Group 99">
            <a:extLst>
              <a:ext uri="{FF2B5EF4-FFF2-40B4-BE49-F238E27FC236}">
                <a16:creationId xmlns:a16="http://schemas.microsoft.com/office/drawing/2014/main" id="{9D1EE079-79CF-77DB-6FC8-C760F10DA6A0}"/>
              </a:ext>
            </a:extLst>
          </p:cNvPr>
          <p:cNvGrpSpPr/>
          <p:nvPr/>
        </p:nvGrpSpPr>
        <p:grpSpPr>
          <a:xfrm>
            <a:off x="4779960" y="8549034"/>
            <a:ext cx="704700" cy="713340"/>
            <a:chOff x="0" y="0"/>
            <a:chExt cx="939600" cy="951120"/>
          </a:xfrm>
          <a:solidFill>
            <a:srgbClr val="00B050"/>
          </a:solidFill>
        </p:grpSpPr>
        <p:sp>
          <p:nvSpPr>
            <p:cNvPr id="93" name="Freeform 100">
              <a:extLst>
                <a:ext uri="{FF2B5EF4-FFF2-40B4-BE49-F238E27FC236}">
                  <a16:creationId xmlns:a16="http://schemas.microsoft.com/office/drawing/2014/main" id="{74969A7C-F8F7-7878-E04C-072DC6E65FF1}"/>
                </a:ext>
              </a:extLst>
            </p:cNvPr>
            <p:cNvSpPr/>
            <p:nvPr/>
          </p:nvSpPr>
          <p:spPr>
            <a:xfrm>
              <a:off x="254" y="127"/>
              <a:ext cx="939673" cy="950849"/>
            </a:xfrm>
            <a:custGeom>
              <a:avLst/>
              <a:gdLst/>
              <a:ahLst/>
              <a:cxnLst/>
              <a:rect l="l" t="t" r="r" b="b"/>
              <a:pathLst>
                <a:path w="939673" h="950849">
                  <a:moveTo>
                    <a:pt x="451612" y="65659"/>
                  </a:moveTo>
                  <a:cubicBezTo>
                    <a:pt x="491109" y="65659"/>
                    <a:pt x="529717" y="107823"/>
                    <a:pt x="561467" y="188595"/>
                  </a:cubicBezTo>
                  <a:cubicBezTo>
                    <a:pt x="522859" y="198247"/>
                    <a:pt x="486791" y="212725"/>
                    <a:pt x="450596" y="229616"/>
                  </a:cubicBezTo>
                  <a:cubicBezTo>
                    <a:pt x="414401" y="212725"/>
                    <a:pt x="378333" y="198247"/>
                    <a:pt x="339725" y="188595"/>
                  </a:cubicBezTo>
                  <a:cubicBezTo>
                    <a:pt x="374142" y="105537"/>
                    <a:pt x="413258" y="65659"/>
                    <a:pt x="451612" y="65659"/>
                  </a:cubicBezTo>
                  <a:close/>
                  <a:moveTo>
                    <a:pt x="320421" y="248793"/>
                  </a:moveTo>
                  <a:cubicBezTo>
                    <a:pt x="339725" y="256032"/>
                    <a:pt x="354203" y="258445"/>
                    <a:pt x="373507" y="265557"/>
                  </a:cubicBezTo>
                  <a:cubicBezTo>
                    <a:pt x="361442" y="270383"/>
                    <a:pt x="351790" y="275209"/>
                    <a:pt x="339725" y="282448"/>
                  </a:cubicBezTo>
                  <a:cubicBezTo>
                    <a:pt x="327660" y="289687"/>
                    <a:pt x="318008" y="294513"/>
                    <a:pt x="305943" y="301752"/>
                  </a:cubicBezTo>
                  <a:cubicBezTo>
                    <a:pt x="313182" y="284861"/>
                    <a:pt x="318008" y="267970"/>
                    <a:pt x="320421" y="248793"/>
                  </a:cubicBezTo>
                  <a:close/>
                  <a:moveTo>
                    <a:pt x="583184" y="253619"/>
                  </a:moveTo>
                  <a:cubicBezTo>
                    <a:pt x="588010" y="268097"/>
                    <a:pt x="592836" y="284861"/>
                    <a:pt x="595249" y="304165"/>
                  </a:cubicBezTo>
                  <a:cubicBezTo>
                    <a:pt x="573532" y="289687"/>
                    <a:pt x="554355" y="277749"/>
                    <a:pt x="532511" y="268097"/>
                  </a:cubicBezTo>
                  <a:cubicBezTo>
                    <a:pt x="549402" y="260858"/>
                    <a:pt x="566293" y="256032"/>
                    <a:pt x="583184" y="253619"/>
                  </a:cubicBezTo>
                  <a:close/>
                  <a:moveTo>
                    <a:pt x="199517" y="231902"/>
                  </a:moveTo>
                  <a:cubicBezTo>
                    <a:pt x="217551" y="231902"/>
                    <a:pt x="237744" y="233426"/>
                    <a:pt x="260096" y="236728"/>
                  </a:cubicBezTo>
                  <a:cubicBezTo>
                    <a:pt x="252857" y="272923"/>
                    <a:pt x="243205" y="308991"/>
                    <a:pt x="240792" y="352425"/>
                  </a:cubicBezTo>
                  <a:cubicBezTo>
                    <a:pt x="209550" y="376555"/>
                    <a:pt x="180467" y="400685"/>
                    <a:pt x="149225" y="427101"/>
                  </a:cubicBezTo>
                  <a:cubicBezTo>
                    <a:pt x="54229" y="311023"/>
                    <a:pt x="72009" y="231902"/>
                    <a:pt x="199517" y="231902"/>
                  </a:cubicBezTo>
                  <a:close/>
                  <a:moveTo>
                    <a:pt x="711454" y="235077"/>
                  </a:moveTo>
                  <a:cubicBezTo>
                    <a:pt x="832231" y="235077"/>
                    <a:pt x="847471" y="313690"/>
                    <a:pt x="754380" y="429641"/>
                  </a:cubicBezTo>
                  <a:cubicBezTo>
                    <a:pt x="727837" y="403098"/>
                    <a:pt x="698881" y="376555"/>
                    <a:pt x="665099" y="354965"/>
                  </a:cubicBezTo>
                  <a:cubicBezTo>
                    <a:pt x="657860" y="316357"/>
                    <a:pt x="653034" y="275463"/>
                    <a:pt x="643382" y="241681"/>
                  </a:cubicBezTo>
                  <a:cubicBezTo>
                    <a:pt x="668909" y="237236"/>
                    <a:pt x="691642" y="235204"/>
                    <a:pt x="711454" y="235204"/>
                  </a:cubicBezTo>
                  <a:close/>
                  <a:moveTo>
                    <a:pt x="674878" y="439166"/>
                  </a:moveTo>
                  <a:cubicBezTo>
                    <a:pt x="689356" y="451231"/>
                    <a:pt x="701421" y="463296"/>
                    <a:pt x="713486" y="475234"/>
                  </a:cubicBezTo>
                  <a:cubicBezTo>
                    <a:pt x="701421" y="487299"/>
                    <a:pt x="687070" y="499364"/>
                    <a:pt x="674878" y="511429"/>
                  </a:cubicBezTo>
                  <a:lnTo>
                    <a:pt x="674878" y="439166"/>
                  </a:lnTo>
                  <a:close/>
                  <a:moveTo>
                    <a:pt x="231267" y="441579"/>
                  </a:moveTo>
                  <a:lnTo>
                    <a:pt x="231267" y="513842"/>
                  </a:lnTo>
                  <a:cubicBezTo>
                    <a:pt x="216789" y="501777"/>
                    <a:pt x="204851" y="489712"/>
                    <a:pt x="192659" y="477774"/>
                  </a:cubicBezTo>
                  <a:cubicBezTo>
                    <a:pt x="204724" y="465709"/>
                    <a:pt x="219202" y="453644"/>
                    <a:pt x="231267" y="441579"/>
                  </a:cubicBezTo>
                  <a:close/>
                  <a:moveTo>
                    <a:pt x="450596" y="297053"/>
                  </a:moveTo>
                  <a:cubicBezTo>
                    <a:pt x="506095" y="321183"/>
                    <a:pt x="556641" y="352425"/>
                    <a:pt x="604901" y="388620"/>
                  </a:cubicBezTo>
                  <a:cubicBezTo>
                    <a:pt x="612140" y="446405"/>
                    <a:pt x="612140" y="506730"/>
                    <a:pt x="604901" y="566928"/>
                  </a:cubicBezTo>
                  <a:cubicBezTo>
                    <a:pt x="556641" y="598297"/>
                    <a:pt x="503682" y="629539"/>
                    <a:pt x="450596" y="656082"/>
                  </a:cubicBezTo>
                  <a:cubicBezTo>
                    <a:pt x="424053" y="644017"/>
                    <a:pt x="399923" y="629539"/>
                    <a:pt x="373507" y="615061"/>
                  </a:cubicBezTo>
                  <a:cubicBezTo>
                    <a:pt x="346964" y="598297"/>
                    <a:pt x="320421" y="583819"/>
                    <a:pt x="296418" y="566928"/>
                  </a:cubicBezTo>
                  <a:cubicBezTo>
                    <a:pt x="294005" y="509143"/>
                    <a:pt x="294005" y="448945"/>
                    <a:pt x="296418" y="388620"/>
                  </a:cubicBezTo>
                  <a:cubicBezTo>
                    <a:pt x="320548" y="369316"/>
                    <a:pt x="346964" y="354838"/>
                    <a:pt x="373507" y="340487"/>
                  </a:cubicBezTo>
                  <a:cubicBezTo>
                    <a:pt x="400050" y="326136"/>
                    <a:pt x="426593" y="309118"/>
                    <a:pt x="450596" y="297180"/>
                  </a:cubicBezTo>
                  <a:close/>
                  <a:moveTo>
                    <a:pt x="308356" y="651256"/>
                  </a:moveTo>
                  <a:cubicBezTo>
                    <a:pt x="318008" y="656082"/>
                    <a:pt x="330073" y="663321"/>
                    <a:pt x="342138" y="668147"/>
                  </a:cubicBezTo>
                  <a:cubicBezTo>
                    <a:pt x="354203" y="675386"/>
                    <a:pt x="363855" y="680212"/>
                    <a:pt x="375920" y="687451"/>
                  </a:cubicBezTo>
                  <a:cubicBezTo>
                    <a:pt x="356616" y="692277"/>
                    <a:pt x="342138" y="699516"/>
                    <a:pt x="325374" y="701929"/>
                  </a:cubicBezTo>
                  <a:cubicBezTo>
                    <a:pt x="318135" y="682625"/>
                    <a:pt x="313309" y="668147"/>
                    <a:pt x="308483" y="651256"/>
                  </a:cubicBezTo>
                  <a:close/>
                  <a:moveTo>
                    <a:pt x="595376" y="651256"/>
                  </a:moveTo>
                  <a:cubicBezTo>
                    <a:pt x="592963" y="668147"/>
                    <a:pt x="588137" y="687451"/>
                    <a:pt x="583311" y="701929"/>
                  </a:cubicBezTo>
                  <a:cubicBezTo>
                    <a:pt x="566420" y="694690"/>
                    <a:pt x="549529" y="692277"/>
                    <a:pt x="532638" y="687451"/>
                  </a:cubicBezTo>
                  <a:cubicBezTo>
                    <a:pt x="556768" y="675386"/>
                    <a:pt x="573659" y="663321"/>
                    <a:pt x="595376" y="651256"/>
                  </a:cubicBezTo>
                  <a:close/>
                  <a:moveTo>
                    <a:pt x="149225" y="523494"/>
                  </a:moveTo>
                  <a:cubicBezTo>
                    <a:pt x="175641" y="550037"/>
                    <a:pt x="207137" y="578993"/>
                    <a:pt x="240792" y="598170"/>
                  </a:cubicBezTo>
                  <a:cubicBezTo>
                    <a:pt x="245618" y="639064"/>
                    <a:pt x="252857" y="677672"/>
                    <a:pt x="260096" y="713867"/>
                  </a:cubicBezTo>
                  <a:cubicBezTo>
                    <a:pt x="236093" y="717931"/>
                    <a:pt x="214376" y="719963"/>
                    <a:pt x="195199" y="719963"/>
                  </a:cubicBezTo>
                  <a:cubicBezTo>
                    <a:pt x="77343" y="719963"/>
                    <a:pt x="51816" y="645795"/>
                    <a:pt x="149225" y="523494"/>
                  </a:cubicBezTo>
                  <a:close/>
                  <a:moveTo>
                    <a:pt x="759206" y="523494"/>
                  </a:moveTo>
                  <a:cubicBezTo>
                    <a:pt x="854202" y="641731"/>
                    <a:pt x="836422" y="721106"/>
                    <a:pt x="708914" y="721106"/>
                  </a:cubicBezTo>
                  <a:cubicBezTo>
                    <a:pt x="690880" y="721106"/>
                    <a:pt x="670687" y="719582"/>
                    <a:pt x="648335" y="716280"/>
                  </a:cubicBezTo>
                  <a:cubicBezTo>
                    <a:pt x="653161" y="680085"/>
                    <a:pt x="662813" y="641604"/>
                    <a:pt x="667639" y="598170"/>
                  </a:cubicBezTo>
                  <a:cubicBezTo>
                    <a:pt x="699008" y="574040"/>
                    <a:pt x="727964" y="550037"/>
                    <a:pt x="759333" y="523494"/>
                  </a:cubicBezTo>
                  <a:close/>
                  <a:moveTo>
                    <a:pt x="453136" y="723519"/>
                  </a:moveTo>
                  <a:cubicBezTo>
                    <a:pt x="489204" y="737997"/>
                    <a:pt x="525399" y="752475"/>
                    <a:pt x="566420" y="762127"/>
                  </a:cubicBezTo>
                  <a:cubicBezTo>
                    <a:pt x="532638" y="845566"/>
                    <a:pt x="492633" y="887730"/>
                    <a:pt x="453009" y="887730"/>
                  </a:cubicBezTo>
                  <a:cubicBezTo>
                    <a:pt x="413639" y="887730"/>
                    <a:pt x="374650" y="846201"/>
                    <a:pt x="342138" y="762127"/>
                  </a:cubicBezTo>
                  <a:cubicBezTo>
                    <a:pt x="380746" y="752475"/>
                    <a:pt x="416941" y="737997"/>
                    <a:pt x="453136" y="723519"/>
                  </a:cubicBezTo>
                  <a:close/>
                  <a:moveTo>
                    <a:pt x="453644" y="0"/>
                  </a:moveTo>
                  <a:cubicBezTo>
                    <a:pt x="444881" y="0"/>
                    <a:pt x="435864" y="1016"/>
                    <a:pt x="426593" y="3048"/>
                  </a:cubicBezTo>
                  <a:cubicBezTo>
                    <a:pt x="354330" y="19939"/>
                    <a:pt x="306070" y="101854"/>
                    <a:pt x="279527" y="174117"/>
                  </a:cubicBezTo>
                  <a:cubicBezTo>
                    <a:pt x="254381" y="169926"/>
                    <a:pt x="227330" y="167132"/>
                    <a:pt x="200660" y="167132"/>
                  </a:cubicBezTo>
                  <a:cubicBezTo>
                    <a:pt x="135255" y="167132"/>
                    <a:pt x="71755" y="183769"/>
                    <a:pt x="40894" y="236728"/>
                  </a:cubicBezTo>
                  <a:cubicBezTo>
                    <a:pt x="0" y="311404"/>
                    <a:pt x="50546" y="407797"/>
                    <a:pt x="106045" y="475234"/>
                  </a:cubicBezTo>
                  <a:cubicBezTo>
                    <a:pt x="60198" y="533019"/>
                    <a:pt x="11938" y="614934"/>
                    <a:pt x="28956" y="682498"/>
                  </a:cubicBezTo>
                  <a:cubicBezTo>
                    <a:pt x="45847" y="737870"/>
                    <a:pt x="89154" y="766826"/>
                    <a:pt x="147066" y="778891"/>
                  </a:cubicBezTo>
                  <a:cubicBezTo>
                    <a:pt x="165100" y="783082"/>
                    <a:pt x="184404" y="784987"/>
                    <a:pt x="204216" y="784987"/>
                  </a:cubicBezTo>
                  <a:cubicBezTo>
                    <a:pt x="229489" y="784987"/>
                    <a:pt x="255397" y="781812"/>
                    <a:pt x="279781" y="776478"/>
                  </a:cubicBezTo>
                  <a:cubicBezTo>
                    <a:pt x="323088" y="893064"/>
                    <a:pt x="388493" y="950849"/>
                    <a:pt x="453771" y="950849"/>
                  </a:cubicBezTo>
                  <a:cubicBezTo>
                    <a:pt x="519303" y="950849"/>
                    <a:pt x="584581" y="892429"/>
                    <a:pt x="626999" y="776478"/>
                  </a:cubicBezTo>
                  <a:cubicBezTo>
                    <a:pt x="654431" y="781177"/>
                    <a:pt x="679831" y="783336"/>
                    <a:pt x="703072" y="783336"/>
                  </a:cubicBezTo>
                  <a:cubicBezTo>
                    <a:pt x="886968" y="783336"/>
                    <a:pt x="939673" y="646430"/>
                    <a:pt x="800608" y="475361"/>
                  </a:cubicBezTo>
                  <a:cubicBezTo>
                    <a:pt x="939292" y="306959"/>
                    <a:pt x="889254" y="166751"/>
                    <a:pt x="705485" y="166751"/>
                  </a:cubicBezTo>
                  <a:cubicBezTo>
                    <a:pt x="681482" y="166751"/>
                    <a:pt x="655320" y="169164"/>
                    <a:pt x="626999" y="174117"/>
                  </a:cubicBezTo>
                  <a:cubicBezTo>
                    <a:pt x="593979" y="86995"/>
                    <a:pt x="535686" y="0"/>
                    <a:pt x="453644" y="0"/>
                  </a:cubicBezTo>
                  <a:close/>
                </a:path>
              </a:pathLst>
            </a:custGeom>
            <a:grpFill/>
          </p:spPr>
        </p:sp>
      </p:grpSp>
      <p:grpSp>
        <p:nvGrpSpPr>
          <p:cNvPr id="94" name="Group 101">
            <a:extLst>
              <a:ext uri="{FF2B5EF4-FFF2-40B4-BE49-F238E27FC236}">
                <a16:creationId xmlns:a16="http://schemas.microsoft.com/office/drawing/2014/main" id="{465C39AA-A41B-C37E-782E-5E2A0BAF7D42}"/>
              </a:ext>
            </a:extLst>
          </p:cNvPr>
          <p:cNvGrpSpPr/>
          <p:nvPr/>
        </p:nvGrpSpPr>
        <p:grpSpPr>
          <a:xfrm>
            <a:off x="5047800" y="8835234"/>
            <a:ext cx="144720" cy="143100"/>
            <a:chOff x="0" y="0"/>
            <a:chExt cx="192960" cy="190800"/>
          </a:xfrm>
          <a:solidFill>
            <a:srgbClr val="00B050"/>
          </a:solidFill>
        </p:grpSpPr>
        <p:sp>
          <p:nvSpPr>
            <p:cNvPr id="95" name="Freeform 102">
              <a:extLst>
                <a:ext uri="{FF2B5EF4-FFF2-40B4-BE49-F238E27FC236}">
                  <a16:creationId xmlns:a16="http://schemas.microsoft.com/office/drawing/2014/main" id="{8BBADB3D-68DD-4471-F8E4-2D9B578D4707}"/>
                </a:ext>
              </a:extLst>
            </p:cNvPr>
            <p:cNvSpPr/>
            <p:nvPr/>
          </p:nvSpPr>
          <p:spPr>
            <a:xfrm>
              <a:off x="0" y="0"/>
              <a:ext cx="192913" cy="190754"/>
            </a:xfrm>
            <a:custGeom>
              <a:avLst/>
              <a:gdLst/>
              <a:ahLst/>
              <a:cxnLst/>
              <a:rect l="l" t="t" r="r" b="b"/>
              <a:pathLst>
                <a:path w="192913" h="190754">
                  <a:moveTo>
                    <a:pt x="100457" y="0"/>
                  </a:moveTo>
                  <a:cubicBezTo>
                    <a:pt x="99060" y="0"/>
                    <a:pt x="97790" y="127"/>
                    <a:pt x="96520" y="127"/>
                  </a:cubicBezTo>
                  <a:cubicBezTo>
                    <a:pt x="45847" y="127"/>
                    <a:pt x="0" y="43561"/>
                    <a:pt x="4826" y="94234"/>
                  </a:cubicBezTo>
                  <a:cubicBezTo>
                    <a:pt x="0" y="149733"/>
                    <a:pt x="43434" y="190754"/>
                    <a:pt x="96520" y="190754"/>
                  </a:cubicBezTo>
                  <a:cubicBezTo>
                    <a:pt x="149606" y="190754"/>
                    <a:pt x="192913" y="149733"/>
                    <a:pt x="190500" y="94234"/>
                  </a:cubicBezTo>
                  <a:cubicBezTo>
                    <a:pt x="190500" y="44831"/>
                    <a:pt x="151511" y="0"/>
                    <a:pt x="100457" y="0"/>
                  </a:cubicBezTo>
                  <a:close/>
                </a:path>
              </a:pathLst>
            </a:custGeom>
            <a:grpFill/>
          </p:spPr>
        </p:sp>
      </p:grpSp>
      <p:grpSp>
        <p:nvGrpSpPr>
          <p:cNvPr id="96" name="Group 103">
            <a:extLst>
              <a:ext uri="{FF2B5EF4-FFF2-40B4-BE49-F238E27FC236}">
                <a16:creationId xmlns:a16="http://schemas.microsoft.com/office/drawing/2014/main" id="{152F0CD7-EA42-47D7-5F7F-2F9F8F0AE776}"/>
              </a:ext>
            </a:extLst>
          </p:cNvPr>
          <p:cNvGrpSpPr/>
          <p:nvPr/>
        </p:nvGrpSpPr>
        <p:grpSpPr>
          <a:xfrm>
            <a:off x="12183360" y="8581974"/>
            <a:ext cx="689040" cy="190080"/>
            <a:chOff x="0" y="0"/>
            <a:chExt cx="918720" cy="253440"/>
          </a:xfrm>
          <a:solidFill>
            <a:srgbClr val="00B050"/>
          </a:solidFill>
        </p:grpSpPr>
        <p:sp>
          <p:nvSpPr>
            <p:cNvPr id="97" name="Freeform 104">
              <a:extLst>
                <a:ext uri="{FF2B5EF4-FFF2-40B4-BE49-F238E27FC236}">
                  <a16:creationId xmlns:a16="http://schemas.microsoft.com/office/drawing/2014/main" id="{436C3BF2-70EA-AD96-B24C-C8E497AC2E2C}"/>
                </a:ext>
              </a:extLst>
            </p:cNvPr>
            <p:cNvSpPr/>
            <p:nvPr/>
          </p:nvSpPr>
          <p:spPr>
            <a:xfrm>
              <a:off x="127" y="0"/>
              <a:ext cx="918464" cy="253365"/>
            </a:xfrm>
            <a:custGeom>
              <a:avLst/>
              <a:gdLst/>
              <a:ahLst/>
              <a:cxnLst/>
              <a:rect l="l" t="t" r="r" b="b"/>
              <a:pathLst>
                <a:path w="918464" h="253365">
                  <a:moveTo>
                    <a:pt x="127762" y="0"/>
                  </a:moveTo>
                  <a:cubicBezTo>
                    <a:pt x="57785" y="0"/>
                    <a:pt x="0" y="58039"/>
                    <a:pt x="0" y="127889"/>
                  </a:cubicBezTo>
                  <a:cubicBezTo>
                    <a:pt x="0" y="195453"/>
                    <a:pt x="57912" y="253365"/>
                    <a:pt x="127762" y="253365"/>
                  </a:cubicBezTo>
                  <a:lnTo>
                    <a:pt x="877570" y="253365"/>
                  </a:lnTo>
                  <a:cubicBezTo>
                    <a:pt x="903986" y="253365"/>
                    <a:pt x="918464" y="224409"/>
                    <a:pt x="901700" y="202692"/>
                  </a:cubicBezTo>
                  <a:cubicBezTo>
                    <a:pt x="887222" y="180975"/>
                    <a:pt x="877570" y="154432"/>
                    <a:pt x="877570" y="127889"/>
                  </a:cubicBezTo>
                  <a:cubicBezTo>
                    <a:pt x="877570" y="98933"/>
                    <a:pt x="887222" y="72390"/>
                    <a:pt x="901700" y="50673"/>
                  </a:cubicBezTo>
                  <a:cubicBezTo>
                    <a:pt x="916178" y="31369"/>
                    <a:pt x="901700" y="0"/>
                    <a:pt x="877570" y="0"/>
                  </a:cubicBezTo>
                  <a:close/>
                </a:path>
              </a:pathLst>
            </a:custGeom>
            <a:grpFill/>
          </p:spPr>
        </p:sp>
      </p:grpSp>
      <p:grpSp>
        <p:nvGrpSpPr>
          <p:cNvPr id="98" name="Group 105">
            <a:extLst>
              <a:ext uri="{FF2B5EF4-FFF2-40B4-BE49-F238E27FC236}">
                <a16:creationId xmlns:a16="http://schemas.microsoft.com/office/drawing/2014/main" id="{DD63B869-98A0-A596-72BB-92217CA6F37B}"/>
              </a:ext>
            </a:extLst>
          </p:cNvPr>
          <p:cNvGrpSpPr/>
          <p:nvPr/>
        </p:nvGrpSpPr>
        <p:grpSpPr>
          <a:xfrm>
            <a:off x="12727680" y="8819034"/>
            <a:ext cx="49140" cy="190080"/>
            <a:chOff x="0" y="0"/>
            <a:chExt cx="65520" cy="253440"/>
          </a:xfrm>
          <a:solidFill>
            <a:srgbClr val="00B050"/>
          </a:solidFill>
        </p:grpSpPr>
        <p:sp>
          <p:nvSpPr>
            <p:cNvPr id="99" name="Freeform 106">
              <a:extLst>
                <a:ext uri="{FF2B5EF4-FFF2-40B4-BE49-F238E27FC236}">
                  <a16:creationId xmlns:a16="http://schemas.microsoft.com/office/drawing/2014/main" id="{B6506B35-FFE7-D664-09A1-616AAE22D8F5}"/>
                </a:ext>
              </a:extLst>
            </p:cNvPr>
            <p:cNvSpPr/>
            <p:nvPr/>
          </p:nvSpPr>
          <p:spPr>
            <a:xfrm>
              <a:off x="127" y="127"/>
              <a:ext cx="65405" cy="253365"/>
            </a:xfrm>
            <a:custGeom>
              <a:avLst/>
              <a:gdLst/>
              <a:ahLst/>
              <a:cxnLst/>
              <a:rect l="l" t="t" r="r" b="b"/>
              <a:pathLst>
                <a:path w="65405" h="253365">
                  <a:moveTo>
                    <a:pt x="0" y="0"/>
                  </a:moveTo>
                  <a:lnTo>
                    <a:pt x="0" y="253365"/>
                  </a:lnTo>
                  <a:lnTo>
                    <a:pt x="65405" y="253365"/>
                  </a:lnTo>
                  <a:lnTo>
                    <a:pt x="65405" y="0"/>
                  </a:lnTo>
                  <a:close/>
                </a:path>
              </a:pathLst>
            </a:custGeom>
            <a:grpFill/>
          </p:spPr>
        </p:sp>
      </p:grpSp>
      <p:grpSp>
        <p:nvGrpSpPr>
          <p:cNvPr id="100" name="Group 107">
            <a:extLst>
              <a:ext uri="{FF2B5EF4-FFF2-40B4-BE49-F238E27FC236}">
                <a16:creationId xmlns:a16="http://schemas.microsoft.com/office/drawing/2014/main" id="{23537B43-F440-803F-3612-0BA6DD0D7879}"/>
              </a:ext>
            </a:extLst>
          </p:cNvPr>
          <p:cNvGrpSpPr/>
          <p:nvPr/>
        </p:nvGrpSpPr>
        <p:grpSpPr>
          <a:xfrm>
            <a:off x="12823260" y="8820654"/>
            <a:ext cx="90180" cy="190080"/>
            <a:chOff x="0" y="0"/>
            <a:chExt cx="120240" cy="253440"/>
          </a:xfrm>
          <a:solidFill>
            <a:srgbClr val="00B050"/>
          </a:solidFill>
        </p:grpSpPr>
        <p:sp>
          <p:nvSpPr>
            <p:cNvPr id="101" name="Freeform 108">
              <a:extLst>
                <a:ext uri="{FF2B5EF4-FFF2-40B4-BE49-F238E27FC236}">
                  <a16:creationId xmlns:a16="http://schemas.microsoft.com/office/drawing/2014/main" id="{79815094-1CA4-77D5-F1E8-D5CE7A36D5E2}"/>
                </a:ext>
              </a:extLst>
            </p:cNvPr>
            <p:cNvSpPr/>
            <p:nvPr/>
          </p:nvSpPr>
          <p:spPr>
            <a:xfrm>
              <a:off x="127" y="0"/>
              <a:ext cx="120142" cy="253365"/>
            </a:xfrm>
            <a:custGeom>
              <a:avLst/>
              <a:gdLst/>
              <a:ahLst/>
              <a:cxnLst/>
              <a:rect l="l" t="t" r="r" b="b"/>
              <a:pathLst>
                <a:path w="120142" h="253365">
                  <a:moveTo>
                    <a:pt x="0" y="0"/>
                  </a:moveTo>
                  <a:lnTo>
                    <a:pt x="0" y="253365"/>
                  </a:lnTo>
                  <a:lnTo>
                    <a:pt x="91313" y="253365"/>
                  </a:lnTo>
                  <a:cubicBezTo>
                    <a:pt x="105791" y="250952"/>
                    <a:pt x="120142" y="236474"/>
                    <a:pt x="120142" y="221996"/>
                  </a:cubicBezTo>
                  <a:lnTo>
                    <a:pt x="120142" y="31369"/>
                  </a:lnTo>
                  <a:cubicBezTo>
                    <a:pt x="120142" y="12065"/>
                    <a:pt x="105664" y="0"/>
                    <a:pt x="91313" y="0"/>
                  </a:cubicBezTo>
                  <a:close/>
                </a:path>
              </a:pathLst>
            </a:custGeom>
            <a:grpFill/>
          </p:spPr>
        </p:sp>
      </p:grpSp>
      <p:grpSp>
        <p:nvGrpSpPr>
          <p:cNvPr id="102" name="Group 109">
            <a:extLst>
              <a:ext uri="{FF2B5EF4-FFF2-40B4-BE49-F238E27FC236}">
                <a16:creationId xmlns:a16="http://schemas.microsoft.com/office/drawing/2014/main" id="{744EFFB5-2D67-4969-8794-47256DD2FD6C}"/>
              </a:ext>
            </a:extLst>
          </p:cNvPr>
          <p:cNvGrpSpPr/>
          <p:nvPr/>
        </p:nvGrpSpPr>
        <p:grpSpPr>
          <a:xfrm>
            <a:off x="12234120" y="8819034"/>
            <a:ext cx="446580" cy="190080"/>
            <a:chOff x="0" y="0"/>
            <a:chExt cx="595440" cy="253440"/>
          </a:xfrm>
          <a:solidFill>
            <a:srgbClr val="00B050"/>
          </a:solidFill>
        </p:grpSpPr>
        <p:sp>
          <p:nvSpPr>
            <p:cNvPr id="103" name="Freeform 110">
              <a:extLst>
                <a:ext uri="{FF2B5EF4-FFF2-40B4-BE49-F238E27FC236}">
                  <a16:creationId xmlns:a16="http://schemas.microsoft.com/office/drawing/2014/main" id="{C44F6B14-1EAE-EF52-8948-2952260E9749}"/>
                </a:ext>
              </a:extLst>
            </p:cNvPr>
            <p:cNvSpPr/>
            <p:nvPr/>
          </p:nvSpPr>
          <p:spPr>
            <a:xfrm>
              <a:off x="0" y="127"/>
              <a:ext cx="595503" cy="253365"/>
            </a:xfrm>
            <a:custGeom>
              <a:avLst/>
              <a:gdLst/>
              <a:ahLst/>
              <a:cxnLst/>
              <a:rect l="l" t="t" r="r" b="b"/>
              <a:pathLst>
                <a:path w="595503" h="253365">
                  <a:moveTo>
                    <a:pt x="33782" y="0"/>
                  </a:moveTo>
                  <a:cubicBezTo>
                    <a:pt x="14478" y="0"/>
                    <a:pt x="0" y="16764"/>
                    <a:pt x="0" y="33782"/>
                  </a:cubicBezTo>
                  <a:lnTo>
                    <a:pt x="0" y="224409"/>
                  </a:lnTo>
                  <a:cubicBezTo>
                    <a:pt x="0" y="241173"/>
                    <a:pt x="14478" y="253365"/>
                    <a:pt x="33782" y="253365"/>
                  </a:cubicBezTo>
                  <a:lnTo>
                    <a:pt x="595503" y="253365"/>
                  </a:lnTo>
                  <a:lnTo>
                    <a:pt x="595503" y="0"/>
                  </a:lnTo>
                  <a:close/>
                </a:path>
              </a:pathLst>
            </a:custGeom>
            <a:grpFill/>
          </p:spPr>
        </p:sp>
      </p:grpSp>
      <p:grpSp>
        <p:nvGrpSpPr>
          <p:cNvPr id="104" name="Group 111">
            <a:extLst>
              <a:ext uri="{FF2B5EF4-FFF2-40B4-BE49-F238E27FC236}">
                <a16:creationId xmlns:a16="http://schemas.microsoft.com/office/drawing/2014/main" id="{381E8F2B-6F58-3E54-3F0A-96D2C28E4AC5}"/>
              </a:ext>
            </a:extLst>
          </p:cNvPr>
          <p:cNvGrpSpPr/>
          <p:nvPr/>
        </p:nvGrpSpPr>
        <p:grpSpPr>
          <a:xfrm>
            <a:off x="12329700" y="9056094"/>
            <a:ext cx="49140" cy="190080"/>
            <a:chOff x="0" y="0"/>
            <a:chExt cx="65520" cy="253440"/>
          </a:xfrm>
          <a:solidFill>
            <a:srgbClr val="00B050"/>
          </a:solidFill>
        </p:grpSpPr>
        <p:sp>
          <p:nvSpPr>
            <p:cNvPr id="105" name="Freeform 112">
              <a:extLst>
                <a:ext uri="{FF2B5EF4-FFF2-40B4-BE49-F238E27FC236}">
                  <a16:creationId xmlns:a16="http://schemas.microsoft.com/office/drawing/2014/main" id="{5E1FDE85-1F1A-95D7-22E3-DEF038AE5904}"/>
                </a:ext>
              </a:extLst>
            </p:cNvPr>
            <p:cNvSpPr/>
            <p:nvPr/>
          </p:nvSpPr>
          <p:spPr>
            <a:xfrm>
              <a:off x="127" y="127"/>
              <a:ext cx="65278" cy="253365"/>
            </a:xfrm>
            <a:custGeom>
              <a:avLst/>
              <a:gdLst/>
              <a:ahLst/>
              <a:cxnLst/>
              <a:rect l="l" t="t" r="r" b="b"/>
              <a:pathLst>
                <a:path w="65278" h="253365">
                  <a:moveTo>
                    <a:pt x="0" y="0"/>
                  </a:moveTo>
                  <a:lnTo>
                    <a:pt x="0" y="253365"/>
                  </a:lnTo>
                  <a:lnTo>
                    <a:pt x="65278" y="253365"/>
                  </a:lnTo>
                  <a:lnTo>
                    <a:pt x="65278" y="0"/>
                  </a:lnTo>
                  <a:close/>
                </a:path>
              </a:pathLst>
            </a:custGeom>
            <a:grpFill/>
          </p:spPr>
        </p:sp>
      </p:grpSp>
      <p:grpSp>
        <p:nvGrpSpPr>
          <p:cNvPr id="106" name="Group 113">
            <a:extLst>
              <a:ext uri="{FF2B5EF4-FFF2-40B4-BE49-F238E27FC236}">
                <a16:creationId xmlns:a16="http://schemas.microsoft.com/office/drawing/2014/main" id="{9D2303CB-C01A-AC02-E883-B318A89DC263}"/>
              </a:ext>
            </a:extLst>
          </p:cNvPr>
          <p:cNvGrpSpPr/>
          <p:nvPr/>
        </p:nvGrpSpPr>
        <p:grpSpPr>
          <a:xfrm>
            <a:off x="12425820" y="9059334"/>
            <a:ext cx="437400" cy="187920"/>
            <a:chOff x="0" y="0"/>
            <a:chExt cx="583200" cy="250560"/>
          </a:xfrm>
          <a:solidFill>
            <a:srgbClr val="00B050"/>
          </a:solidFill>
        </p:grpSpPr>
        <p:sp>
          <p:nvSpPr>
            <p:cNvPr id="107" name="Freeform 114">
              <a:extLst>
                <a:ext uri="{FF2B5EF4-FFF2-40B4-BE49-F238E27FC236}">
                  <a16:creationId xmlns:a16="http://schemas.microsoft.com/office/drawing/2014/main" id="{EC1BBDEE-54F2-2D3D-E9A8-023449BDB07A}"/>
                </a:ext>
              </a:extLst>
            </p:cNvPr>
            <p:cNvSpPr/>
            <p:nvPr/>
          </p:nvSpPr>
          <p:spPr>
            <a:xfrm>
              <a:off x="127" y="127"/>
              <a:ext cx="583057" cy="250317"/>
            </a:xfrm>
            <a:custGeom>
              <a:avLst/>
              <a:gdLst/>
              <a:ahLst/>
              <a:cxnLst/>
              <a:rect l="l" t="t" r="r" b="b"/>
              <a:pathLst>
                <a:path w="583057" h="250317">
                  <a:moveTo>
                    <a:pt x="0" y="0"/>
                  </a:moveTo>
                  <a:lnTo>
                    <a:pt x="0" y="250317"/>
                  </a:lnTo>
                  <a:lnTo>
                    <a:pt x="554101" y="250317"/>
                  </a:lnTo>
                  <a:cubicBezTo>
                    <a:pt x="570865" y="250317"/>
                    <a:pt x="583057" y="233553"/>
                    <a:pt x="583057" y="219075"/>
                  </a:cubicBezTo>
                  <a:lnTo>
                    <a:pt x="583057" y="28829"/>
                  </a:lnTo>
                  <a:cubicBezTo>
                    <a:pt x="583057" y="11938"/>
                    <a:pt x="568579" y="0"/>
                    <a:pt x="554101" y="0"/>
                  </a:cubicBezTo>
                  <a:close/>
                </a:path>
              </a:pathLst>
            </a:custGeom>
            <a:grpFill/>
          </p:spPr>
        </p:sp>
      </p:grpSp>
      <p:grpSp>
        <p:nvGrpSpPr>
          <p:cNvPr id="108" name="Group 115">
            <a:extLst>
              <a:ext uri="{FF2B5EF4-FFF2-40B4-BE49-F238E27FC236}">
                <a16:creationId xmlns:a16="http://schemas.microsoft.com/office/drawing/2014/main" id="{B66F55A2-AFCD-3164-D5CA-033D95065AE8}"/>
              </a:ext>
            </a:extLst>
          </p:cNvPr>
          <p:cNvGrpSpPr/>
          <p:nvPr/>
        </p:nvGrpSpPr>
        <p:grpSpPr>
          <a:xfrm>
            <a:off x="12183360" y="9057714"/>
            <a:ext cx="99360" cy="190080"/>
            <a:chOff x="0" y="0"/>
            <a:chExt cx="132480" cy="253440"/>
          </a:xfrm>
          <a:solidFill>
            <a:srgbClr val="00B050"/>
          </a:solidFill>
        </p:grpSpPr>
        <p:sp>
          <p:nvSpPr>
            <p:cNvPr id="109" name="Freeform 116">
              <a:extLst>
                <a:ext uri="{FF2B5EF4-FFF2-40B4-BE49-F238E27FC236}">
                  <a16:creationId xmlns:a16="http://schemas.microsoft.com/office/drawing/2014/main" id="{5CA65D11-73C1-6BA0-55B2-69205706343B}"/>
                </a:ext>
              </a:extLst>
            </p:cNvPr>
            <p:cNvSpPr/>
            <p:nvPr/>
          </p:nvSpPr>
          <p:spPr>
            <a:xfrm>
              <a:off x="127" y="0"/>
              <a:ext cx="132461" cy="253365"/>
            </a:xfrm>
            <a:custGeom>
              <a:avLst/>
              <a:gdLst/>
              <a:ahLst/>
              <a:cxnLst/>
              <a:rect l="l" t="t" r="r" b="b"/>
              <a:pathLst>
                <a:path w="132461" h="253365">
                  <a:moveTo>
                    <a:pt x="33655" y="0"/>
                  </a:moveTo>
                  <a:cubicBezTo>
                    <a:pt x="14351" y="0"/>
                    <a:pt x="0" y="14478"/>
                    <a:pt x="0" y="28956"/>
                  </a:cubicBezTo>
                  <a:lnTo>
                    <a:pt x="0" y="219583"/>
                  </a:lnTo>
                  <a:cubicBezTo>
                    <a:pt x="0" y="236474"/>
                    <a:pt x="14478" y="253365"/>
                    <a:pt x="33655" y="253365"/>
                  </a:cubicBezTo>
                  <a:lnTo>
                    <a:pt x="132461" y="253365"/>
                  </a:lnTo>
                  <a:lnTo>
                    <a:pt x="132461" y="0"/>
                  </a:lnTo>
                  <a:close/>
                </a:path>
              </a:pathLst>
            </a:custGeom>
            <a:grpFill/>
          </p:spPr>
        </p:sp>
      </p:grpSp>
      <p:grpSp>
        <p:nvGrpSpPr>
          <p:cNvPr id="110" name="Group 117">
            <a:extLst>
              <a:ext uri="{FF2B5EF4-FFF2-40B4-BE49-F238E27FC236}">
                <a16:creationId xmlns:a16="http://schemas.microsoft.com/office/drawing/2014/main" id="{24E9DEFE-1801-8404-7250-82BEC19762F0}"/>
              </a:ext>
            </a:extLst>
          </p:cNvPr>
          <p:cNvGrpSpPr/>
          <p:nvPr/>
        </p:nvGrpSpPr>
        <p:grpSpPr>
          <a:xfrm>
            <a:off x="5967960" y="8550654"/>
            <a:ext cx="618300" cy="730620"/>
            <a:chOff x="0" y="0"/>
            <a:chExt cx="824400" cy="974160"/>
          </a:xfrm>
          <a:solidFill>
            <a:srgbClr val="00B050"/>
          </a:solidFill>
        </p:grpSpPr>
        <p:sp>
          <p:nvSpPr>
            <p:cNvPr id="111" name="Freeform 118">
              <a:extLst>
                <a:ext uri="{FF2B5EF4-FFF2-40B4-BE49-F238E27FC236}">
                  <a16:creationId xmlns:a16="http://schemas.microsoft.com/office/drawing/2014/main" id="{1E06C47D-8190-9908-B81F-4E436B62E3D4}"/>
                </a:ext>
              </a:extLst>
            </p:cNvPr>
            <p:cNvSpPr/>
            <p:nvPr/>
          </p:nvSpPr>
          <p:spPr>
            <a:xfrm>
              <a:off x="127" y="127"/>
              <a:ext cx="824230" cy="973963"/>
            </a:xfrm>
            <a:custGeom>
              <a:avLst/>
              <a:gdLst/>
              <a:ahLst/>
              <a:cxnLst/>
              <a:rect l="l" t="t" r="r" b="b"/>
              <a:pathLst>
                <a:path w="824230" h="973963">
                  <a:moveTo>
                    <a:pt x="127635" y="65024"/>
                  </a:moveTo>
                  <a:lnTo>
                    <a:pt x="127635" y="713613"/>
                  </a:lnTo>
                  <a:cubicBezTo>
                    <a:pt x="103505" y="713613"/>
                    <a:pt x="81915" y="720852"/>
                    <a:pt x="65024" y="732917"/>
                  </a:cubicBezTo>
                  <a:lnTo>
                    <a:pt x="65024" y="156718"/>
                  </a:lnTo>
                  <a:cubicBezTo>
                    <a:pt x="65024" y="113284"/>
                    <a:pt x="91567" y="81915"/>
                    <a:pt x="127635" y="65024"/>
                  </a:cubicBezTo>
                  <a:close/>
                  <a:moveTo>
                    <a:pt x="759206" y="778764"/>
                  </a:moveTo>
                  <a:lnTo>
                    <a:pt x="759206" y="781177"/>
                  </a:lnTo>
                  <a:lnTo>
                    <a:pt x="759206" y="906526"/>
                  </a:lnTo>
                  <a:lnTo>
                    <a:pt x="127635" y="906526"/>
                  </a:lnTo>
                  <a:cubicBezTo>
                    <a:pt x="93853" y="906526"/>
                    <a:pt x="65024" y="877570"/>
                    <a:pt x="65024" y="843788"/>
                  </a:cubicBezTo>
                  <a:cubicBezTo>
                    <a:pt x="65024" y="810006"/>
                    <a:pt x="93980" y="778764"/>
                    <a:pt x="127635" y="778764"/>
                  </a:cubicBezTo>
                  <a:close/>
                  <a:moveTo>
                    <a:pt x="161417" y="0"/>
                  </a:moveTo>
                  <a:cubicBezTo>
                    <a:pt x="69850" y="0"/>
                    <a:pt x="0" y="72263"/>
                    <a:pt x="0" y="159004"/>
                  </a:cubicBezTo>
                  <a:lnTo>
                    <a:pt x="0" y="846201"/>
                  </a:lnTo>
                  <a:cubicBezTo>
                    <a:pt x="0" y="916178"/>
                    <a:pt x="57785" y="973963"/>
                    <a:pt x="127635" y="973963"/>
                  </a:cubicBezTo>
                  <a:lnTo>
                    <a:pt x="790448" y="973963"/>
                  </a:lnTo>
                  <a:cubicBezTo>
                    <a:pt x="809752" y="973963"/>
                    <a:pt x="824230" y="957072"/>
                    <a:pt x="824230" y="942594"/>
                  </a:cubicBezTo>
                  <a:lnTo>
                    <a:pt x="824230" y="36068"/>
                  </a:lnTo>
                  <a:cubicBezTo>
                    <a:pt x="824230" y="16764"/>
                    <a:pt x="809752" y="4826"/>
                    <a:pt x="790448" y="4826"/>
                  </a:cubicBezTo>
                  <a:lnTo>
                    <a:pt x="696468" y="4826"/>
                  </a:lnTo>
                  <a:lnTo>
                    <a:pt x="696468" y="289306"/>
                  </a:lnTo>
                  <a:cubicBezTo>
                    <a:pt x="696468" y="306959"/>
                    <a:pt x="681736" y="319151"/>
                    <a:pt x="666115" y="319151"/>
                  </a:cubicBezTo>
                  <a:cubicBezTo>
                    <a:pt x="658114" y="319151"/>
                    <a:pt x="649986" y="315976"/>
                    <a:pt x="643509" y="308610"/>
                  </a:cubicBezTo>
                  <a:lnTo>
                    <a:pt x="600075" y="267716"/>
                  </a:lnTo>
                  <a:lnTo>
                    <a:pt x="559181" y="308610"/>
                  </a:lnTo>
                  <a:cubicBezTo>
                    <a:pt x="551815" y="315976"/>
                    <a:pt x="543052" y="319151"/>
                    <a:pt x="534797" y="319151"/>
                  </a:cubicBezTo>
                  <a:cubicBezTo>
                    <a:pt x="518541" y="319151"/>
                    <a:pt x="503682" y="306959"/>
                    <a:pt x="503682" y="289306"/>
                  </a:cubicBezTo>
                  <a:lnTo>
                    <a:pt x="503682" y="4826"/>
                  </a:lnTo>
                  <a:lnTo>
                    <a:pt x="161417" y="4826"/>
                  </a:lnTo>
                  <a:lnTo>
                    <a:pt x="161417" y="0"/>
                  </a:lnTo>
                  <a:close/>
                </a:path>
              </a:pathLst>
            </a:custGeom>
            <a:grpFill/>
          </p:spPr>
        </p:sp>
      </p:grpSp>
      <p:grpSp>
        <p:nvGrpSpPr>
          <p:cNvPr id="112" name="Group 119">
            <a:extLst>
              <a:ext uri="{FF2B5EF4-FFF2-40B4-BE49-F238E27FC236}">
                <a16:creationId xmlns:a16="http://schemas.microsoft.com/office/drawing/2014/main" id="{37A1DA85-2C74-74D3-8CD1-7CDFE5EEA63A}"/>
              </a:ext>
            </a:extLst>
          </p:cNvPr>
          <p:cNvGrpSpPr/>
          <p:nvPr/>
        </p:nvGrpSpPr>
        <p:grpSpPr>
          <a:xfrm>
            <a:off x="13509600" y="8516634"/>
            <a:ext cx="714420" cy="308880"/>
            <a:chOff x="0" y="0"/>
            <a:chExt cx="952560" cy="411840"/>
          </a:xfrm>
          <a:solidFill>
            <a:srgbClr val="00B050"/>
          </a:solidFill>
        </p:grpSpPr>
        <p:sp>
          <p:nvSpPr>
            <p:cNvPr id="113" name="Freeform 120">
              <a:extLst>
                <a:ext uri="{FF2B5EF4-FFF2-40B4-BE49-F238E27FC236}">
                  <a16:creationId xmlns:a16="http://schemas.microsoft.com/office/drawing/2014/main" id="{5F616131-3875-3C7D-F40D-C50DEF58D8FD}"/>
                </a:ext>
              </a:extLst>
            </p:cNvPr>
            <p:cNvSpPr/>
            <p:nvPr/>
          </p:nvSpPr>
          <p:spPr>
            <a:xfrm>
              <a:off x="0" y="0"/>
              <a:ext cx="952500" cy="411988"/>
            </a:xfrm>
            <a:custGeom>
              <a:avLst/>
              <a:gdLst/>
              <a:ahLst/>
              <a:cxnLst/>
              <a:rect l="l" t="t" r="r" b="b"/>
              <a:pathLst>
                <a:path w="952500" h="411988">
                  <a:moveTo>
                    <a:pt x="236347" y="0"/>
                  </a:moveTo>
                  <a:cubicBezTo>
                    <a:pt x="125476" y="0"/>
                    <a:pt x="24130" y="77216"/>
                    <a:pt x="7239" y="190627"/>
                  </a:cubicBezTo>
                  <a:cubicBezTo>
                    <a:pt x="0" y="246126"/>
                    <a:pt x="14478" y="301625"/>
                    <a:pt x="43434" y="345059"/>
                  </a:cubicBezTo>
                  <a:cubicBezTo>
                    <a:pt x="73533" y="388366"/>
                    <a:pt x="122936" y="410845"/>
                    <a:pt x="171450" y="410845"/>
                  </a:cubicBezTo>
                  <a:cubicBezTo>
                    <a:pt x="212217" y="410845"/>
                    <a:pt x="252222" y="394843"/>
                    <a:pt x="279781" y="361823"/>
                  </a:cubicBezTo>
                  <a:cubicBezTo>
                    <a:pt x="349758" y="279781"/>
                    <a:pt x="294259" y="190500"/>
                    <a:pt x="217043" y="190500"/>
                  </a:cubicBezTo>
                  <a:cubicBezTo>
                    <a:pt x="197739" y="190500"/>
                    <a:pt x="185801" y="204978"/>
                    <a:pt x="185801" y="221869"/>
                  </a:cubicBezTo>
                  <a:cubicBezTo>
                    <a:pt x="185801" y="241173"/>
                    <a:pt x="200279"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282" y="190500"/>
                  </a:lnTo>
                  <a:cubicBezTo>
                    <a:pt x="631825" y="154305"/>
                    <a:pt x="670433" y="130302"/>
                    <a:pt x="716280" y="125476"/>
                  </a:cubicBezTo>
                  <a:cubicBezTo>
                    <a:pt x="719963" y="125095"/>
                    <a:pt x="723519" y="124968"/>
                    <a:pt x="727202" y="124968"/>
                  </a:cubicBezTo>
                  <a:cubicBezTo>
                    <a:pt x="773303" y="124968"/>
                    <a:pt x="813562" y="153035"/>
                    <a:pt x="824738" y="197866"/>
                  </a:cubicBezTo>
                  <a:cubicBezTo>
                    <a:pt x="839216" y="262890"/>
                    <a:pt x="790956" y="315976"/>
                    <a:pt x="730758" y="315976"/>
                  </a:cubicBezTo>
                  <a:cubicBezTo>
                    <a:pt x="713867" y="315976"/>
                    <a:pt x="699389" y="301498"/>
                    <a:pt x="699389" y="287020"/>
                  </a:cubicBezTo>
                  <a:cubicBezTo>
                    <a:pt x="699389" y="267716"/>
                    <a:pt x="713867" y="255651"/>
                    <a:pt x="730758" y="255651"/>
                  </a:cubicBezTo>
                  <a:cubicBezTo>
                    <a:pt x="749935" y="255778"/>
                    <a:pt x="762000" y="241300"/>
                    <a:pt x="762000" y="221996"/>
                  </a:cubicBezTo>
                  <a:cubicBezTo>
                    <a:pt x="762000" y="205105"/>
                    <a:pt x="747522" y="193040"/>
                    <a:pt x="730758" y="190627"/>
                  </a:cubicBezTo>
                  <a:cubicBezTo>
                    <a:pt x="653669" y="190627"/>
                    <a:pt x="598170" y="282321"/>
                    <a:pt x="668020" y="361950"/>
                  </a:cubicBezTo>
                  <a:cubicBezTo>
                    <a:pt x="696468" y="395859"/>
                    <a:pt x="736727" y="411988"/>
                    <a:pt x="777494" y="411988"/>
                  </a:cubicBezTo>
                  <a:cubicBezTo>
                    <a:pt x="826643" y="411988"/>
                    <a:pt x="876427" y="388620"/>
                    <a:pt x="906780" y="345186"/>
                  </a:cubicBezTo>
                  <a:cubicBezTo>
                    <a:pt x="935736" y="304165"/>
                    <a:pt x="952500" y="251079"/>
                    <a:pt x="942848" y="190754"/>
                  </a:cubicBezTo>
                  <a:cubicBezTo>
                    <a:pt x="928370" y="77216"/>
                    <a:pt x="824611" y="0"/>
                    <a:pt x="713740" y="0"/>
                  </a:cubicBezTo>
                  <a:close/>
                </a:path>
              </a:pathLst>
            </a:custGeom>
            <a:grpFill/>
          </p:spPr>
        </p:sp>
      </p:grpSp>
      <p:grpSp>
        <p:nvGrpSpPr>
          <p:cNvPr id="114" name="Group 121">
            <a:extLst>
              <a:ext uri="{FF2B5EF4-FFF2-40B4-BE49-F238E27FC236}">
                <a16:creationId xmlns:a16="http://schemas.microsoft.com/office/drawing/2014/main" id="{20A4545A-12FE-705D-C0B8-F59A82C9FEC8}"/>
              </a:ext>
            </a:extLst>
          </p:cNvPr>
          <p:cNvGrpSpPr/>
          <p:nvPr/>
        </p:nvGrpSpPr>
        <p:grpSpPr>
          <a:xfrm>
            <a:off x="13646760" y="8806074"/>
            <a:ext cx="424980" cy="437400"/>
            <a:chOff x="0" y="0"/>
            <a:chExt cx="566640" cy="583200"/>
          </a:xfrm>
          <a:solidFill>
            <a:srgbClr val="00B050"/>
          </a:solidFill>
        </p:grpSpPr>
        <p:sp>
          <p:nvSpPr>
            <p:cNvPr id="115" name="Freeform 122">
              <a:extLst>
                <a:ext uri="{FF2B5EF4-FFF2-40B4-BE49-F238E27FC236}">
                  <a16:creationId xmlns:a16="http://schemas.microsoft.com/office/drawing/2014/main" id="{70F6EB6C-61AA-DE27-4C15-C1E79045E2E5}"/>
                </a:ext>
              </a:extLst>
            </p:cNvPr>
            <p:cNvSpPr/>
            <p:nvPr/>
          </p:nvSpPr>
          <p:spPr>
            <a:xfrm>
              <a:off x="0" y="0"/>
              <a:ext cx="566674" cy="583184"/>
            </a:xfrm>
            <a:custGeom>
              <a:avLst/>
              <a:gdLst/>
              <a:ahLst/>
              <a:cxnLst/>
              <a:rect l="l" t="t" r="r" b="b"/>
              <a:pathLst>
                <a:path w="566674" h="583184">
                  <a:moveTo>
                    <a:pt x="185674" y="0"/>
                  </a:moveTo>
                  <a:lnTo>
                    <a:pt x="185674" y="431292"/>
                  </a:lnTo>
                  <a:cubicBezTo>
                    <a:pt x="185674" y="448183"/>
                    <a:pt x="171196" y="460248"/>
                    <a:pt x="156718" y="460248"/>
                  </a:cubicBezTo>
                  <a:cubicBezTo>
                    <a:pt x="137414" y="460248"/>
                    <a:pt x="125349" y="445770"/>
                    <a:pt x="125349" y="431292"/>
                  </a:cubicBezTo>
                  <a:lnTo>
                    <a:pt x="125349" y="36195"/>
                  </a:lnTo>
                  <a:cubicBezTo>
                    <a:pt x="94107" y="65151"/>
                    <a:pt x="48260" y="84328"/>
                    <a:pt x="0" y="86741"/>
                  </a:cubicBezTo>
                  <a:lnTo>
                    <a:pt x="0" y="554228"/>
                  </a:lnTo>
                  <a:cubicBezTo>
                    <a:pt x="0" y="571119"/>
                    <a:pt x="14478" y="583184"/>
                    <a:pt x="28956" y="583184"/>
                  </a:cubicBezTo>
                  <a:lnTo>
                    <a:pt x="535305" y="583184"/>
                  </a:lnTo>
                  <a:cubicBezTo>
                    <a:pt x="554609" y="583184"/>
                    <a:pt x="566674" y="568706"/>
                    <a:pt x="566674" y="554228"/>
                  </a:cubicBezTo>
                  <a:lnTo>
                    <a:pt x="566674" y="86741"/>
                  </a:lnTo>
                  <a:cubicBezTo>
                    <a:pt x="518414" y="81915"/>
                    <a:pt x="472567" y="60325"/>
                    <a:pt x="438912" y="24130"/>
                  </a:cubicBezTo>
                  <a:lnTo>
                    <a:pt x="438912" y="431292"/>
                  </a:lnTo>
                  <a:cubicBezTo>
                    <a:pt x="438912" y="448183"/>
                    <a:pt x="424434" y="460248"/>
                    <a:pt x="407543" y="460248"/>
                  </a:cubicBezTo>
                  <a:cubicBezTo>
                    <a:pt x="388239" y="460248"/>
                    <a:pt x="376301" y="445770"/>
                    <a:pt x="376301" y="431292"/>
                  </a:cubicBezTo>
                  <a:lnTo>
                    <a:pt x="376301" y="0"/>
                  </a:lnTo>
                  <a:lnTo>
                    <a:pt x="313436" y="0"/>
                  </a:lnTo>
                  <a:lnTo>
                    <a:pt x="313436" y="431292"/>
                  </a:lnTo>
                  <a:cubicBezTo>
                    <a:pt x="313436" y="448183"/>
                    <a:pt x="298958" y="460248"/>
                    <a:pt x="282067" y="460248"/>
                  </a:cubicBezTo>
                  <a:cubicBezTo>
                    <a:pt x="265176" y="460248"/>
                    <a:pt x="250825" y="445770"/>
                    <a:pt x="250825" y="431292"/>
                  </a:cubicBezTo>
                  <a:lnTo>
                    <a:pt x="250825" y="0"/>
                  </a:lnTo>
                  <a:close/>
                </a:path>
              </a:pathLst>
            </a:custGeom>
            <a:grpFill/>
          </p:spPr>
        </p:sp>
      </p:grpSp>
      <p:grpSp>
        <p:nvGrpSpPr>
          <p:cNvPr id="116" name="Group 123">
            <a:extLst>
              <a:ext uri="{FF2B5EF4-FFF2-40B4-BE49-F238E27FC236}">
                <a16:creationId xmlns:a16="http://schemas.microsoft.com/office/drawing/2014/main" id="{0A737F2F-3724-04A1-BA2C-55C13956BE6D}"/>
              </a:ext>
            </a:extLst>
          </p:cNvPr>
          <p:cNvGrpSpPr/>
          <p:nvPr/>
        </p:nvGrpSpPr>
        <p:grpSpPr>
          <a:xfrm>
            <a:off x="13789860" y="8708334"/>
            <a:ext cx="153900" cy="46980"/>
            <a:chOff x="0" y="0"/>
            <a:chExt cx="205200" cy="62640"/>
          </a:xfrm>
          <a:solidFill>
            <a:srgbClr val="00B050"/>
          </a:solidFill>
        </p:grpSpPr>
        <p:sp>
          <p:nvSpPr>
            <p:cNvPr id="117" name="Freeform 124">
              <a:extLst>
                <a:ext uri="{FF2B5EF4-FFF2-40B4-BE49-F238E27FC236}">
                  <a16:creationId xmlns:a16="http://schemas.microsoft.com/office/drawing/2014/main" id="{40C3730A-3D91-6345-AA78-7C85E97BBB3A}"/>
                </a:ext>
              </a:extLst>
            </p:cNvPr>
            <p:cNvSpPr/>
            <p:nvPr/>
          </p:nvSpPr>
          <p:spPr>
            <a:xfrm>
              <a:off x="0" y="127"/>
              <a:ext cx="205232" cy="62484"/>
            </a:xfrm>
            <a:custGeom>
              <a:avLst/>
              <a:gdLst/>
              <a:ahLst/>
              <a:cxnLst/>
              <a:rect l="l" t="t" r="r" b="b"/>
              <a:pathLst>
                <a:path w="205232" h="62484">
                  <a:moveTo>
                    <a:pt x="0" y="0"/>
                  </a:moveTo>
                  <a:cubicBezTo>
                    <a:pt x="2413" y="9652"/>
                    <a:pt x="2413" y="21590"/>
                    <a:pt x="2413" y="28829"/>
                  </a:cubicBezTo>
                  <a:cubicBezTo>
                    <a:pt x="2413" y="40767"/>
                    <a:pt x="2413" y="50419"/>
                    <a:pt x="0" y="60071"/>
                  </a:cubicBezTo>
                  <a:lnTo>
                    <a:pt x="204343" y="60071"/>
                  </a:lnTo>
                  <a:cubicBezTo>
                    <a:pt x="200406" y="49403"/>
                    <a:pt x="200406" y="42291"/>
                    <a:pt x="200406" y="28829"/>
                  </a:cubicBezTo>
                  <a:cubicBezTo>
                    <a:pt x="200406" y="21590"/>
                    <a:pt x="200406" y="9525"/>
                    <a:pt x="205232" y="0"/>
                  </a:cubicBezTo>
                  <a:close/>
                  <a:moveTo>
                    <a:pt x="204343" y="60071"/>
                  </a:moveTo>
                  <a:cubicBezTo>
                    <a:pt x="204597" y="60960"/>
                    <a:pt x="204978" y="61722"/>
                    <a:pt x="205232" y="62484"/>
                  </a:cubicBezTo>
                  <a:lnTo>
                    <a:pt x="205232" y="60071"/>
                  </a:lnTo>
                  <a:close/>
                </a:path>
              </a:pathLst>
            </a:custGeom>
            <a:grpFill/>
          </p:spPr>
        </p:sp>
      </p:grpSp>
      <p:grpSp>
        <p:nvGrpSpPr>
          <p:cNvPr id="118" name="Group 125">
            <a:extLst>
              <a:ext uri="{FF2B5EF4-FFF2-40B4-BE49-F238E27FC236}">
                <a16:creationId xmlns:a16="http://schemas.microsoft.com/office/drawing/2014/main" id="{4C82D18F-9FED-D17B-800F-3CA98C05D5BC}"/>
              </a:ext>
            </a:extLst>
          </p:cNvPr>
          <p:cNvGrpSpPr/>
          <p:nvPr/>
        </p:nvGrpSpPr>
        <p:grpSpPr>
          <a:xfrm>
            <a:off x="7255860" y="8852514"/>
            <a:ext cx="428220" cy="426600"/>
            <a:chOff x="0" y="0"/>
            <a:chExt cx="570960" cy="568800"/>
          </a:xfrm>
          <a:solidFill>
            <a:srgbClr val="00B050"/>
          </a:solidFill>
        </p:grpSpPr>
        <p:sp>
          <p:nvSpPr>
            <p:cNvPr id="119" name="Freeform 126">
              <a:extLst>
                <a:ext uri="{FF2B5EF4-FFF2-40B4-BE49-F238E27FC236}">
                  <a16:creationId xmlns:a16="http://schemas.microsoft.com/office/drawing/2014/main" id="{61571E21-AEE7-7434-5345-8EB156240B85}"/>
                </a:ext>
              </a:extLst>
            </p:cNvPr>
            <p:cNvSpPr/>
            <p:nvPr/>
          </p:nvSpPr>
          <p:spPr>
            <a:xfrm>
              <a:off x="0" y="0"/>
              <a:ext cx="571119" cy="568833"/>
            </a:xfrm>
            <a:custGeom>
              <a:avLst/>
              <a:gdLst/>
              <a:ahLst/>
              <a:cxnLst/>
              <a:rect l="l" t="t" r="r" b="b"/>
              <a:pathLst>
                <a:path w="571119" h="568833">
                  <a:moveTo>
                    <a:pt x="281940" y="112014"/>
                  </a:moveTo>
                  <a:cubicBezTo>
                    <a:pt x="293370" y="112014"/>
                    <a:pt x="304800" y="118110"/>
                    <a:pt x="310896" y="130175"/>
                  </a:cubicBezTo>
                  <a:lnTo>
                    <a:pt x="347091" y="204851"/>
                  </a:lnTo>
                  <a:lnTo>
                    <a:pt x="429006" y="216916"/>
                  </a:lnTo>
                  <a:cubicBezTo>
                    <a:pt x="455549" y="219329"/>
                    <a:pt x="465201" y="252984"/>
                    <a:pt x="445897" y="272415"/>
                  </a:cubicBezTo>
                  <a:lnTo>
                    <a:pt x="385572" y="327787"/>
                  </a:lnTo>
                  <a:lnTo>
                    <a:pt x="402336" y="409702"/>
                  </a:lnTo>
                  <a:cubicBezTo>
                    <a:pt x="404241" y="430657"/>
                    <a:pt x="388112" y="447167"/>
                    <a:pt x="370586" y="447167"/>
                  </a:cubicBezTo>
                  <a:cubicBezTo>
                    <a:pt x="365887" y="447167"/>
                    <a:pt x="361188" y="446024"/>
                    <a:pt x="356616" y="443484"/>
                  </a:cubicBezTo>
                  <a:lnTo>
                    <a:pt x="281940" y="402463"/>
                  </a:lnTo>
                  <a:lnTo>
                    <a:pt x="204851" y="443357"/>
                  </a:lnTo>
                  <a:cubicBezTo>
                    <a:pt x="200152" y="445770"/>
                    <a:pt x="195326" y="446786"/>
                    <a:pt x="190627" y="446786"/>
                  </a:cubicBezTo>
                  <a:cubicBezTo>
                    <a:pt x="171704" y="446786"/>
                    <a:pt x="155702" y="429006"/>
                    <a:pt x="161544" y="409575"/>
                  </a:cubicBezTo>
                  <a:lnTo>
                    <a:pt x="176022" y="327660"/>
                  </a:lnTo>
                  <a:lnTo>
                    <a:pt x="115570" y="272415"/>
                  </a:lnTo>
                  <a:cubicBezTo>
                    <a:pt x="101092" y="253111"/>
                    <a:pt x="108331" y="219329"/>
                    <a:pt x="137287" y="216916"/>
                  </a:cubicBezTo>
                  <a:lnTo>
                    <a:pt x="216789" y="204851"/>
                  </a:lnTo>
                  <a:lnTo>
                    <a:pt x="252857" y="130175"/>
                  </a:lnTo>
                  <a:cubicBezTo>
                    <a:pt x="258953" y="118110"/>
                    <a:pt x="270383" y="112014"/>
                    <a:pt x="281813" y="112014"/>
                  </a:cubicBezTo>
                  <a:close/>
                  <a:moveTo>
                    <a:pt x="284353" y="0"/>
                  </a:moveTo>
                  <a:cubicBezTo>
                    <a:pt x="127762" y="0"/>
                    <a:pt x="2413" y="127762"/>
                    <a:pt x="2413" y="286893"/>
                  </a:cubicBezTo>
                  <a:cubicBezTo>
                    <a:pt x="0" y="441071"/>
                    <a:pt x="127635" y="568833"/>
                    <a:pt x="284353" y="568833"/>
                  </a:cubicBezTo>
                  <a:cubicBezTo>
                    <a:pt x="441071" y="568833"/>
                    <a:pt x="566293" y="443484"/>
                    <a:pt x="571119" y="286893"/>
                  </a:cubicBezTo>
                  <a:cubicBezTo>
                    <a:pt x="570992" y="130175"/>
                    <a:pt x="443357" y="2413"/>
                    <a:pt x="284353" y="0"/>
                  </a:cubicBezTo>
                  <a:close/>
                </a:path>
              </a:pathLst>
            </a:custGeom>
            <a:grpFill/>
          </p:spPr>
        </p:sp>
      </p:grpSp>
      <p:grpSp>
        <p:nvGrpSpPr>
          <p:cNvPr id="120" name="Group 127">
            <a:extLst>
              <a:ext uri="{FF2B5EF4-FFF2-40B4-BE49-F238E27FC236}">
                <a16:creationId xmlns:a16="http://schemas.microsoft.com/office/drawing/2014/main" id="{68AC9E98-8EB6-EC9C-61B4-3CFC3D201735}"/>
              </a:ext>
            </a:extLst>
          </p:cNvPr>
          <p:cNvGrpSpPr/>
          <p:nvPr/>
        </p:nvGrpSpPr>
        <p:grpSpPr>
          <a:xfrm>
            <a:off x="7487520" y="8556594"/>
            <a:ext cx="347220" cy="339120"/>
            <a:chOff x="0" y="0"/>
            <a:chExt cx="462960" cy="452160"/>
          </a:xfrm>
          <a:solidFill>
            <a:srgbClr val="00B050"/>
          </a:solidFill>
        </p:grpSpPr>
        <p:sp>
          <p:nvSpPr>
            <p:cNvPr id="121" name="Freeform 128">
              <a:extLst>
                <a:ext uri="{FF2B5EF4-FFF2-40B4-BE49-F238E27FC236}">
                  <a16:creationId xmlns:a16="http://schemas.microsoft.com/office/drawing/2014/main" id="{94E86EA3-A78F-8170-6898-65408A0CA753}"/>
                </a:ext>
              </a:extLst>
            </p:cNvPr>
            <p:cNvSpPr/>
            <p:nvPr/>
          </p:nvSpPr>
          <p:spPr>
            <a:xfrm>
              <a:off x="127" y="0"/>
              <a:ext cx="462788" cy="452120"/>
            </a:xfrm>
            <a:custGeom>
              <a:avLst/>
              <a:gdLst/>
              <a:ahLst/>
              <a:cxnLst/>
              <a:rect l="l" t="t" r="r" b="b"/>
              <a:pathLst>
                <a:path w="462788" h="452120">
                  <a:moveTo>
                    <a:pt x="292862" y="0"/>
                  </a:moveTo>
                  <a:cubicBezTo>
                    <a:pt x="283464" y="0"/>
                    <a:pt x="273812" y="3556"/>
                    <a:pt x="267589" y="11176"/>
                  </a:cubicBezTo>
                  <a:lnTo>
                    <a:pt x="0" y="331597"/>
                  </a:lnTo>
                  <a:cubicBezTo>
                    <a:pt x="93980" y="336423"/>
                    <a:pt x="178435" y="382270"/>
                    <a:pt x="236220" y="452120"/>
                  </a:cubicBezTo>
                  <a:lnTo>
                    <a:pt x="448310" y="187071"/>
                  </a:lnTo>
                  <a:cubicBezTo>
                    <a:pt x="462788" y="175006"/>
                    <a:pt x="462788" y="155829"/>
                    <a:pt x="453136" y="143764"/>
                  </a:cubicBezTo>
                  <a:lnTo>
                    <a:pt x="315722" y="8763"/>
                  </a:lnTo>
                  <a:cubicBezTo>
                    <a:pt x="310007" y="3048"/>
                    <a:pt x="301498" y="0"/>
                    <a:pt x="292862" y="0"/>
                  </a:cubicBezTo>
                  <a:close/>
                </a:path>
              </a:pathLst>
            </a:custGeom>
            <a:grpFill/>
          </p:spPr>
        </p:sp>
      </p:grpSp>
      <p:grpSp>
        <p:nvGrpSpPr>
          <p:cNvPr id="122" name="Group 129">
            <a:extLst>
              <a:ext uri="{FF2B5EF4-FFF2-40B4-BE49-F238E27FC236}">
                <a16:creationId xmlns:a16="http://schemas.microsoft.com/office/drawing/2014/main" id="{2A66383A-5EF5-6B01-5D01-11FB8BF30696}"/>
              </a:ext>
            </a:extLst>
          </p:cNvPr>
          <p:cNvGrpSpPr/>
          <p:nvPr/>
        </p:nvGrpSpPr>
        <p:grpSpPr>
          <a:xfrm>
            <a:off x="7299600" y="8552274"/>
            <a:ext cx="339660" cy="206280"/>
            <a:chOff x="0" y="0"/>
            <a:chExt cx="452880" cy="275040"/>
          </a:xfrm>
          <a:solidFill>
            <a:srgbClr val="00B050"/>
          </a:solidFill>
        </p:grpSpPr>
        <p:sp>
          <p:nvSpPr>
            <p:cNvPr id="123" name="Freeform 130">
              <a:extLst>
                <a:ext uri="{FF2B5EF4-FFF2-40B4-BE49-F238E27FC236}">
                  <a16:creationId xmlns:a16="http://schemas.microsoft.com/office/drawing/2014/main" id="{A3C3EE01-F6B8-2C6A-7DA8-9E7970644D81}"/>
                </a:ext>
              </a:extLst>
            </p:cNvPr>
            <p:cNvSpPr/>
            <p:nvPr/>
          </p:nvSpPr>
          <p:spPr>
            <a:xfrm>
              <a:off x="0" y="127"/>
              <a:ext cx="452755" cy="274828"/>
            </a:xfrm>
            <a:custGeom>
              <a:avLst/>
              <a:gdLst/>
              <a:ahLst/>
              <a:cxnLst/>
              <a:rect l="l" t="t" r="r" b="b"/>
              <a:pathLst>
                <a:path w="452755" h="274828">
                  <a:moveTo>
                    <a:pt x="0" y="0"/>
                  </a:moveTo>
                  <a:lnTo>
                    <a:pt x="226441" y="274828"/>
                  </a:lnTo>
                  <a:lnTo>
                    <a:pt x="452755" y="0"/>
                  </a:lnTo>
                  <a:close/>
                </a:path>
              </a:pathLst>
            </a:custGeom>
            <a:grpFill/>
          </p:spPr>
        </p:sp>
      </p:grpSp>
      <p:grpSp>
        <p:nvGrpSpPr>
          <p:cNvPr id="124" name="Group 131">
            <a:extLst>
              <a:ext uri="{FF2B5EF4-FFF2-40B4-BE49-F238E27FC236}">
                <a16:creationId xmlns:a16="http://schemas.microsoft.com/office/drawing/2014/main" id="{5A155207-DC27-7F06-AE5E-ABB13A0232B2}"/>
              </a:ext>
            </a:extLst>
          </p:cNvPr>
          <p:cNvGrpSpPr/>
          <p:nvPr/>
        </p:nvGrpSpPr>
        <p:grpSpPr>
          <a:xfrm>
            <a:off x="7104120" y="8556594"/>
            <a:ext cx="341820" cy="337500"/>
            <a:chOff x="0" y="0"/>
            <a:chExt cx="455760" cy="450000"/>
          </a:xfrm>
          <a:solidFill>
            <a:srgbClr val="00B050"/>
          </a:solidFill>
        </p:grpSpPr>
        <p:sp>
          <p:nvSpPr>
            <p:cNvPr id="125" name="Freeform 132">
              <a:extLst>
                <a:ext uri="{FF2B5EF4-FFF2-40B4-BE49-F238E27FC236}">
                  <a16:creationId xmlns:a16="http://schemas.microsoft.com/office/drawing/2014/main" id="{DEF057FD-1CC7-12F3-5EDB-480DDF8AD2EE}"/>
                </a:ext>
              </a:extLst>
            </p:cNvPr>
            <p:cNvSpPr/>
            <p:nvPr/>
          </p:nvSpPr>
          <p:spPr>
            <a:xfrm>
              <a:off x="0" y="0"/>
              <a:ext cx="455803" cy="449961"/>
            </a:xfrm>
            <a:custGeom>
              <a:avLst/>
              <a:gdLst/>
              <a:ahLst/>
              <a:cxnLst/>
              <a:rect l="l" t="t" r="r" b="b"/>
              <a:pathLst>
                <a:path w="455803" h="449961">
                  <a:moveTo>
                    <a:pt x="167894" y="0"/>
                  </a:moveTo>
                  <a:cubicBezTo>
                    <a:pt x="159512" y="0"/>
                    <a:pt x="150368" y="3048"/>
                    <a:pt x="142240" y="8763"/>
                  </a:cubicBezTo>
                  <a:lnTo>
                    <a:pt x="7239" y="143764"/>
                  </a:lnTo>
                  <a:cubicBezTo>
                    <a:pt x="0" y="155829"/>
                    <a:pt x="0" y="175133"/>
                    <a:pt x="7239" y="187198"/>
                  </a:cubicBezTo>
                  <a:lnTo>
                    <a:pt x="221869" y="449961"/>
                  </a:lnTo>
                  <a:cubicBezTo>
                    <a:pt x="279781" y="382524"/>
                    <a:pt x="364109" y="336677"/>
                    <a:pt x="455803" y="329438"/>
                  </a:cubicBezTo>
                  <a:lnTo>
                    <a:pt x="190627" y="11176"/>
                  </a:lnTo>
                  <a:cubicBezTo>
                    <a:pt x="185547" y="3556"/>
                    <a:pt x="177165" y="0"/>
                    <a:pt x="167894" y="0"/>
                  </a:cubicBezTo>
                  <a:close/>
                </a:path>
              </a:pathLst>
            </a:custGeom>
            <a:grpFill/>
          </p:spPr>
        </p:sp>
      </p:grpSp>
      <p:grpSp>
        <p:nvGrpSpPr>
          <p:cNvPr id="126" name="Group 133">
            <a:extLst>
              <a:ext uri="{FF2B5EF4-FFF2-40B4-BE49-F238E27FC236}">
                <a16:creationId xmlns:a16="http://schemas.microsoft.com/office/drawing/2014/main" id="{0AEB0454-D2DC-1D90-276A-734732F3B794}"/>
              </a:ext>
            </a:extLst>
          </p:cNvPr>
          <p:cNvGrpSpPr/>
          <p:nvPr/>
        </p:nvGrpSpPr>
        <p:grpSpPr>
          <a:xfrm>
            <a:off x="8317500" y="9097674"/>
            <a:ext cx="725220" cy="92340"/>
            <a:chOff x="0" y="0"/>
            <a:chExt cx="966960" cy="123120"/>
          </a:xfrm>
          <a:solidFill>
            <a:srgbClr val="00B050"/>
          </a:solidFill>
        </p:grpSpPr>
        <p:sp>
          <p:nvSpPr>
            <p:cNvPr id="127" name="Freeform 134">
              <a:extLst>
                <a:ext uri="{FF2B5EF4-FFF2-40B4-BE49-F238E27FC236}">
                  <a16:creationId xmlns:a16="http://schemas.microsoft.com/office/drawing/2014/main" id="{A77E1B14-3A7F-07B0-FC69-F32437EB8302}"/>
                </a:ext>
              </a:extLst>
            </p:cNvPr>
            <p:cNvSpPr/>
            <p:nvPr/>
          </p:nvSpPr>
          <p:spPr>
            <a:xfrm>
              <a:off x="127" y="0"/>
              <a:ext cx="966724" cy="123063"/>
            </a:xfrm>
            <a:custGeom>
              <a:avLst/>
              <a:gdLst/>
              <a:ahLst/>
              <a:cxnLst/>
              <a:rect l="l" t="t" r="r" b="b"/>
              <a:pathLst>
                <a:path w="966724" h="123063">
                  <a:moveTo>
                    <a:pt x="28829" y="0"/>
                  </a:moveTo>
                  <a:cubicBezTo>
                    <a:pt x="12065" y="0"/>
                    <a:pt x="0" y="14478"/>
                    <a:pt x="0" y="28956"/>
                  </a:cubicBezTo>
                  <a:cubicBezTo>
                    <a:pt x="0" y="79629"/>
                    <a:pt x="41021" y="123063"/>
                    <a:pt x="91567" y="123063"/>
                  </a:cubicBezTo>
                  <a:lnTo>
                    <a:pt x="872744" y="123063"/>
                  </a:lnTo>
                  <a:cubicBezTo>
                    <a:pt x="923290" y="123063"/>
                    <a:pt x="966724" y="82042"/>
                    <a:pt x="966724" y="28956"/>
                  </a:cubicBezTo>
                  <a:cubicBezTo>
                    <a:pt x="964438" y="12065"/>
                    <a:pt x="952246" y="0"/>
                    <a:pt x="933069" y="0"/>
                  </a:cubicBezTo>
                  <a:lnTo>
                    <a:pt x="839089" y="0"/>
                  </a:lnTo>
                  <a:lnTo>
                    <a:pt x="839089" y="28956"/>
                  </a:lnTo>
                  <a:cubicBezTo>
                    <a:pt x="839089" y="48260"/>
                    <a:pt x="824611" y="62738"/>
                    <a:pt x="807720" y="62738"/>
                  </a:cubicBezTo>
                  <a:cubicBezTo>
                    <a:pt x="788416" y="62738"/>
                    <a:pt x="776478" y="48260"/>
                    <a:pt x="776478" y="28956"/>
                  </a:cubicBezTo>
                  <a:lnTo>
                    <a:pt x="776478" y="0"/>
                  </a:lnTo>
                  <a:lnTo>
                    <a:pt x="713613" y="0"/>
                  </a:lnTo>
                  <a:lnTo>
                    <a:pt x="713613" y="28956"/>
                  </a:lnTo>
                  <a:cubicBezTo>
                    <a:pt x="713613" y="48260"/>
                    <a:pt x="699135" y="62738"/>
                    <a:pt x="682371" y="62738"/>
                  </a:cubicBezTo>
                  <a:cubicBezTo>
                    <a:pt x="665607" y="62738"/>
                    <a:pt x="650875" y="48260"/>
                    <a:pt x="650875" y="28956"/>
                  </a:cubicBezTo>
                  <a:lnTo>
                    <a:pt x="650875" y="0"/>
                  </a:lnTo>
                  <a:close/>
                </a:path>
              </a:pathLst>
            </a:custGeom>
            <a:grpFill/>
          </p:spPr>
        </p:sp>
      </p:grpSp>
      <p:grpSp>
        <p:nvGrpSpPr>
          <p:cNvPr id="128" name="Group 135">
            <a:extLst>
              <a:ext uri="{FF2B5EF4-FFF2-40B4-BE49-F238E27FC236}">
                <a16:creationId xmlns:a16="http://schemas.microsoft.com/office/drawing/2014/main" id="{2CDE10D2-E831-2408-06B1-CC98A7608D7B}"/>
              </a:ext>
            </a:extLst>
          </p:cNvPr>
          <p:cNvGrpSpPr/>
          <p:nvPr/>
        </p:nvGrpSpPr>
        <p:grpSpPr>
          <a:xfrm>
            <a:off x="8362860" y="8621934"/>
            <a:ext cx="632880" cy="428760"/>
            <a:chOff x="0" y="0"/>
            <a:chExt cx="843840" cy="571680"/>
          </a:xfrm>
          <a:solidFill>
            <a:srgbClr val="00B050"/>
          </a:solidFill>
        </p:grpSpPr>
        <p:sp>
          <p:nvSpPr>
            <p:cNvPr id="129" name="Freeform 136">
              <a:extLst>
                <a:ext uri="{FF2B5EF4-FFF2-40B4-BE49-F238E27FC236}">
                  <a16:creationId xmlns:a16="http://schemas.microsoft.com/office/drawing/2014/main" id="{85CC750B-D624-6655-53B2-5279B17B220C}"/>
                </a:ext>
              </a:extLst>
            </p:cNvPr>
            <p:cNvSpPr/>
            <p:nvPr/>
          </p:nvSpPr>
          <p:spPr>
            <a:xfrm>
              <a:off x="127" y="127"/>
              <a:ext cx="843661" cy="571500"/>
            </a:xfrm>
            <a:custGeom>
              <a:avLst/>
              <a:gdLst/>
              <a:ahLst/>
              <a:cxnLst/>
              <a:rect l="l" t="t" r="r" b="b"/>
              <a:pathLst>
                <a:path w="843661" h="571500">
                  <a:moveTo>
                    <a:pt x="290195" y="127889"/>
                  </a:moveTo>
                  <a:cubicBezTo>
                    <a:pt x="293751" y="127889"/>
                    <a:pt x="297561" y="128524"/>
                    <a:pt x="301244" y="130048"/>
                  </a:cubicBezTo>
                  <a:lnTo>
                    <a:pt x="491744" y="192786"/>
                  </a:lnTo>
                  <a:cubicBezTo>
                    <a:pt x="511048" y="200025"/>
                    <a:pt x="520700" y="228981"/>
                    <a:pt x="503809" y="245872"/>
                  </a:cubicBezTo>
                  <a:lnTo>
                    <a:pt x="460375" y="286893"/>
                  </a:lnTo>
                  <a:lnTo>
                    <a:pt x="566420" y="392938"/>
                  </a:lnTo>
                  <a:cubicBezTo>
                    <a:pt x="580898" y="402590"/>
                    <a:pt x="580898" y="421894"/>
                    <a:pt x="568833" y="433832"/>
                  </a:cubicBezTo>
                  <a:cubicBezTo>
                    <a:pt x="562737" y="439928"/>
                    <a:pt x="554355" y="442976"/>
                    <a:pt x="545846" y="442976"/>
                  </a:cubicBezTo>
                  <a:cubicBezTo>
                    <a:pt x="537337" y="442976"/>
                    <a:pt x="528955" y="439928"/>
                    <a:pt x="522986" y="433832"/>
                  </a:cubicBezTo>
                  <a:lnTo>
                    <a:pt x="416941" y="330200"/>
                  </a:lnTo>
                  <a:lnTo>
                    <a:pt x="375920" y="371094"/>
                  </a:lnTo>
                  <a:cubicBezTo>
                    <a:pt x="368681" y="378333"/>
                    <a:pt x="360553" y="381508"/>
                    <a:pt x="352806" y="381508"/>
                  </a:cubicBezTo>
                  <a:cubicBezTo>
                    <a:pt x="339852" y="381508"/>
                    <a:pt x="328295" y="372618"/>
                    <a:pt x="325374" y="359029"/>
                  </a:cubicBezTo>
                  <a:lnTo>
                    <a:pt x="262763" y="168529"/>
                  </a:lnTo>
                  <a:cubicBezTo>
                    <a:pt x="254635" y="148209"/>
                    <a:pt x="270510" y="127762"/>
                    <a:pt x="290195" y="127762"/>
                  </a:cubicBezTo>
                  <a:close/>
                  <a:moveTo>
                    <a:pt x="91567" y="0"/>
                  </a:moveTo>
                  <a:cubicBezTo>
                    <a:pt x="40894" y="0"/>
                    <a:pt x="0" y="43307"/>
                    <a:pt x="0" y="93980"/>
                  </a:cubicBezTo>
                  <a:lnTo>
                    <a:pt x="0" y="571500"/>
                  </a:lnTo>
                  <a:lnTo>
                    <a:pt x="843661" y="571500"/>
                  </a:lnTo>
                  <a:lnTo>
                    <a:pt x="843661" y="93980"/>
                  </a:lnTo>
                  <a:cubicBezTo>
                    <a:pt x="843661" y="43434"/>
                    <a:pt x="800227" y="0"/>
                    <a:pt x="747268" y="0"/>
                  </a:cubicBezTo>
                  <a:close/>
                </a:path>
              </a:pathLst>
            </a:custGeom>
            <a:grpFill/>
          </p:spPr>
        </p:sp>
      </p:grpSp>
      <p:grpSp>
        <p:nvGrpSpPr>
          <p:cNvPr id="130" name="Group 137">
            <a:extLst>
              <a:ext uri="{FF2B5EF4-FFF2-40B4-BE49-F238E27FC236}">
                <a16:creationId xmlns:a16="http://schemas.microsoft.com/office/drawing/2014/main" id="{75A3EEB4-26B0-56E2-B036-CD7E49CF82B0}"/>
              </a:ext>
            </a:extLst>
          </p:cNvPr>
          <p:cNvGrpSpPr/>
          <p:nvPr/>
        </p:nvGrpSpPr>
        <p:grpSpPr>
          <a:xfrm>
            <a:off x="4752420" y="4179354"/>
            <a:ext cx="611820" cy="397440"/>
            <a:chOff x="0" y="0"/>
            <a:chExt cx="815760" cy="529920"/>
          </a:xfrm>
          <a:solidFill>
            <a:srgbClr val="00B050"/>
          </a:solidFill>
        </p:grpSpPr>
        <p:sp>
          <p:nvSpPr>
            <p:cNvPr id="131" name="Freeform 138">
              <a:extLst>
                <a:ext uri="{FF2B5EF4-FFF2-40B4-BE49-F238E27FC236}">
                  <a16:creationId xmlns:a16="http://schemas.microsoft.com/office/drawing/2014/main" id="{9114C927-0EDB-55C3-A96F-1FD431CAFA7B}"/>
                </a:ext>
              </a:extLst>
            </p:cNvPr>
            <p:cNvSpPr/>
            <p:nvPr/>
          </p:nvSpPr>
          <p:spPr>
            <a:xfrm>
              <a:off x="127" y="0"/>
              <a:ext cx="815594" cy="529844"/>
            </a:xfrm>
            <a:custGeom>
              <a:avLst/>
              <a:gdLst/>
              <a:ahLst/>
              <a:cxnLst/>
              <a:rect l="l" t="t" r="r" b="b"/>
              <a:pathLst>
                <a:path w="815594" h="529844">
                  <a:moveTo>
                    <a:pt x="32893" y="127"/>
                  </a:moveTo>
                  <a:cubicBezTo>
                    <a:pt x="13589" y="127"/>
                    <a:pt x="0" y="19304"/>
                    <a:pt x="0" y="35687"/>
                  </a:cubicBezTo>
                  <a:lnTo>
                    <a:pt x="0" y="529844"/>
                  </a:lnTo>
                  <a:lnTo>
                    <a:pt x="815594" y="529844"/>
                  </a:lnTo>
                  <a:lnTo>
                    <a:pt x="815594" y="35687"/>
                  </a:lnTo>
                  <a:cubicBezTo>
                    <a:pt x="815594" y="13716"/>
                    <a:pt x="799084" y="0"/>
                    <a:pt x="782701" y="0"/>
                  </a:cubicBezTo>
                  <a:close/>
                </a:path>
              </a:pathLst>
            </a:custGeom>
            <a:grpFill/>
          </p:spPr>
        </p:sp>
      </p:grpSp>
      <p:grpSp>
        <p:nvGrpSpPr>
          <p:cNvPr id="132" name="Group 139">
            <a:extLst>
              <a:ext uri="{FF2B5EF4-FFF2-40B4-BE49-F238E27FC236}">
                <a16:creationId xmlns:a16="http://schemas.microsoft.com/office/drawing/2014/main" id="{92264DBF-8625-00DA-32C4-6DE2894F72B3}"/>
              </a:ext>
            </a:extLst>
          </p:cNvPr>
          <p:cNvGrpSpPr/>
          <p:nvPr/>
        </p:nvGrpSpPr>
        <p:grpSpPr>
          <a:xfrm>
            <a:off x="4698960" y="4630254"/>
            <a:ext cx="720900" cy="217620"/>
            <a:chOff x="0" y="0"/>
            <a:chExt cx="961200" cy="290160"/>
          </a:xfrm>
          <a:solidFill>
            <a:srgbClr val="00B050"/>
          </a:solidFill>
        </p:grpSpPr>
        <p:sp>
          <p:nvSpPr>
            <p:cNvPr id="133" name="Freeform 140">
              <a:extLst>
                <a:ext uri="{FF2B5EF4-FFF2-40B4-BE49-F238E27FC236}">
                  <a16:creationId xmlns:a16="http://schemas.microsoft.com/office/drawing/2014/main" id="{308166B2-685F-C758-3211-2B7BAF60C2FC}"/>
                </a:ext>
              </a:extLst>
            </p:cNvPr>
            <p:cNvSpPr/>
            <p:nvPr/>
          </p:nvSpPr>
          <p:spPr>
            <a:xfrm>
              <a:off x="0" y="0"/>
              <a:ext cx="961390" cy="290068"/>
            </a:xfrm>
            <a:custGeom>
              <a:avLst/>
              <a:gdLst/>
              <a:ahLst/>
              <a:cxnLst/>
              <a:rect l="l" t="t" r="r" b="b"/>
              <a:pathLst>
                <a:path w="961390" h="290068">
                  <a:moveTo>
                    <a:pt x="5461" y="0"/>
                  </a:moveTo>
                  <a:cubicBezTo>
                    <a:pt x="2794" y="11049"/>
                    <a:pt x="0" y="24765"/>
                    <a:pt x="0" y="35687"/>
                  </a:cubicBezTo>
                  <a:cubicBezTo>
                    <a:pt x="0" y="96139"/>
                    <a:pt x="46736" y="145542"/>
                    <a:pt x="104394" y="145542"/>
                  </a:cubicBezTo>
                  <a:lnTo>
                    <a:pt x="274574" y="145542"/>
                  </a:lnTo>
                  <a:lnTo>
                    <a:pt x="227965" y="236220"/>
                  </a:lnTo>
                  <a:cubicBezTo>
                    <a:pt x="219710" y="255397"/>
                    <a:pt x="227965" y="277368"/>
                    <a:pt x="247269" y="285623"/>
                  </a:cubicBezTo>
                  <a:cubicBezTo>
                    <a:pt x="251841" y="288671"/>
                    <a:pt x="257175" y="290068"/>
                    <a:pt x="262382" y="290068"/>
                  </a:cubicBezTo>
                  <a:cubicBezTo>
                    <a:pt x="276098" y="290068"/>
                    <a:pt x="290068" y="281051"/>
                    <a:pt x="293878" y="269113"/>
                  </a:cubicBezTo>
                  <a:lnTo>
                    <a:pt x="357124" y="142748"/>
                  </a:lnTo>
                  <a:lnTo>
                    <a:pt x="442341" y="142748"/>
                  </a:lnTo>
                  <a:lnTo>
                    <a:pt x="442341" y="249809"/>
                  </a:lnTo>
                  <a:cubicBezTo>
                    <a:pt x="442341" y="271780"/>
                    <a:pt x="458851" y="288290"/>
                    <a:pt x="480822" y="288290"/>
                  </a:cubicBezTo>
                  <a:cubicBezTo>
                    <a:pt x="499999" y="288290"/>
                    <a:pt x="513715" y="271780"/>
                    <a:pt x="513715" y="249809"/>
                  </a:cubicBezTo>
                  <a:lnTo>
                    <a:pt x="513715" y="142875"/>
                  </a:lnTo>
                  <a:lnTo>
                    <a:pt x="598805" y="142875"/>
                  </a:lnTo>
                  <a:lnTo>
                    <a:pt x="662051" y="269240"/>
                  </a:lnTo>
                  <a:cubicBezTo>
                    <a:pt x="670306" y="281559"/>
                    <a:pt x="683133" y="287782"/>
                    <a:pt x="696087" y="287782"/>
                  </a:cubicBezTo>
                  <a:cubicBezTo>
                    <a:pt x="700405" y="287782"/>
                    <a:pt x="704596" y="287147"/>
                    <a:pt x="708787" y="285750"/>
                  </a:cubicBezTo>
                  <a:cubicBezTo>
                    <a:pt x="727964" y="274701"/>
                    <a:pt x="733425" y="255524"/>
                    <a:pt x="727964" y="236347"/>
                  </a:cubicBezTo>
                  <a:lnTo>
                    <a:pt x="681355" y="145669"/>
                  </a:lnTo>
                  <a:lnTo>
                    <a:pt x="851535" y="145669"/>
                  </a:lnTo>
                  <a:cubicBezTo>
                    <a:pt x="909193" y="145669"/>
                    <a:pt x="961390" y="96266"/>
                    <a:pt x="961390" y="35814"/>
                  </a:cubicBezTo>
                  <a:cubicBezTo>
                    <a:pt x="961390" y="22098"/>
                    <a:pt x="955929" y="11049"/>
                    <a:pt x="953135" y="127"/>
                  </a:cubicBezTo>
                  <a:close/>
                </a:path>
              </a:pathLst>
            </a:custGeom>
            <a:grpFill/>
          </p:spPr>
        </p:sp>
      </p:grpSp>
      <p:grpSp>
        <p:nvGrpSpPr>
          <p:cNvPr id="134" name="Group 141">
            <a:extLst>
              <a:ext uri="{FF2B5EF4-FFF2-40B4-BE49-F238E27FC236}">
                <a16:creationId xmlns:a16="http://schemas.microsoft.com/office/drawing/2014/main" id="{6D9046D2-D985-18C5-3192-9A22864E129F}"/>
              </a:ext>
            </a:extLst>
          </p:cNvPr>
          <p:cNvGrpSpPr/>
          <p:nvPr/>
        </p:nvGrpSpPr>
        <p:grpSpPr>
          <a:xfrm>
            <a:off x="4972740" y="4018434"/>
            <a:ext cx="164700" cy="106920"/>
            <a:chOff x="0" y="0"/>
            <a:chExt cx="219600" cy="142560"/>
          </a:xfrm>
          <a:solidFill>
            <a:srgbClr val="00B050"/>
          </a:solidFill>
        </p:grpSpPr>
        <p:sp>
          <p:nvSpPr>
            <p:cNvPr id="135" name="Freeform 142">
              <a:extLst>
                <a:ext uri="{FF2B5EF4-FFF2-40B4-BE49-F238E27FC236}">
                  <a16:creationId xmlns:a16="http://schemas.microsoft.com/office/drawing/2014/main" id="{B98D5DBF-F48E-F16D-8527-4490CF31E29D}"/>
                </a:ext>
              </a:extLst>
            </p:cNvPr>
            <p:cNvSpPr/>
            <p:nvPr/>
          </p:nvSpPr>
          <p:spPr>
            <a:xfrm>
              <a:off x="127" y="0"/>
              <a:ext cx="219456" cy="142621"/>
            </a:xfrm>
            <a:custGeom>
              <a:avLst/>
              <a:gdLst/>
              <a:ahLst/>
              <a:cxnLst/>
              <a:rect l="l" t="t" r="r" b="b"/>
              <a:pathLst>
                <a:path w="219456" h="142621">
                  <a:moveTo>
                    <a:pt x="38354" y="0"/>
                  </a:moveTo>
                  <a:cubicBezTo>
                    <a:pt x="19177" y="0"/>
                    <a:pt x="0" y="16383"/>
                    <a:pt x="0" y="35687"/>
                  </a:cubicBezTo>
                  <a:lnTo>
                    <a:pt x="0" y="142621"/>
                  </a:lnTo>
                  <a:lnTo>
                    <a:pt x="216662" y="142621"/>
                  </a:lnTo>
                  <a:lnTo>
                    <a:pt x="216662" y="35687"/>
                  </a:lnTo>
                  <a:lnTo>
                    <a:pt x="219456" y="35687"/>
                  </a:lnTo>
                  <a:cubicBezTo>
                    <a:pt x="219456" y="16383"/>
                    <a:pt x="203073" y="0"/>
                    <a:pt x="183769" y="0"/>
                  </a:cubicBezTo>
                  <a:close/>
                </a:path>
              </a:pathLst>
            </a:custGeom>
            <a:grpFill/>
          </p:spPr>
        </p:sp>
      </p:grpSp>
      <p:grpSp>
        <p:nvGrpSpPr>
          <p:cNvPr id="136" name="Group 143">
            <a:extLst>
              <a:ext uri="{FF2B5EF4-FFF2-40B4-BE49-F238E27FC236}">
                <a16:creationId xmlns:a16="http://schemas.microsoft.com/office/drawing/2014/main" id="{54219DCE-79C8-9CF7-A41B-F3947F593DFB}"/>
              </a:ext>
            </a:extLst>
          </p:cNvPr>
          <p:cNvGrpSpPr/>
          <p:nvPr/>
        </p:nvGrpSpPr>
        <p:grpSpPr>
          <a:xfrm>
            <a:off x="10838760" y="4012494"/>
            <a:ext cx="381240" cy="379080"/>
            <a:chOff x="0" y="0"/>
            <a:chExt cx="508320" cy="505440"/>
          </a:xfrm>
          <a:solidFill>
            <a:srgbClr val="00B050"/>
          </a:solidFill>
        </p:grpSpPr>
        <p:sp>
          <p:nvSpPr>
            <p:cNvPr id="137" name="Freeform 144">
              <a:extLst>
                <a:ext uri="{FF2B5EF4-FFF2-40B4-BE49-F238E27FC236}">
                  <a16:creationId xmlns:a16="http://schemas.microsoft.com/office/drawing/2014/main" id="{D6AEAC92-AA11-6EA5-CDA2-9AF77EB08695}"/>
                </a:ext>
              </a:extLst>
            </p:cNvPr>
            <p:cNvSpPr/>
            <p:nvPr/>
          </p:nvSpPr>
          <p:spPr>
            <a:xfrm>
              <a:off x="0" y="0"/>
              <a:ext cx="508381" cy="505333"/>
            </a:xfrm>
            <a:custGeom>
              <a:avLst/>
              <a:gdLst/>
              <a:ahLst/>
              <a:cxnLst/>
              <a:rect l="l" t="t" r="r" b="b"/>
              <a:pathLst>
                <a:path w="508381" h="505333">
                  <a:moveTo>
                    <a:pt x="255524" y="145669"/>
                  </a:moveTo>
                  <a:cubicBezTo>
                    <a:pt x="272034" y="145669"/>
                    <a:pt x="288544" y="162179"/>
                    <a:pt x="288544" y="178689"/>
                  </a:cubicBezTo>
                  <a:lnTo>
                    <a:pt x="288544" y="217170"/>
                  </a:lnTo>
                  <a:lnTo>
                    <a:pt x="327025" y="217170"/>
                  </a:lnTo>
                  <a:cubicBezTo>
                    <a:pt x="348996" y="217170"/>
                    <a:pt x="362839" y="233680"/>
                    <a:pt x="362839" y="255651"/>
                  </a:cubicBezTo>
                  <a:cubicBezTo>
                    <a:pt x="362839" y="274955"/>
                    <a:pt x="343535" y="291338"/>
                    <a:pt x="327025" y="291338"/>
                  </a:cubicBezTo>
                  <a:lnTo>
                    <a:pt x="288417" y="291338"/>
                  </a:lnTo>
                  <a:lnTo>
                    <a:pt x="288417" y="329819"/>
                  </a:lnTo>
                  <a:cubicBezTo>
                    <a:pt x="288417" y="348996"/>
                    <a:pt x="271907" y="362839"/>
                    <a:pt x="255397" y="362839"/>
                  </a:cubicBezTo>
                  <a:cubicBezTo>
                    <a:pt x="236220" y="362839"/>
                    <a:pt x="219583" y="346329"/>
                    <a:pt x="219583" y="329819"/>
                  </a:cubicBezTo>
                  <a:lnTo>
                    <a:pt x="219583" y="291211"/>
                  </a:lnTo>
                  <a:lnTo>
                    <a:pt x="181356" y="291211"/>
                  </a:lnTo>
                  <a:cubicBezTo>
                    <a:pt x="162179" y="291211"/>
                    <a:pt x="148336" y="274701"/>
                    <a:pt x="148336" y="255524"/>
                  </a:cubicBezTo>
                  <a:cubicBezTo>
                    <a:pt x="148336" y="233553"/>
                    <a:pt x="162052" y="217043"/>
                    <a:pt x="181356" y="217043"/>
                  </a:cubicBezTo>
                  <a:lnTo>
                    <a:pt x="219710" y="217043"/>
                  </a:lnTo>
                  <a:lnTo>
                    <a:pt x="219710" y="178562"/>
                  </a:lnTo>
                  <a:cubicBezTo>
                    <a:pt x="219710" y="159258"/>
                    <a:pt x="236220" y="145542"/>
                    <a:pt x="255524" y="145542"/>
                  </a:cubicBezTo>
                  <a:close/>
                  <a:moveTo>
                    <a:pt x="38481" y="0"/>
                  </a:moveTo>
                  <a:cubicBezTo>
                    <a:pt x="16510" y="0"/>
                    <a:pt x="0" y="16510"/>
                    <a:pt x="0" y="38481"/>
                  </a:cubicBezTo>
                  <a:lnTo>
                    <a:pt x="0" y="469646"/>
                  </a:lnTo>
                  <a:cubicBezTo>
                    <a:pt x="2794" y="491617"/>
                    <a:pt x="19304" y="505333"/>
                    <a:pt x="38481" y="505333"/>
                  </a:cubicBezTo>
                  <a:lnTo>
                    <a:pt x="469773" y="505333"/>
                  </a:lnTo>
                  <a:cubicBezTo>
                    <a:pt x="491744" y="505333"/>
                    <a:pt x="508381" y="488823"/>
                    <a:pt x="508381" y="469646"/>
                  </a:cubicBezTo>
                  <a:lnTo>
                    <a:pt x="508381" y="38481"/>
                  </a:lnTo>
                  <a:cubicBezTo>
                    <a:pt x="508381" y="16510"/>
                    <a:pt x="491744" y="0"/>
                    <a:pt x="469773" y="0"/>
                  </a:cubicBezTo>
                  <a:close/>
                </a:path>
              </a:pathLst>
            </a:custGeom>
            <a:grpFill/>
          </p:spPr>
        </p:sp>
      </p:grpSp>
      <p:grpSp>
        <p:nvGrpSpPr>
          <p:cNvPr id="138" name="Group 145">
            <a:extLst>
              <a:ext uri="{FF2B5EF4-FFF2-40B4-BE49-F238E27FC236}">
                <a16:creationId xmlns:a16="http://schemas.microsoft.com/office/drawing/2014/main" id="{22F417CC-1593-286D-5C9E-4A285A2E33E9}"/>
              </a:ext>
            </a:extLst>
          </p:cNvPr>
          <p:cNvGrpSpPr/>
          <p:nvPr/>
        </p:nvGrpSpPr>
        <p:grpSpPr>
          <a:xfrm>
            <a:off x="10840920" y="4465554"/>
            <a:ext cx="383400" cy="376920"/>
            <a:chOff x="0" y="0"/>
            <a:chExt cx="511200" cy="502560"/>
          </a:xfrm>
          <a:solidFill>
            <a:srgbClr val="00B050"/>
          </a:solidFill>
        </p:grpSpPr>
        <p:sp>
          <p:nvSpPr>
            <p:cNvPr id="139" name="Freeform 146">
              <a:extLst>
                <a:ext uri="{FF2B5EF4-FFF2-40B4-BE49-F238E27FC236}">
                  <a16:creationId xmlns:a16="http://schemas.microsoft.com/office/drawing/2014/main" id="{F38FC852-7564-80C9-3652-B5F589247282}"/>
                </a:ext>
              </a:extLst>
            </p:cNvPr>
            <p:cNvSpPr/>
            <p:nvPr/>
          </p:nvSpPr>
          <p:spPr>
            <a:xfrm>
              <a:off x="127" y="0"/>
              <a:ext cx="511175" cy="502539"/>
            </a:xfrm>
            <a:custGeom>
              <a:avLst/>
              <a:gdLst/>
              <a:ahLst/>
              <a:cxnLst/>
              <a:rect l="l" t="t" r="r" b="b"/>
              <a:pathLst>
                <a:path w="511175" h="502539">
                  <a:moveTo>
                    <a:pt x="300736" y="162052"/>
                  </a:moveTo>
                  <a:cubicBezTo>
                    <a:pt x="310388" y="162052"/>
                    <a:pt x="320040" y="164719"/>
                    <a:pt x="326898" y="170307"/>
                  </a:cubicBezTo>
                  <a:cubicBezTo>
                    <a:pt x="340614" y="184023"/>
                    <a:pt x="340614" y="208788"/>
                    <a:pt x="326898" y="222504"/>
                  </a:cubicBezTo>
                  <a:lnTo>
                    <a:pt x="302133" y="247142"/>
                  </a:lnTo>
                  <a:lnTo>
                    <a:pt x="326898" y="271780"/>
                  </a:lnTo>
                  <a:cubicBezTo>
                    <a:pt x="340614" y="285496"/>
                    <a:pt x="340614" y="307467"/>
                    <a:pt x="326898" y="321183"/>
                  </a:cubicBezTo>
                  <a:cubicBezTo>
                    <a:pt x="320040" y="328041"/>
                    <a:pt x="310388" y="331470"/>
                    <a:pt x="300736" y="331470"/>
                  </a:cubicBezTo>
                  <a:cubicBezTo>
                    <a:pt x="291084" y="331470"/>
                    <a:pt x="281559" y="328041"/>
                    <a:pt x="274701" y="321183"/>
                  </a:cubicBezTo>
                  <a:lnTo>
                    <a:pt x="252730" y="299212"/>
                  </a:lnTo>
                  <a:lnTo>
                    <a:pt x="228092" y="321183"/>
                  </a:lnTo>
                  <a:cubicBezTo>
                    <a:pt x="221234" y="328041"/>
                    <a:pt x="211582" y="331470"/>
                    <a:pt x="201930" y="331470"/>
                  </a:cubicBezTo>
                  <a:cubicBezTo>
                    <a:pt x="192278" y="331470"/>
                    <a:pt x="182753" y="328041"/>
                    <a:pt x="175895" y="321183"/>
                  </a:cubicBezTo>
                  <a:cubicBezTo>
                    <a:pt x="162052" y="307467"/>
                    <a:pt x="162052" y="285496"/>
                    <a:pt x="175895" y="271780"/>
                  </a:cubicBezTo>
                  <a:lnTo>
                    <a:pt x="200533" y="247142"/>
                  </a:lnTo>
                  <a:lnTo>
                    <a:pt x="175895" y="222377"/>
                  </a:lnTo>
                  <a:cubicBezTo>
                    <a:pt x="162052" y="208661"/>
                    <a:pt x="162052" y="183896"/>
                    <a:pt x="175895" y="170180"/>
                  </a:cubicBezTo>
                  <a:cubicBezTo>
                    <a:pt x="182753" y="164719"/>
                    <a:pt x="192405" y="161925"/>
                    <a:pt x="201930" y="161925"/>
                  </a:cubicBezTo>
                  <a:cubicBezTo>
                    <a:pt x="211455" y="161925"/>
                    <a:pt x="221234" y="164592"/>
                    <a:pt x="228092" y="170180"/>
                  </a:cubicBezTo>
                  <a:lnTo>
                    <a:pt x="252730" y="194945"/>
                  </a:lnTo>
                  <a:lnTo>
                    <a:pt x="274701" y="170180"/>
                  </a:lnTo>
                  <a:cubicBezTo>
                    <a:pt x="281559" y="164719"/>
                    <a:pt x="291211" y="161925"/>
                    <a:pt x="300736" y="161925"/>
                  </a:cubicBezTo>
                  <a:close/>
                  <a:moveTo>
                    <a:pt x="38481" y="0"/>
                  </a:moveTo>
                  <a:cubicBezTo>
                    <a:pt x="19177" y="0"/>
                    <a:pt x="0" y="16510"/>
                    <a:pt x="0" y="32893"/>
                  </a:cubicBezTo>
                  <a:lnTo>
                    <a:pt x="0" y="466852"/>
                  </a:lnTo>
                  <a:cubicBezTo>
                    <a:pt x="0" y="488823"/>
                    <a:pt x="19177" y="502539"/>
                    <a:pt x="38481" y="502539"/>
                  </a:cubicBezTo>
                  <a:lnTo>
                    <a:pt x="472567" y="502539"/>
                  </a:lnTo>
                  <a:cubicBezTo>
                    <a:pt x="491871" y="502539"/>
                    <a:pt x="511175" y="483235"/>
                    <a:pt x="511175" y="466852"/>
                  </a:cubicBezTo>
                  <a:lnTo>
                    <a:pt x="511175" y="32893"/>
                  </a:lnTo>
                  <a:cubicBezTo>
                    <a:pt x="511048" y="13716"/>
                    <a:pt x="491744" y="0"/>
                    <a:pt x="472567" y="0"/>
                  </a:cubicBezTo>
                  <a:close/>
                </a:path>
              </a:pathLst>
            </a:custGeom>
            <a:grpFill/>
          </p:spPr>
        </p:sp>
      </p:grpSp>
      <p:grpSp>
        <p:nvGrpSpPr>
          <p:cNvPr id="140" name="Group 147">
            <a:extLst>
              <a:ext uri="{FF2B5EF4-FFF2-40B4-BE49-F238E27FC236}">
                <a16:creationId xmlns:a16="http://schemas.microsoft.com/office/drawing/2014/main" id="{78A0358D-1E9B-FE2E-DEA0-9752A5DEFBFF}"/>
              </a:ext>
            </a:extLst>
          </p:cNvPr>
          <p:cNvGrpSpPr/>
          <p:nvPr/>
        </p:nvGrpSpPr>
        <p:grpSpPr>
          <a:xfrm>
            <a:off x="11289660" y="4012494"/>
            <a:ext cx="381240" cy="379080"/>
            <a:chOff x="0" y="0"/>
            <a:chExt cx="508320" cy="505440"/>
          </a:xfrm>
          <a:solidFill>
            <a:srgbClr val="00B050"/>
          </a:solidFill>
        </p:grpSpPr>
        <p:sp>
          <p:nvSpPr>
            <p:cNvPr id="141" name="Freeform 148">
              <a:extLst>
                <a:ext uri="{FF2B5EF4-FFF2-40B4-BE49-F238E27FC236}">
                  <a16:creationId xmlns:a16="http://schemas.microsoft.com/office/drawing/2014/main" id="{E4636817-3CE4-A32C-270B-941887A94D69}"/>
                </a:ext>
              </a:extLst>
            </p:cNvPr>
            <p:cNvSpPr/>
            <p:nvPr/>
          </p:nvSpPr>
          <p:spPr>
            <a:xfrm>
              <a:off x="127" y="0"/>
              <a:ext cx="508254" cy="505333"/>
            </a:xfrm>
            <a:custGeom>
              <a:avLst/>
              <a:gdLst/>
              <a:ahLst/>
              <a:cxnLst/>
              <a:rect l="l" t="t" r="r" b="b"/>
              <a:pathLst>
                <a:path w="508254" h="505333">
                  <a:moveTo>
                    <a:pt x="326898" y="214249"/>
                  </a:moveTo>
                  <a:cubicBezTo>
                    <a:pt x="346075" y="214249"/>
                    <a:pt x="359918" y="230759"/>
                    <a:pt x="359918" y="249936"/>
                  </a:cubicBezTo>
                  <a:cubicBezTo>
                    <a:pt x="362585" y="274701"/>
                    <a:pt x="346202" y="288417"/>
                    <a:pt x="326898" y="288417"/>
                  </a:cubicBezTo>
                  <a:lnTo>
                    <a:pt x="181229" y="288417"/>
                  </a:lnTo>
                  <a:cubicBezTo>
                    <a:pt x="161925" y="288417"/>
                    <a:pt x="148209" y="271907"/>
                    <a:pt x="148209" y="249936"/>
                  </a:cubicBezTo>
                  <a:cubicBezTo>
                    <a:pt x="148209" y="230632"/>
                    <a:pt x="164719" y="214249"/>
                    <a:pt x="181229" y="214249"/>
                  </a:cubicBezTo>
                  <a:close/>
                  <a:moveTo>
                    <a:pt x="38481" y="0"/>
                  </a:moveTo>
                  <a:cubicBezTo>
                    <a:pt x="16383" y="0"/>
                    <a:pt x="0" y="16510"/>
                    <a:pt x="0" y="38481"/>
                  </a:cubicBezTo>
                  <a:lnTo>
                    <a:pt x="0" y="469646"/>
                  </a:lnTo>
                  <a:cubicBezTo>
                    <a:pt x="0" y="491617"/>
                    <a:pt x="16510" y="505333"/>
                    <a:pt x="38481" y="505333"/>
                  </a:cubicBezTo>
                  <a:lnTo>
                    <a:pt x="469773" y="505333"/>
                  </a:lnTo>
                  <a:cubicBezTo>
                    <a:pt x="491744" y="505333"/>
                    <a:pt x="508254" y="488823"/>
                    <a:pt x="508254" y="469646"/>
                  </a:cubicBezTo>
                  <a:lnTo>
                    <a:pt x="508254" y="38481"/>
                  </a:lnTo>
                  <a:cubicBezTo>
                    <a:pt x="508254" y="16510"/>
                    <a:pt x="491744" y="0"/>
                    <a:pt x="469773" y="0"/>
                  </a:cubicBezTo>
                  <a:close/>
                </a:path>
              </a:pathLst>
            </a:custGeom>
            <a:grpFill/>
          </p:spPr>
        </p:sp>
      </p:grpSp>
      <p:grpSp>
        <p:nvGrpSpPr>
          <p:cNvPr id="142" name="Group 149">
            <a:extLst>
              <a:ext uri="{FF2B5EF4-FFF2-40B4-BE49-F238E27FC236}">
                <a16:creationId xmlns:a16="http://schemas.microsoft.com/office/drawing/2014/main" id="{89F6E748-41C7-03C2-8DB6-6C6A077C4FE1}"/>
              </a:ext>
            </a:extLst>
          </p:cNvPr>
          <p:cNvGrpSpPr/>
          <p:nvPr/>
        </p:nvGrpSpPr>
        <p:grpSpPr>
          <a:xfrm>
            <a:off x="11289660" y="4463394"/>
            <a:ext cx="381240" cy="379080"/>
            <a:chOff x="0" y="0"/>
            <a:chExt cx="508320" cy="505440"/>
          </a:xfrm>
          <a:solidFill>
            <a:srgbClr val="00B050"/>
          </a:solidFill>
        </p:grpSpPr>
        <p:sp>
          <p:nvSpPr>
            <p:cNvPr id="143" name="Freeform 150">
              <a:extLst>
                <a:ext uri="{FF2B5EF4-FFF2-40B4-BE49-F238E27FC236}">
                  <a16:creationId xmlns:a16="http://schemas.microsoft.com/office/drawing/2014/main" id="{8E1FEA2E-2F2C-3161-979F-8D80E344DB2D}"/>
                </a:ext>
              </a:extLst>
            </p:cNvPr>
            <p:cNvSpPr/>
            <p:nvPr/>
          </p:nvSpPr>
          <p:spPr>
            <a:xfrm>
              <a:off x="127" y="127"/>
              <a:ext cx="508254" cy="505206"/>
            </a:xfrm>
            <a:custGeom>
              <a:avLst/>
              <a:gdLst/>
              <a:ahLst/>
              <a:cxnLst/>
              <a:rect l="l" t="t" r="r" b="b"/>
              <a:pathLst>
                <a:path w="508254" h="505206">
                  <a:moveTo>
                    <a:pt x="326898" y="142748"/>
                  </a:moveTo>
                  <a:cubicBezTo>
                    <a:pt x="346075" y="142748"/>
                    <a:pt x="359918" y="161925"/>
                    <a:pt x="359918" y="181229"/>
                  </a:cubicBezTo>
                  <a:cubicBezTo>
                    <a:pt x="362585" y="203200"/>
                    <a:pt x="346202" y="216916"/>
                    <a:pt x="326898" y="216916"/>
                  </a:cubicBezTo>
                  <a:lnTo>
                    <a:pt x="181229" y="216916"/>
                  </a:lnTo>
                  <a:cubicBezTo>
                    <a:pt x="161925" y="216916"/>
                    <a:pt x="148209" y="197612"/>
                    <a:pt x="148209" y="181229"/>
                  </a:cubicBezTo>
                  <a:cubicBezTo>
                    <a:pt x="148209" y="161925"/>
                    <a:pt x="164719" y="142748"/>
                    <a:pt x="181229" y="142748"/>
                  </a:cubicBezTo>
                  <a:close/>
                  <a:moveTo>
                    <a:pt x="181229" y="288290"/>
                  </a:moveTo>
                  <a:cubicBezTo>
                    <a:pt x="200406" y="288290"/>
                    <a:pt x="214249" y="304800"/>
                    <a:pt x="214249" y="321183"/>
                  </a:cubicBezTo>
                  <a:cubicBezTo>
                    <a:pt x="216916" y="345821"/>
                    <a:pt x="200533" y="359664"/>
                    <a:pt x="181229" y="359664"/>
                  </a:cubicBezTo>
                  <a:cubicBezTo>
                    <a:pt x="161925" y="359664"/>
                    <a:pt x="148209" y="343154"/>
                    <a:pt x="148209" y="321183"/>
                  </a:cubicBezTo>
                  <a:cubicBezTo>
                    <a:pt x="148209" y="301879"/>
                    <a:pt x="164719" y="288290"/>
                    <a:pt x="181229" y="288290"/>
                  </a:cubicBezTo>
                  <a:close/>
                  <a:moveTo>
                    <a:pt x="38481" y="0"/>
                  </a:moveTo>
                  <a:cubicBezTo>
                    <a:pt x="16383" y="0"/>
                    <a:pt x="0" y="16383"/>
                    <a:pt x="0" y="32893"/>
                  </a:cubicBezTo>
                  <a:lnTo>
                    <a:pt x="0" y="469519"/>
                  </a:lnTo>
                  <a:cubicBezTo>
                    <a:pt x="0" y="491490"/>
                    <a:pt x="16510" y="505206"/>
                    <a:pt x="38481" y="505206"/>
                  </a:cubicBezTo>
                  <a:lnTo>
                    <a:pt x="469773" y="505206"/>
                  </a:lnTo>
                  <a:cubicBezTo>
                    <a:pt x="491744" y="505206"/>
                    <a:pt x="508254" y="485902"/>
                    <a:pt x="508254" y="469519"/>
                  </a:cubicBezTo>
                  <a:lnTo>
                    <a:pt x="508254" y="35560"/>
                  </a:lnTo>
                  <a:cubicBezTo>
                    <a:pt x="508254" y="16383"/>
                    <a:pt x="491744" y="0"/>
                    <a:pt x="469773" y="0"/>
                  </a:cubicBezTo>
                  <a:close/>
                </a:path>
              </a:pathLst>
            </a:custGeom>
            <a:grpFill/>
          </p:spPr>
        </p:sp>
      </p:grpSp>
      <p:grpSp>
        <p:nvGrpSpPr>
          <p:cNvPr id="144" name="Group 151">
            <a:extLst>
              <a:ext uri="{FF2B5EF4-FFF2-40B4-BE49-F238E27FC236}">
                <a16:creationId xmlns:a16="http://schemas.microsoft.com/office/drawing/2014/main" id="{FE7F5D5B-4F70-6FF1-68CD-69D7996873CD}"/>
              </a:ext>
            </a:extLst>
          </p:cNvPr>
          <p:cNvGrpSpPr/>
          <p:nvPr/>
        </p:nvGrpSpPr>
        <p:grpSpPr>
          <a:xfrm>
            <a:off x="5991180" y="4074054"/>
            <a:ext cx="961200" cy="774360"/>
            <a:chOff x="0" y="0"/>
            <a:chExt cx="1281600" cy="1032480"/>
          </a:xfrm>
          <a:solidFill>
            <a:srgbClr val="00B050"/>
          </a:solidFill>
        </p:grpSpPr>
        <p:sp>
          <p:nvSpPr>
            <p:cNvPr id="145" name="Freeform 152">
              <a:extLst>
                <a:ext uri="{FF2B5EF4-FFF2-40B4-BE49-F238E27FC236}">
                  <a16:creationId xmlns:a16="http://schemas.microsoft.com/office/drawing/2014/main" id="{7B537B08-A196-1B93-75EA-4BF74E0A1560}"/>
                </a:ext>
              </a:extLst>
            </p:cNvPr>
            <p:cNvSpPr/>
            <p:nvPr/>
          </p:nvSpPr>
          <p:spPr>
            <a:xfrm>
              <a:off x="0" y="127"/>
              <a:ext cx="1281557" cy="1032383"/>
            </a:xfrm>
            <a:custGeom>
              <a:avLst/>
              <a:gdLst/>
              <a:ahLst/>
              <a:cxnLst/>
              <a:rect l="l" t="t" r="r" b="b"/>
              <a:pathLst>
                <a:path w="1281557" h="1032383">
                  <a:moveTo>
                    <a:pt x="642366" y="69342"/>
                  </a:moveTo>
                  <a:cubicBezTo>
                    <a:pt x="743966" y="69342"/>
                    <a:pt x="844931" y="108458"/>
                    <a:pt x="921766" y="186690"/>
                  </a:cubicBezTo>
                  <a:cubicBezTo>
                    <a:pt x="1075563" y="340487"/>
                    <a:pt x="1075563" y="590423"/>
                    <a:pt x="921766" y="744093"/>
                  </a:cubicBezTo>
                  <a:cubicBezTo>
                    <a:pt x="850392" y="818261"/>
                    <a:pt x="751586" y="862203"/>
                    <a:pt x="641731" y="862203"/>
                  </a:cubicBezTo>
                  <a:cubicBezTo>
                    <a:pt x="531876" y="862203"/>
                    <a:pt x="430276" y="815467"/>
                    <a:pt x="358902" y="744093"/>
                  </a:cubicBezTo>
                  <a:cubicBezTo>
                    <a:pt x="205105" y="590296"/>
                    <a:pt x="205105" y="340487"/>
                    <a:pt x="358902" y="186690"/>
                  </a:cubicBezTo>
                  <a:cubicBezTo>
                    <a:pt x="438531" y="108458"/>
                    <a:pt x="540766" y="69342"/>
                    <a:pt x="642366" y="69342"/>
                  </a:cubicBezTo>
                  <a:close/>
                  <a:moveTo>
                    <a:pt x="638556" y="0"/>
                  </a:moveTo>
                  <a:cubicBezTo>
                    <a:pt x="182245" y="0"/>
                    <a:pt x="0" y="588137"/>
                    <a:pt x="372618" y="851154"/>
                  </a:cubicBezTo>
                  <a:lnTo>
                    <a:pt x="298450" y="982980"/>
                  </a:lnTo>
                  <a:cubicBezTo>
                    <a:pt x="287528" y="1004951"/>
                    <a:pt x="303911" y="1032383"/>
                    <a:pt x="328676" y="1032383"/>
                  </a:cubicBezTo>
                  <a:cubicBezTo>
                    <a:pt x="342392" y="1032383"/>
                    <a:pt x="356108" y="1026922"/>
                    <a:pt x="358902" y="1013079"/>
                  </a:cubicBezTo>
                  <a:lnTo>
                    <a:pt x="435737" y="889635"/>
                  </a:lnTo>
                  <a:cubicBezTo>
                    <a:pt x="500253" y="921131"/>
                    <a:pt x="570230" y="937006"/>
                    <a:pt x="640588" y="937006"/>
                  </a:cubicBezTo>
                  <a:cubicBezTo>
                    <a:pt x="710946" y="937006"/>
                    <a:pt x="781558" y="921258"/>
                    <a:pt x="847471" y="889635"/>
                  </a:cubicBezTo>
                  <a:lnTo>
                    <a:pt x="921639" y="1013079"/>
                  </a:lnTo>
                  <a:cubicBezTo>
                    <a:pt x="929894" y="1026795"/>
                    <a:pt x="943610" y="1032383"/>
                    <a:pt x="951865" y="1032383"/>
                  </a:cubicBezTo>
                  <a:cubicBezTo>
                    <a:pt x="979297" y="1032383"/>
                    <a:pt x="998474" y="1004951"/>
                    <a:pt x="984758" y="982980"/>
                  </a:cubicBezTo>
                  <a:lnTo>
                    <a:pt x="908177" y="851154"/>
                  </a:lnTo>
                  <a:cubicBezTo>
                    <a:pt x="1281557" y="590296"/>
                    <a:pt x="1097534" y="0"/>
                    <a:pt x="641731" y="0"/>
                  </a:cubicBezTo>
                  <a:cubicBezTo>
                    <a:pt x="640588" y="0"/>
                    <a:pt x="639572" y="0"/>
                    <a:pt x="638556" y="0"/>
                  </a:cubicBezTo>
                  <a:close/>
                </a:path>
              </a:pathLst>
            </a:custGeom>
            <a:grpFill/>
          </p:spPr>
        </p:sp>
      </p:grpSp>
      <p:grpSp>
        <p:nvGrpSpPr>
          <p:cNvPr id="146" name="Group 153">
            <a:extLst>
              <a:ext uri="{FF2B5EF4-FFF2-40B4-BE49-F238E27FC236}">
                <a16:creationId xmlns:a16="http://schemas.microsoft.com/office/drawing/2014/main" id="{1099CD5C-E564-84D9-176C-14FEF8A882EA}"/>
              </a:ext>
            </a:extLst>
          </p:cNvPr>
          <p:cNvGrpSpPr/>
          <p:nvPr/>
        </p:nvGrpSpPr>
        <p:grpSpPr>
          <a:xfrm>
            <a:off x="6598140" y="4018434"/>
            <a:ext cx="278100" cy="278100"/>
            <a:chOff x="0" y="0"/>
            <a:chExt cx="370800" cy="370800"/>
          </a:xfrm>
          <a:solidFill>
            <a:srgbClr val="00B050"/>
          </a:solidFill>
        </p:grpSpPr>
        <p:sp>
          <p:nvSpPr>
            <p:cNvPr id="147" name="Freeform 154">
              <a:extLst>
                <a:ext uri="{FF2B5EF4-FFF2-40B4-BE49-F238E27FC236}">
                  <a16:creationId xmlns:a16="http://schemas.microsoft.com/office/drawing/2014/main" id="{90817942-2D00-BA38-F233-4FCC38B15221}"/>
                </a:ext>
              </a:extLst>
            </p:cNvPr>
            <p:cNvSpPr/>
            <p:nvPr/>
          </p:nvSpPr>
          <p:spPr>
            <a:xfrm>
              <a:off x="0" y="0"/>
              <a:ext cx="370840" cy="370840"/>
            </a:xfrm>
            <a:custGeom>
              <a:avLst/>
              <a:gdLst/>
              <a:ahLst/>
              <a:cxnLst/>
              <a:rect l="l" t="t" r="r" b="b"/>
              <a:pathLst>
                <a:path w="370840" h="370840">
                  <a:moveTo>
                    <a:pt x="118110" y="0"/>
                  </a:moveTo>
                  <a:cubicBezTo>
                    <a:pt x="76835" y="0"/>
                    <a:pt x="35687" y="8255"/>
                    <a:pt x="0" y="27432"/>
                  </a:cubicBezTo>
                  <a:cubicBezTo>
                    <a:pt x="164846" y="82423"/>
                    <a:pt x="291084" y="208788"/>
                    <a:pt x="343281" y="370840"/>
                  </a:cubicBezTo>
                  <a:cubicBezTo>
                    <a:pt x="359791" y="335153"/>
                    <a:pt x="370840" y="293878"/>
                    <a:pt x="370840" y="252730"/>
                  </a:cubicBezTo>
                  <a:cubicBezTo>
                    <a:pt x="370840" y="112649"/>
                    <a:pt x="258191" y="0"/>
                    <a:pt x="118110" y="0"/>
                  </a:cubicBezTo>
                  <a:close/>
                </a:path>
              </a:pathLst>
            </a:custGeom>
            <a:grpFill/>
          </p:spPr>
        </p:sp>
      </p:grpSp>
      <p:grpSp>
        <p:nvGrpSpPr>
          <p:cNvPr id="148" name="Group 155">
            <a:extLst>
              <a:ext uri="{FF2B5EF4-FFF2-40B4-BE49-F238E27FC236}">
                <a16:creationId xmlns:a16="http://schemas.microsoft.com/office/drawing/2014/main" id="{733187F4-528D-6F2B-9ED0-A36D0A6426FE}"/>
              </a:ext>
            </a:extLst>
          </p:cNvPr>
          <p:cNvGrpSpPr/>
          <p:nvPr/>
        </p:nvGrpSpPr>
        <p:grpSpPr>
          <a:xfrm>
            <a:off x="6064620" y="4020594"/>
            <a:ext cx="278100" cy="278100"/>
            <a:chOff x="0" y="0"/>
            <a:chExt cx="370800" cy="370800"/>
          </a:xfrm>
          <a:solidFill>
            <a:srgbClr val="00B050"/>
          </a:solidFill>
        </p:grpSpPr>
        <p:sp>
          <p:nvSpPr>
            <p:cNvPr id="149" name="Freeform 156">
              <a:extLst>
                <a:ext uri="{FF2B5EF4-FFF2-40B4-BE49-F238E27FC236}">
                  <a16:creationId xmlns:a16="http://schemas.microsoft.com/office/drawing/2014/main" id="{46697AB5-563A-118B-3E91-32C5443F0DAE}"/>
                </a:ext>
              </a:extLst>
            </p:cNvPr>
            <p:cNvSpPr/>
            <p:nvPr/>
          </p:nvSpPr>
          <p:spPr>
            <a:xfrm>
              <a:off x="127" y="127"/>
              <a:ext cx="370713" cy="370586"/>
            </a:xfrm>
            <a:custGeom>
              <a:avLst/>
              <a:gdLst/>
              <a:ahLst/>
              <a:cxnLst/>
              <a:rect l="l" t="t" r="r" b="b"/>
              <a:pathLst>
                <a:path w="370713" h="370586">
                  <a:moveTo>
                    <a:pt x="255397" y="0"/>
                  </a:moveTo>
                  <a:cubicBezTo>
                    <a:pt x="112522" y="0"/>
                    <a:pt x="0" y="112522"/>
                    <a:pt x="0" y="252476"/>
                  </a:cubicBezTo>
                  <a:cubicBezTo>
                    <a:pt x="0" y="293751"/>
                    <a:pt x="10922" y="334899"/>
                    <a:pt x="27432" y="370586"/>
                  </a:cubicBezTo>
                  <a:cubicBezTo>
                    <a:pt x="85090" y="205867"/>
                    <a:pt x="211328" y="79629"/>
                    <a:pt x="370713" y="27432"/>
                  </a:cubicBezTo>
                  <a:cubicBezTo>
                    <a:pt x="337693" y="10922"/>
                    <a:pt x="296545" y="0"/>
                    <a:pt x="255397" y="0"/>
                  </a:cubicBezTo>
                  <a:close/>
                </a:path>
              </a:pathLst>
            </a:custGeom>
            <a:grpFill/>
          </p:spPr>
        </p:sp>
      </p:grpSp>
      <p:grpSp>
        <p:nvGrpSpPr>
          <p:cNvPr id="150" name="Group 157">
            <a:extLst>
              <a:ext uri="{FF2B5EF4-FFF2-40B4-BE49-F238E27FC236}">
                <a16:creationId xmlns:a16="http://schemas.microsoft.com/office/drawing/2014/main" id="{670F505F-1E5B-056C-0079-2B0CCA3C2BB1}"/>
              </a:ext>
            </a:extLst>
          </p:cNvPr>
          <p:cNvGrpSpPr/>
          <p:nvPr/>
        </p:nvGrpSpPr>
        <p:grpSpPr>
          <a:xfrm>
            <a:off x="6227700" y="4179354"/>
            <a:ext cx="486000" cy="488160"/>
            <a:chOff x="0" y="0"/>
            <a:chExt cx="648000" cy="650880"/>
          </a:xfrm>
          <a:solidFill>
            <a:srgbClr val="00B050"/>
          </a:solidFill>
        </p:grpSpPr>
        <p:sp>
          <p:nvSpPr>
            <p:cNvPr id="151" name="Freeform 158">
              <a:extLst>
                <a:ext uri="{FF2B5EF4-FFF2-40B4-BE49-F238E27FC236}">
                  <a16:creationId xmlns:a16="http://schemas.microsoft.com/office/drawing/2014/main" id="{D994DAEF-A7BC-3390-F72A-B56DD4AEB9CA}"/>
                </a:ext>
              </a:extLst>
            </p:cNvPr>
            <p:cNvSpPr/>
            <p:nvPr/>
          </p:nvSpPr>
          <p:spPr>
            <a:xfrm>
              <a:off x="0" y="127"/>
              <a:ext cx="647954" cy="650621"/>
            </a:xfrm>
            <a:custGeom>
              <a:avLst/>
              <a:gdLst/>
              <a:ahLst/>
              <a:cxnLst/>
              <a:rect l="l" t="t" r="r" b="b"/>
              <a:pathLst>
                <a:path w="647954" h="650621">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3896"/>
                  </a:lnTo>
                  <a:lnTo>
                    <a:pt x="291084" y="183896"/>
                  </a:lnTo>
                  <a:cubicBezTo>
                    <a:pt x="291084" y="161925"/>
                    <a:pt x="307594" y="145415"/>
                    <a:pt x="329565" y="145415"/>
                  </a:cubicBezTo>
                  <a:close/>
                  <a:moveTo>
                    <a:pt x="326771" y="0"/>
                  </a:moveTo>
                  <a:cubicBezTo>
                    <a:pt x="148336" y="0"/>
                    <a:pt x="2794" y="145542"/>
                    <a:pt x="0" y="326644"/>
                  </a:cubicBezTo>
                  <a:cubicBezTo>
                    <a:pt x="2794" y="505206"/>
                    <a:pt x="148336" y="650621"/>
                    <a:pt x="326771" y="650621"/>
                  </a:cubicBezTo>
                  <a:cubicBezTo>
                    <a:pt x="505206" y="650621"/>
                    <a:pt x="647954" y="505206"/>
                    <a:pt x="647954" y="326644"/>
                  </a:cubicBezTo>
                  <a:cubicBezTo>
                    <a:pt x="647954" y="148082"/>
                    <a:pt x="505206" y="5461"/>
                    <a:pt x="326771" y="0"/>
                  </a:cubicBezTo>
                  <a:close/>
                </a:path>
              </a:pathLst>
            </a:custGeom>
            <a:grpFill/>
          </p:spPr>
        </p:sp>
      </p:grpSp>
      <p:grpSp>
        <p:nvGrpSpPr>
          <p:cNvPr id="152" name="Group 159">
            <a:extLst>
              <a:ext uri="{FF2B5EF4-FFF2-40B4-BE49-F238E27FC236}">
                <a16:creationId xmlns:a16="http://schemas.microsoft.com/office/drawing/2014/main" id="{575BBB9F-9A6A-078E-D92A-B873336199D6}"/>
              </a:ext>
            </a:extLst>
          </p:cNvPr>
          <p:cNvGrpSpPr/>
          <p:nvPr/>
        </p:nvGrpSpPr>
        <p:grpSpPr>
          <a:xfrm>
            <a:off x="12122880" y="4061634"/>
            <a:ext cx="220320" cy="220320"/>
            <a:chOff x="0" y="0"/>
            <a:chExt cx="293760" cy="293760"/>
          </a:xfrm>
          <a:solidFill>
            <a:srgbClr val="00B050"/>
          </a:solidFill>
        </p:grpSpPr>
        <p:sp>
          <p:nvSpPr>
            <p:cNvPr id="153" name="Freeform 160">
              <a:extLst>
                <a:ext uri="{FF2B5EF4-FFF2-40B4-BE49-F238E27FC236}">
                  <a16:creationId xmlns:a16="http://schemas.microsoft.com/office/drawing/2014/main" id="{D1CE727A-42B7-0E6D-BC1A-03FF24ED5F2D}"/>
                </a:ext>
              </a:extLst>
            </p:cNvPr>
            <p:cNvSpPr/>
            <p:nvPr/>
          </p:nvSpPr>
          <p:spPr>
            <a:xfrm>
              <a:off x="127" y="0"/>
              <a:ext cx="293624" cy="293624"/>
            </a:xfrm>
            <a:custGeom>
              <a:avLst/>
              <a:gdLst/>
              <a:ahLst/>
              <a:cxnLst/>
              <a:rect l="l" t="t" r="r" b="b"/>
              <a:pathLst>
                <a:path w="293624" h="293624">
                  <a:moveTo>
                    <a:pt x="235966" y="0"/>
                  </a:moveTo>
                  <a:lnTo>
                    <a:pt x="0" y="236093"/>
                  </a:lnTo>
                  <a:lnTo>
                    <a:pt x="60325" y="293624"/>
                  </a:lnTo>
                  <a:lnTo>
                    <a:pt x="293624" y="57658"/>
                  </a:lnTo>
                  <a:lnTo>
                    <a:pt x="235966" y="0"/>
                  </a:lnTo>
                  <a:close/>
                </a:path>
              </a:pathLst>
            </a:custGeom>
            <a:grpFill/>
          </p:spPr>
        </p:sp>
      </p:grpSp>
      <p:grpSp>
        <p:nvGrpSpPr>
          <p:cNvPr id="154" name="Group 161">
            <a:extLst>
              <a:ext uri="{FF2B5EF4-FFF2-40B4-BE49-F238E27FC236}">
                <a16:creationId xmlns:a16="http://schemas.microsoft.com/office/drawing/2014/main" id="{D477EC40-0833-813E-C39C-51ED720EF2BD}"/>
              </a:ext>
            </a:extLst>
          </p:cNvPr>
          <p:cNvGrpSpPr/>
          <p:nvPr/>
        </p:nvGrpSpPr>
        <p:grpSpPr>
          <a:xfrm>
            <a:off x="12464700" y="3992514"/>
            <a:ext cx="395820" cy="390960"/>
            <a:chOff x="0" y="0"/>
            <a:chExt cx="527760" cy="521280"/>
          </a:xfrm>
          <a:solidFill>
            <a:srgbClr val="00B050"/>
          </a:solidFill>
        </p:grpSpPr>
        <p:sp>
          <p:nvSpPr>
            <p:cNvPr id="155" name="Freeform 162">
              <a:extLst>
                <a:ext uri="{FF2B5EF4-FFF2-40B4-BE49-F238E27FC236}">
                  <a16:creationId xmlns:a16="http://schemas.microsoft.com/office/drawing/2014/main" id="{4FE42CD7-94BC-D30F-4EFF-9A4881D2966D}"/>
                </a:ext>
              </a:extLst>
            </p:cNvPr>
            <p:cNvSpPr/>
            <p:nvPr/>
          </p:nvSpPr>
          <p:spPr>
            <a:xfrm>
              <a:off x="0" y="0"/>
              <a:ext cx="527685" cy="521208"/>
            </a:xfrm>
            <a:custGeom>
              <a:avLst/>
              <a:gdLst/>
              <a:ahLst/>
              <a:cxnLst/>
              <a:rect l="l" t="t" r="r" b="b"/>
              <a:pathLst>
                <a:path w="527685" h="521208">
                  <a:moveTo>
                    <a:pt x="232283" y="0"/>
                  </a:moveTo>
                  <a:cubicBezTo>
                    <a:pt x="222631" y="0"/>
                    <a:pt x="212979" y="3429"/>
                    <a:pt x="206121" y="10287"/>
                  </a:cubicBezTo>
                  <a:lnTo>
                    <a:pt x="109982" y="106426"/>
                  </a:lnTo>
                  <a:lnTo>
                    <a:pt x="233553" y="229997"/>
                  </a:lnTo>
                  <a:cubicBezTo>
                    <a:pt x="247396" y="243713"/>
                    <a:pt x="247396" y="268478"/>
                    <a:pt x="233553" y="282194"/>
                  </a:cubicBezTo>
                  <a:cubicBezTo>
                    <a:pt x="229997" y="285750"/>
                    <a:pt x="223266" y="287909"/>
                    <a:pt x="215646" y="287909"/>
                  </a:cubicBezTo>
                  <a:cubicBezTo>
                    <a:pt x="205740" y="287909"/>
                    <a:pt x="194564" y="284480"/>
                    <a:pt x="186817" y="276733"/>
                  </a:cubicBezTo>
                  <a:lnTo>
                    <a:pt x="63246" y="153035"/>
                  </a:lnTo>
                  <a:lnTo>
                    <a:pt x="0" y="216281"/>
                  </a:lnTo>
                  <a:lnTo>
                    <a:pt x="307848" y="521208"/>
                  </a:lnTo>
                  <a:lnTo>
                    <a:pt x="513969" y="315214"/>
                  </a:lnTo>
                  <a:cubicBezTo>
                    <a:pt x="527685" y="301498"/>
                    <a:pt x="527685" y="276733"/>
                    <a:pt x="513969" y="263017"/>
                  </a:cubicBezTo>
                  <a:lnTo>
                    <a:pt x="258445" y="10287"/>
                  </a:lnTo>
                  <a:cubicBezTo>
                    <a:pt x="251460" y="3429"/>
                    <a:pt x="241935" y="0"/>
                    <a:pt x="232283" y="0"/>
                  </a:cubicBezTo>
                  <a:close/>
                </a:path>
              </a:pathLst>
            </a:custGeom>
            <a:grpFill/>
          </p:spPr>
        </p:sp>
      </p:grpSp>
      <p:grpSp>
        <p:nvGrpSpPr>
          <p:cNvPr id="156" name="Group 163">
            <a:extLst>
              <a:ext uri="{FF2B5EF4-FFF2-40B4-BE49-F238E27FC236}">
                <a16:creationId xmlns:a16="http://schemas.microsoft.com/office/drawing/2014/main" id="{AA9A2CB2-5318-6F09-16DE-F5ECE73D2986}"/>
              </a:ext>
            </a:extLst>
          </p:cNvPr>
          <p:cNvGrpSpPr/>
          <p:nvPr/>
        </p:nvGrpSpPr>
        <p:grpSpPr>
          <a:xfrm>
            <a:off x="12205500" y="4144254"/>
            <a:ext cx="558360" cy="558360"/>
            <a:chOff x="0" y="0"/>
            <a:chExt cx="744480" cy="744480"/>
          </a:xfrm>
          <a:solidFill>
            <a:srgbClr val="00B050"/>
          </a:solidFill>
        </p:grpSpPr>
        <p:sp>
          <p:nvSpPr>
            <p:cNvPr id="157" name="Freeform 164">
              <a:extLst>
                <a:ext uri="{FF2B5EF4-FFF2-40B4-BE49-F238E27FC236}">
                  <a16:creationId xmlns:a16="http://schemas.microsoft.com/office/drawing/2014/main" id="{3CB30A5E-60F1-002C-CCF9-FF0FBEEE3C84}"/>
                </a:ext>
              </a:extLst>
            </p:cNvPr>
            <p:cNvSpPr/>
            <p:nvPr/>
          </p:nvSpPr>
          <p:spPr>
            <a:xfrm>
              <a:off x="127" y="0"/>
              <a:ext cx="744347" cy="744347"/>
            </a:xfrm>
            <a:custGeom>
              <a:avLst/>
              <a:gdLst/>
              <a:ahLst/>
              <a:cxnLst/>
              <a:rect l="l" t="t" r="r" b="b"/>
              <a:pathLst>
                <a:path w="744347" h="744347">
                  <a:moveTo>
                    <a:pt x="233426" y="0"/>
                  </a:moveTo>
                  <a:lnTo>
                    <a:pt x="0" y="233426"/>
                  </a:lnTo>
                  <a:lnTo>
                    <a:pt x="510921" y="744347"/>
                  </a:lnTo>
                  <a:lnTo>
                    <a:pt x="744347" y="510921"/>
                  </a:lnTo>
                  <a:lnTo>
                    <a:pt x="233426" y="0"/>
                  </a:lnTo>
                  <a:close/>
                </a:path>
              </a:pathLst>
            </a:custGeom>
            <a:grpFill/>
          </p:spPr>
        </p:sp>
      </p:grpSp>
      <p:grpSp>
        <p:nvGrpSpPr>
          <p:cNvPr id="158" name="Group 165">
            <a:extLst>
              <a:ext uri="{FF2B5EF4-FFF2-40B4-BE49-F238E27FC236}">
                <a16:creationId xmlns:a16="http://schemas.microsoft.com/office/drawing/2014/main" id="{84D5A4BF-16E3-62AE-F781-0FF556ABB53C}"/>
              </a:ext>
            </a:extLst>
          </p:cNvPr>
          <p:cNvGrpSpPr/>
          <p:nvPr/>
        </p:nvGrpSpPr>
        <p:grpSpPr>
          <a:xfrm>
            <a:off x="12635880" y="4574634"/>
            <a:ext cx="230040" cy="224640"/>
            <a:chOff x="0" y="0"/>
            <a:chExt cx="306720" cy="299520"/>
          </a:xfrm>
          <a:solidFill>
            <a:srgbClr val="00B050"/>
          </a:solidFill>
        </p:grpSpPr>
        <p:sp>
          <p:nvSpPr>
            <p:cNvPr id="159" name="Freeform 166">
              <a:extLst>
                <a:ext uri="{FF2B5EF4-FFF2-40B4-BE49-F238E27FC236}">
                  <a16:creationId xmlns:a16="http://schemas.microsoft.com/office/drawing/2014/main" id="{FF3FA854-AA8F-B5B0-CB4F-35407982CF74}"/>
                </a:ext>
              </a:extLst>
            </p:cNvPr>
            <p:cNvSpPr/>
            <p:nvPr/>
          </p:nvSpPr>
          <p:spPr>
            <a:xfrm>
              <a:off x="0" y="127"/>
              <a:ext cx="306705" cy="299339"/>
            </a:xfrm>
            <a:custGeom>
              <a:avLst/>
              <a:gdLst/>
              <a:ahLst/>
              <a:cxnLst/>
              <a:rect l="l" t="t" r="r" b="b"/>
              <a:pathLst>
                <a:path w="306705" h="299339">
                  <a:moveTo>
                    <a:pt x="211709" y="0"/>
                  </a:moveTo>
                  <a:lnTo>
                    <a:pt x="0" y="211709"/>
                  </a:lnTo>
                  <a:lnTo>
                    <a:pt x="252984" y="296926"/>
                  </a:lnTo>
                  <a:cubicBezTo>
                    <a:pt x="257302" y="298577"/>
                    <a:pt x="261493" y="299339"/>
                    <a:pt x="265684" y="299339"/>
                  </a:cubicBezTo>
                  <a:cubicBezTo>
                    <a:pt x="288163" y="299339"/>
                    <a:pt x="306705" y="276098"/>
                    <a:pt x="299720" y="252857"/>
                  </a:cubicBezTo>
                  <a:lnTo>
                    <a:pt x="211709" y="0"/>
                  </a:lnTo>
                  <a:close/>
                </a:path>
              </a:pathLst>
            </a:custGeom>
            <a:grpFill/>
          </p:spPr>
        </p:sp>
      </p:grpSp>
      <p:grpSp>
        <p:nvGrpSpPr>
          <p:cNvPr id="160" name="Group 167">
            <a:extLst>
              <a:ext uri="{FF2B5EF4-FFF2-40B4-BE49-F238E27FC236}">
                <a16:creationId xmlns:a16="http://schemas.microsoft.com/office/drawing/2014/main" id="{0C5E1B94-5C73-4665-3624-87553758AF98}"/>
              </a:ext>
            </a:extLst>
          </p:cNvPr>
          <p:cNvGrpSpPr/>
          <p:nvPr/>
        </p:nvGrpSpPr>
        <p:grpSpPr>
          <a:xfrm>
            <a:off x="12048900" y="4403994"/>
            <a:ext cx="393660" cy="390960"/>
            <a:chOff x="0" y="0"/>
            <a:chExt cx="524880" cy="521280"/>
          </a:xfrm>
          <a:solidFill>
            <a:srgbClr val="00B050"/>
          </a:solidFill>
        </p:grpSpPr>
        <p:sp>
          <p:nvSpPr>
            <p:cNvPr id="161" name="Freeform 168">
              <a:extLst>
                <a:ext uri="{FF2B5EF4-FFF2-40B4-BE49-F238E27FC236}">
                  <a16:creationId xmlns:a16="http://schemas.microsoft.com/office/drawing/2014/main" id="{D0120E16-4045-AFFA-57FD-604428318A8C}"/>
                </a:ext>
              </a:extLst>
            </p:cNvPr>
            <p:cNvSpPr/>
            <p:nvPr/>
          </p:nvSpPr>
          <p:spPr>
            <a:xfrm>
              <a:off x="0" y="0"/>
              <a:ext cx="524891" cy="521081"/>
            </a:xfrm>
            <a:custGeom>
              <a:avLst/>
              <a:gdLst/>
              <a:ahLst/>
              <a:cxnLst/>
              <a:rect l="l" t="t" r="r" b="b"/>
              <a:pathLst>
                <a:path w="524891" h="521081">
                  <a:moveTo>
                    <a:pt x="219837" y="0"/>
                  </a:moveTo>
                  <a:lnTo>
                    <a:pt x="156591" y="63246"/>
                  </a:lnTo>
                  <a:lnTo>
                    <a:pt x="288544" y="192278"/>
                  </a:lnTo>
                  <a:cubicBezTo>
                    <a:pt x="302387" y="205994"/>
                    <a:pt x="302387" y="230759"/>
                    <a:pt x="288544" y="244475"/>
                  </a:cubicBezTo>
                  <a:cubicBezTo>
                    <a:pt x="281686" y="251333"/>
                    <a:pt x="272034" y="254762"/>
                    <a:pt x="262509" y="254762"/>
                  </a:cubicBezTo>
                  <a:cubicBezTo>
                    <a:pt x="252984" y="254762"/>
                    <a:pt x="243332" y="251333"/>
                    <a:pt x="236474" y="244475"/>
                  </a:cubicBezTo>
                  <a:lnTo>
                    <a:pt x="107188" y="112649"/>
                  </a:lnTo>
                  <a:lnTo>
                    <a:pt x="13843" y="205994"/>
                  </a:lnTo>
                  <a:cubicBezTo>
                    <a:pt x="0" y="219710"/>
                    <a:pt x="0" y="244475"/>
                    <a:pt x="13843" y="258191"/>
                  </a:cubicBezTo>
                  <a:lnTo>
                    <a:pt x="266573" y="510794"/>
                  </a:lnTo>
                  <a:cubicBezTo>
                    <a:pt x="273431" y="517652"/>
                    <a:pt x="283083" y="521081"/>
                    <a:pt x="292735" y="521081"/>
                  </a:cubicBezTo>
                  <a:cubicBezTo>
                    <a:pt x="302387" y="521081"/>
                    <a:pt x="311912" y="517652"/>
                    <a:pt x="318770" y="510794"/>
                  </a:cubicBezTo>
                  <a:lnTo>
                    <a:pt x="524891" y="304927"/>
                  </a:lnTo>
                  <a:lnTo>
                    <a:pt x="219837" y="0"/>
                  </a:lnTo>
                  <a:close/>
                </a:path>
              </a:pathLst>
            </a:custGeom>
            <a:grpFill/>
          </p:spPr>
        </p:sp>
      </p:grpSp>
      <p:grpSp>
        <p:nvGrpSpPr>
          <p:cNvPr id="162" name="Group 169">
            <a:extLst>
              <a:ext uri="{FF2B5EF4-FFF2-40B4-BE49-F238E27FC236}">
                <a16:creationId xmlns:a16="http://schemas.microsoft.com/office/drawing/2014/main" id="{1C506EE5-E58F-FA7C-37D7-2B786CD06679}"/>
              </a:ext>
            </a:extLst>
          </p:cNvPr>
          <p:cNvGrpSpPr/>
          <p:nvPr/>
        </p:nvGrpSpPr>
        <p:grpSpPr>
          <a:xfrm>
            <a:off x="12021900" y="3970374"/>
            <a:ext cx="240840" cy="230040"/>
            <a:chOff x="0" y="0"/>
            <a:chExt cx="321120" cy="306720"/>
          </a:xfrm>
          <a:solidFill>
            <a:srgbClr val="00B050"/>
          </a:solidFill>
        </p:grpSpPr>
        <p:sp>
          <p:nvSpPr>
            <p:cNvPr id="163" name="Freeform 170">
              <a:extLst>
                <a:ext uri="{FF2B5EF4-FFF2-40B4-BE49-F238E27FC236}">
                  <a16:creationId xmlns:a16="http://schemas.microsoft.com/office/drawing/2014/main" id="{2ED1C343-0051-19F7-62B6-EBA3BB346623}"/>
                </a:ext>
              </a:extLst>
            </p:cNvPr>
            <p:cNvSpPr/>
            <p:nvPr/>
          </p:nvSpPr>
          <p:spPr>
            <a:xfrm>
              <a:off x="127" y="0"/>
              <a:ext cx="321056" cy="306705"/>
            </a:xfrm>
            <a:custGeom>
              <a:avLst/>
              <a:gdLst/>
              <a:ahLst/>
              <a:cxnLst/>
              <a:rect l="l" t="t" r="r" b="b"/>
              <a:pathLst>
                <a:path w="321056" h="306705">
                  <a:moveTo>
                    <a:pt x="198628" y="0"/>
                  </a:moveTo>
                  <a:cubicBezTo>
                    <a:pt x="166751" y="0"/>
                    <a:pt x="134493" y="12446"/>
                    <a:pt x="109728" y="37211"/>
                  </a:cubicBezTo>
                  <a:lnTo>
                    <a:pt x="49403" y="97663"/>
                  </a:lnTo>
                  <a:cubicBezTo>
                    <a:pt x="0" y="147193"/>
                    <a:pt x="0" y="224155"/>
                    <a:pt x="49403" y="273685"/>
                  </a:cubicBezTo>
                  <a:lnTo>
                    <a:pt x="82296" y="306705"/>
                  </a:lnTo>
                  <a:lnTo>
                    <a:pt x="321056" y="70231"/>
                  </a:lnTo>
                  <a:lnTo>
                    <a:pt x="285369" y="37211"/>
                  </a:lnTo>
                  <a:cubicBezTo>
                    <a:pt x="262128" y="12446"/>
                    <a:pt x="230505" y="0"/>
                    <a:pt x="198628" y="0"/>
                  </a:cubicBezTo>
                  <a:close/>
                </a:path>
              </a:pathLst>
            </a:custGeom>
            <a:grpFill/>
          </p:spPr>
        </p:sp>
      </p:grpSp>
      <p:grpSp>
        <p:nvGrpSpPr>
          <p:cNvPr id="164" name="Group 171">
            <a:extLst>
              <a:ext uri="{FF2B5EF4-FFF2-40B4-BE49-F238E27FC236}">
                <a16:creationId xmlns:a16="http://schemas.microsoft.com/office/drawing/2014/main" id="{CC7F9DC8-874B-E443-F217-243FBDBC75DD}"/>
              </a:ext>
            </a:extLst>
          </p:cNvPr>
          <p:cNvGrpSpPr/>
          <p:nvPr/>
        </p:nvGrpSpPr>
        <p:grpSpPr>
          <a:xfrm>
            <a:off x="7255320" y="4020054"/>
            <a:ext cx="815940" cy="826740"/>
            <a:chOff x="0" y="0"/>
            <a:chExt cx="1087920" cy="1102320"/>
          </a:xfrm>
          <a:solidFill>
            <a:srgbClr val="00B050"/>
          </a:solidFill>
        </p:grpSpPr>
        <p:sp>
          <p:nvSpPr>
            <p:cNvPr id="165" name="Freeform 172">
              <a:extLst>
                <a:ext uri="{FF2B5EF4-FFF2-40B4-BE49-F238E27FC236}">
                  <a16:creationId xmlns:a16="http://schemas.microsoft.com/office/drawing/2014/main" id="{3C4B4148-CC51-FECB-8C00-AA56A5B7ACE2}"/>
                </a:ext>
              </a:extLst>
            </p:cNvPr>
            <p:cNvSpPr/>
            <p:nvPr/>
          </p:nvSpPr>
          <p:spPr>
            <a:xfrm>
              <a:off x="127" y="127"/>
              <a:ext cx="1087882" cy="1102106"/>
            </a:xfrm>
            <a:custGeom>
              <a:avLst/>
              <a:gdLst/>
              <a:ahLst/>
              <a:cxnLst/>
              <a:rect l="l" t="t" r="r" b="b"/>
              <a:pathLst>
                <a:path w="1087882" h="1102106">
                  <a:moveTo>
                    <a:pt x="326898" y="395351"/>
                  </a:moveTo>
                  <a:cubicBezTo>
                    <a:pt x="368173" y="395351"/>
                    <a:pt x="401066" y="425450"/>
                    <a:pt x="401066" y="466725"/>
                  </a:cubicBezTo>
                  <a:cubicBezTo>
                    <a:pt x="401066" y="508000"/>
                    <a:pt x="368046" y="538099"/>
                    <a:pt x="326898" y="538099"/>
                  </a:cubicBezTo>
                  <a:cubicBezTo>
                    <a:pt x="285750" y="538099"/>
                    <a:pt x="255524" y="507873"/>
                    <a:pt x="255524" y="466725"/>
                  </a:cubicBezTo>
                  <a:cubicBezTo>
                    <a:pt x="255524" y="425577"/>
                    <a:pt x="285750" y="395351"/>
                    <a:pt x="326898" y="395351"/>
                  </a:cubicBezTo>
                  <a:close/>
                  <a:moveTo>
                    <a:pt x="543941" y="395351"/>
                  </a:moveTo>
                  <a:cubicBezTo>
                    <a:pt x="585089" y="395351"/>
                    <a:pt x="615315" y="425450"/>
                    <a:pt x="615315" y="466725"/>
                  </a:cubicBezTo>
                  <a:cubicBezTo>
                    <a:pt x="615315" y="508000"/>
                    <a:pt x="585089" y="538099"/>
                    <a:pt x="543941" y="538099"/>
                  </a:cubicBezTo>
                  <a:cubicBezTo>
                    <a:pt x="502793" y="538099"/>
                    <a:pt x="472567" y="507873"/>
                    <a:pt x="472567" y="466725"/>
                  </a:cubicBezTo>
                  <a:cubicBezTo>
                    <a:pt x="472567" y="425577"/>
                    <a:pt x="502793" y="395351"/>
                    <a:pt x="543941" y="395351"/>
                  </a:cubicBezTo>
                  <a:close/>
                  <a:moveTo>
                    <a:pt x="760984" y="395351"/>
                  </a:moveTo>
                  <a:cubicBezTo>
                    <a:pt x="802132" y="395351"/>
                    <a:pt x="832358" y="425450"/>
                    <a:pt x="832358" y="466725"/>
                  </a:cubicBezTo>
                  <a:cubicBezTo>
                    <a:pt x="832358" y="508000"/>
                    <a:pt x="802132" y="538099"/>
                    <a:pt x="760984" y="538099"/>
                  </a:cubicBezTo>
                  <a:cubicBezTo>
                    <a:pt x="719836" y="538099"/>
                    <a:pt x="686816" y="507873"/>
                    <a:pt x="686816" y="466725"/>
                  </a:cubicBezTo>
                  <a:cubicBezTo>
                    <a:pt x="686816" y="425577"/>
                    <a:pt x="719836" y="395351"/>
                    <a:pt x="760984" y="395351"/>
                  </a:cubicBezTo>
                  <a:close/>
                  <a:moveTo>
                    <a:pt x="543814" y="0"/>
                  </a:moveTo>
                  <a:cubicBezTo>
                    <a:pt x="244475" y="0"/>
                    <a:pt x="0" y="208661"/>
                    <a:pt x="0" y="466852"/>
                  </a:cubicBezTo>
                  <a:cubicBezTo>
                    <a:pt x="0" y="648081"/>
                    <a:pt x="120904" y="801751"/>
                    <a:pt x="288417" y="878713"/>
                  </a:cubicBezTo>
                  <a:lnTo>
                    <a:pt x="288417" y="1068070"/>
                  </a:lnTo>
                  <a:cubicBezTo>
                    <a:pt x="288417" y="1088136"/>
                    <a:pt x="305308" y="1102106"/>
                    <a:pt x="323850" y="1102106"/>
                  </a:cubicBezTo>
                  <a:cubicBezTo>
                    <a:pt x="333375" y="1102106"/>
                    <a:pt x="343281" y="1098423"/>
                    <a:pt x="351663" y="1090041"/>
                  </a:cubicBezTo>
                  <a:lnTo>
                    <a:pt x="488950" y="930783"/>
                  </a:lnTo>
                  <a:cubicBezTo>
                    <a:pt x="505460" y="930783"/>
                    <a:pt x="521970" y="933577"/>
                    <a:pt x="543941" y="933577"/>
                  </a:cubicBezTo>
                  <a:cubicBezTo>
                    <a:pt x="840613" y="933577"/>
                    <a:pt x="1087882" y="727583"/>
                    <a:pt x="1087882" y="466725"/>
                  </a:cubicBezTo>
                  <a:cubicBezTo>
                    <a:pt x="1087755" y="208661"/>
                    <a:pt x="845947" y="0"/>
                    <a:pt x="543814" y="0"/>
                  </a:cubicBezTo>
                  <a:close/>
                </a:path>
              </a:pathLst>
            </a:custGeom>
            <a:grpFill/>
          </p:spPr>
        </p:sp>
      </p:grpSp>
      <p:grpSp>
        <p:nvGrpSpPr>
          <p:cNvPr id="166" name="Group 173">
            <a:extLst>
              <a:ext uri="{FF2B5EF4-FFF2-40B4-BE49-F238E27FC236}">
                <a16:creationId xmlns:a16="http://schemas.microsoft.com/office/drawing/2014/main" id="{43BFEC08-E535-0623-E0F6-7FF5CDE690C6}"/>
              </a:ext>
            </a:extLst>
          </p:cNvPr>
          <p:cNvGrpSpPr/>
          <p:nvPr/>
        </p:nvGrpSpPr>
        <p:grpSpPr>
          <a:xfrm>
            <a:off x="13728840" y="4077834"/>
            <a:ext cx="414180" cy="649080"/>
            <a:chOff x="0" y="0"/>
            <a:chExt cx="552240" cy="865440"/>
          </a:xfrm>
          <a:solidFill>
            <a:srgbClr val="00B050"/>
          </a:solidFill>
        </p:grpSpPr>
        <p:sp>
          <p:nvSpPr>
            <p:cNvPr id="167" name="Freeform 174">
              <a:extLst>
                <a:ext uri="{FF2B5EF4-FFF2-40B4-BE49-F238E27FC236}">
                  <a16:creationId xmlns:a16="http://schemas.microsoft.com/office/drawing/2014/main" id="{12E02117-558D-CCFD-C9A2-1D71782C4067}"/>
                </a:ext>
              </a:extLst>
            </p:cNvPr>
            <p:cNvSpPr/>
            <p:nvPr/>
          </p:nvSpPr>
          <p:spPr>
            <a:xfrm>
              <a:off x="0" y="127"/>
              <a:ext cx="552196" cy="865378"/>
            </a:xfrm>
            <a:custGeom>
              <a:avLst/>
              <a:gdLst/>
              <a:ahLst/>
              <a:cxnLst/>
              <a:rect l="l" t="t" r="r" b="b"/>
              <a:pathLst>
                <a:path w="552196" h="865378">
                  <a:moveTo>
                    <a:pt x="409321" y="0"/>
                  </a:moveTo>
                  <a:lnTo>
                    <a:pt x="409321" y="686689"/>
                  </a:lnTo>
                  <a:cubicBezTo>
                    <a:pt x="409321" y="705866"/>
                    <a:pt x="390144" y="719709"/>
                    <a:pt x="370840" y="719709"/>
                  </a:cubicBezTo>
                  <a:cubicBezTo>
                    <a:pt x="260985" y="719709"/>
                    <a:pt x="142748" y="758190"/>
                    <a:pt x="60452" y="824103"/>
                  </a:cubicBezTo>
                  <a:cubicBezTo>
                    <a:pt x="46736" y="832358"/>
                    <a:pt x="16510" y="865378"/>
                    <a:pt x="0" y="865378"/>
                  </a:cubicBezTo>
                  <a:lnTo>
                    <a:pt x="442341" y="865378"/>
                  </a:lnTo>
                  <a:cubicBezTo>
                    <a:pt x="499999" y="865378"/>
                    <a:pt x="552196" y="815848"/>
                    <a:pt x="552196" y="758190"/>
                  </a:cubicBezTo>
                  <a:lnTo>
                    <a:pt x="552196" y="107061"/>
                  </a:lnTo>
                  <a:cubicBezTo>
                    <a:pt x="552196" y="46609"/>
                    <a:pt x="502793" y="0"/>
                    <a:pt x="442341" y="0"/>
                  </a:cubicBezTo>
                  <a:close/>
                </a:path>
              </a:pathLst>
            </a:custGeom>
            <a:grpFill/>
          </p:spPr>
        </p:sp>
      </p:grpSp>
      <p:grpSp>
        <p:nvGrpSpPr>
          <p:cNvPr id="168" name="Group 175">
            <a:extLst>
              <a:ext uri="{FF2B5EF4-FFF2-40B4-BE49-F238E27FC236}">
                <a16:creationId xmlns:a16="http://schemas.microsoft.com/office/drawing/2014/main" id="{5CBDBA9B-862A-6453-933C-0C027803A8A9}"/>
              </a:ext>
            </a:extLst>
          </p:cNvPr>
          <p:cNvGrpSpPr/>
          <p:nvPr/>
        </p:nvGrpSpPr>
        <p:grpSpPr>
          <a:xfrm>
            <a:off x="13473420" y="3970914"/>
            <a:ext cx="226800" cy="673920"/>
            <a:chOff x="0" y="0"/>
            <a:chExt cx="302400" cy="898560"/>
          </a:xfrm>
          <a:solidFill>
            <a:srgbClr val="00B050"/>
          </a:solidFill>
        </p:grpSpPr>
        <p:sp>
          <p:nvSpPr>
            <p:cNvPr id="169" name="Freeform 176">
              <a:extLst>
                <a:ext uri="{FF2B5EF4-FFF2-40B4-BE49-F238E27FC236}">
                  <a16:creationId xmlns:a16="http://schemas.microsoft.com/office/drawing/2014/main" id="{AA61EC6F-D5BF-B673-2736-9C089B501762}"/>
                </a:ext>
              </a:extLst>
            </p:cNvPr>
            <p:cNvSpPr/>
            <p:nvPr/>
          </p:nvSpPr>
          <p:spPr>
            <a:xfrm>
              <a:off x="127" y="0"/>
              <a:ext cx="302260" cy="898525"/>
            </a:xfrm>
            <a:custGeom>
              <a:avLst/>
              <a:gdLst/>
              <a:ahLst/>
              <a:cxnLst/>
              <a:rect l="l" t="t" r="r" b="b"/>
              <a:pathLst>
                <a:path w="302260" h="898525">
                  <a:moveTo>
                    <a:pt x="0" y="0"/>
                  </a:moveTo>
                  <a:lnTo>
                    <a:pt x="0" y="794131"/>
                  </a:lnTo>
                  <a:cubicBezTo>
                    <a:pt x="101600" y="802386"/>
                    <a:pt x="217043" y="835406"/>
                    <a:pt x="302260" y="898525"/>
                  </a:cubicBezTo>
                  <a:lnTo>
                    <a:pt x="302260" y="104394"/>
                  </a:lnTo>
                  <a:cubicBezTo>
                    <a:pt x="216916" y="41275"/>
                    <a:pt x="107061" y="8255"/>
                    <a:pt x="0" y="0"/>
                  </a:cubicBezTo>
                  <a:close/>
                </a:path>
              </a:pathLst>
            </a:custGeom>
            <a:grpFill/>
          </p:spPr>
        </p:sp>
      </p:grpSp>
      <p:grpSp>
        <p:nvGrpSpPr>
          <p:cNvPr id="170" name="Group 177">
            <a:extLst>
              <a:ext uri="{FF2B5EF4-FFF2-40B4-BE49-F238E27FC236}">
                <a16:creationId xmlns:a16="http://schemas.microsoft.com/office/drawing/2014/main" id="{DF27D34A-FC30-6D0B-EF69-6DB352888464}"/>
              </a:ext>
            </a:extLst>
          </p:cNvPr>
          <p:cNvGrpSpPr/>
          <p:nvPr/>
        </p:nvGrpSpPr>
        <p:grpSpPr>
          <a:xfrm>
            <a:off x="13753140" y="3970914"/>
            <a:ext cx="226800" cy="673920"/>
            <a:chOff x="0" y="0"/>
            <a:chExt cx="302400" cy="898560"/>
          </a:xfrm>
          <a:solidFill>
            <a:srgbClr val="00B050"/>
          </a:solidFill>
        </p:grpSpPr>
        <p:sp>
          <p:nvSpPr>
            <p:cNvPr id="171" name="Freeform 178">
              <a:extLst>
                <a:ext uri="{FF2B5EF4-FFF2-40B4-BE49-F238E27FC236}">
                  <a16:creationId xmlns:a16="http://schemas.microsoft.com/office/drawing/2014/main" id="{FC711E30-74C1-605B-BD12-BF74B42490FC}"/>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grpFill/>
          </p:spPr>
        </p:sp>
      </p:grpSp>
      <p:grpSp>
        <p:nvGrpSpPr>
          <p:cNvPr id="172" name="Group 179">
            <a:extLst>
              <a:ext uri="{FF2B5EF4-FFF2-40B4-BE49-F238E27FC236}">
                <a16:creationId xmlns:a16="http://schemas.microsoft.com/office/drawing/2014/main" id="{89DB4551-E4CA-5044-2555-233465233465}"/>
              </a:ext>
            </a:extLst>
          </p:cNvPr>
          <p:cNvGrpSpPr/>
          <p:nvPr/>
        </p:nvGrpSpPr>
        <p:grpSpPr>
          <a:xfrm>
            <a:off x="13312500" y="4077834"/>
            <a:ext cx="412020" cy="649080"/>
            <a:chOff x="0" y="0"/>
            <a:chExt cx="549360" cy="865440"/>
          </a:xfrm>
          <a:solidFill>
            <a:srgbClr val="00B050"/>
          </a:solidFill>
        </p:grpSpPr>
        <p:sp>
          <p:nvSpPr>
            <p:cNvPr id="173" name="Freeform 180">
              <a:extLst>
                <a:ext uri="{FF2B5EF4-FFF2-40B4-BE49-F238E27FC236}">
                  <a16:creationId xmlns:a16="http://schemas.microsoft.com/office/drawing/2014/main" id="{EFF1EC38-3692-791A-03D5-F599C8C91E21}"/>
                </a:ext>
              </a:extLst>
            </p:cNvPr>
            <p:cNvSpPr/>
            <p:nvPr/>
          </p:nvSpPr>
          <p:spPr>
            <a:xfrm>
              <a:off x="0" y="127"/>
              <a:ext cx="549275" cy="865378"/>
            </a:xfrm>
            <a:custGeom>
              <a:avLst/>
              <a:gdLst/>
              <a:ahLst/>
              <a:cxnLst/>
              <a:rect l="l" t="t" r="r" b="b"/>
              <a:pathLst>
                <a:path w="549275" h="865378">
                  <a:moveTo>
                    <a:pt x="107188" y="0"/>
                  </a:moveTo>
                  <a:cubicBezTo>
                    <a:pt x="49403" y="0"/>
                    <a:pt x="0" y="46609"/>
                    <a:pt x="0" y="104394"/>
                  </a:cubicBezTo>
                  <a:lnTo>
                    <a:pt x="0" y="755396"/>
                  </a:lnTo>
                  <a:cubicBezTo>
                    <a:pt x="2794" y="815848"/>
                    <a:pt x="49403" y="865378"/>
                    <a:pt x="107188" y="865378"/>
                  </a:cubicBezTo>
                  <a:lnTo>
                    <a:pt x="549275" y="865378"/>
                  </a:lnTo>
                  <a:cubicBezTo>
                    <a:pt x="532765" y="865378"/>
                    <a:pt x="502666" y="837819"/>
                    <a:pt x="488823" y="824103"/>
                  </a:cubicBezTo>
                  <a:cubicBezTo>
                    <a:pt x="403606" y="755396"/>
                    <a:pt x="285623" y="719709"/>
                    <a:pt x="178435" y="719709"/>
                  </a:cubicBezTo>
                  <a:cubicBezTo>
                    <a:pt x="159258" y="719709"/>
                    <a:pt x="142748" y="703199"/>
                    <a:pt x="142748" y="686689"/>
                  </a:cubicBezTo>
                  <a:lnTo>
                    <a:pt x="142748" y="0"/>
                  </a:lnTo>
                  <a:close/>
                </a:path>
              </a:pathLst>
            </a:custGeom>
            <a:grpFill/>
          </p:spPr>
        </p:sp>
      </p:grpSp>
      <p:grpSp>
        <p:nvGrpSpPr>
          <p:cNvPr id="174" name="Group 181">
            <a:extLst>
              <a:ext uri="{FF2B5EF4-FFF2-40B4-BE49-F238E27FC236}">
                <a16:creationId xmlns:a16="http://schemas.microsoft.com/office/drawing/2014/main" id="{EF6FA0E6-C814-8CA7-778E-D00CD7425CB7}"/>
              </a:ext>
            </a:extLst>
          </p:cNvPr>
          <p:cNvGrpSpPr/>
          <p:nvPr/>
        </p:nvGrpSpPr>
        <p:grpSpPr>
          <a:xfrm>
            <a:off x="8404440" y="4127514"/>
            <a:ext cx="109080" cy="642600"/>
            <a:chOff x="0" y="0"/>
            <a:chExt cx="145440" cy="856800"/>
          </a:xfrm>
          <a:solidFill>
            <a:srgbClr val="00B050"/>
          </a:solidFill>
        </p:grpSpPr>
        <p:sp>
          <p:nvSpPr>
            <p:cNvPr id="175" name="Freeform 182">
              <a:extLst>
                <a:ext uri="{FF2B5EF4-FFF2-40B4-BE49-F238E27FC236}">
                  <a16:creationId xmlns:a16="http://schemas.microsoft.com/office/drawing/2014/main" id="{3D2E274F-0571-7BF7-4A55-F4CAD5AA673F}"/>
                </a:ext>
              </a:extLst>
            </p:cNvPr>
            <p:cNvSpPr/>
            <p:nvPr/>
          </p:nvSpPr>
          <p:spPr>
            <a:xfrm>
              <a:off x="127" y="0"/>
              <a:ext cx="145288" cy="856742"/>
            </a:xfrm>
            <a:custGeom>
              <a:avLst/>
              <a:gdLst/>
              <a:ahLst/>
              <a:cxnLst/>
              <a:rect l="l" t="t" r="r" b="b"/>
              <a:pathLst>
                <a:path w="145288" h="856742">
                  <a:moveTo>
                    <a:pt x="0" y="0"/>
                  </a:moveTo>
                  <a:lnTo>
                    <a:pt x="0" y="856742"/>
                  </a:lnTo>
                  <a:lnTo>
                    <a:pt x="145288" y="713994"/>
                  </a:lnTo>
                  <a:lnTo>
                    <a:pt x="145288" y="142875"/>
                  </a:lnTo>
                  <a:lnTo>
                    <a:pt x="0" y="0"/>
                  </a:lnTo>
                  <a:close/>
                </a:path>
              </a:pathLst>
            </a:custGeom>
            <a:grpFill/>
          </p:spPr>
        </p:sp>
      </p:grpSp>
      <p:grpSp>
        <p:nvGrpSpPr>
          <p:cNvPr id="176" name="Group 183">
            <a:extLst>
              <a:ext uri="{FF2B5EF4-FFF2-40B4-BE49-F238E27FC236}">
                <a16:creationId xmlns:a16="http://schemas.microsoft.com/office/drawing/2014/main" id="{38B8ABBF-50D0-4454-75C0-ABC774D5760D}"/>
              </a:ext>
            </a:extLst>
          </p:cNvPr>
          <p:cNvGrpSpPr/>
          <p:nvPr/>
        </p:nvGrpSpPr>
        <p:grpSpPr>
          <a:xfrm>
            <a:off x="9125880" y="4127514"/>
            <a:ext cx="109080" cy="642600"/>
            <a:chOff x="0" y="0"/>
            <a:chExt cx="145440" cy="856800"/>
          </a:xfrm>
          <a:solidFill>
            <a:srgbClr val="00B050"/>
          </a:solidFill>
        </p:grpSpPr>
        <p:sp>
          <p:nvSpPr>
            <p:cNvPr id="177" name="Freeform 184">
              <a:extLst>
                <a:ext uri="{FF2B5EF4-FFF2-40B4-BE49-F238E27FC236}">
                  <a16:creationId xmlns:a16="http://schemas.microsoft.com/office/drawing/2014/main" id="{B7ED459A-45BA-7B8F-C0A2-0125B2194532}"/>
                </a:ext>
              </a:extLst>
            </p:cNvPr>
            <p:cNvSpPr/>
            <p:nvPr/>
          </p:nvSpPr>
          <p:spPr>
            <a:xfrm>
              <a:off x="0" y="0"/>
              <a:ext cx="145415" cy="856742"/>
            </a:xfrm>
            <a:custGeom>
              <a:avLst/>
              <a:gdLst/>
              <a:ahLst/>
              <a:cxnLst/>
              <a:rect l="l" t="t" r="r" b="b"/>
              <a:pathLst>
                <a:path w="145415" h="856742">
                  <a:moveTo>
                    <a:pt x="145415" y="0"/>
                  </a:moveTo>
                  <a:lnTo>
                    <a:pt x="0" y="142875"/>
                  </a:lnTo>
                  <a:lnTo>
                    <a:pt x="0" y="713994"/>
                  </a:lnTo>
                  <a:lnTo>
                    <a:pt x="145415" y="856742"/>
                  </a:lnTo>
                  <a:lnTo>
                    <a:pt x="145415" y="0"/>
                  </a:lnTo>
                  <a:close/>
                </a:path>
              </a:pathLst>
            </a:custGeom>
            <a:grpFill/>
          </p:spPr>
        </p:sp>
      </p:grpSp>
      <p:grpSp>
        <p:nvGrpSpPr>
          <p:cNvPr id="178" name="Group 185">
            <a:extLst>
              <a:ext uri="{FF2B5EF4-FFF2-40B4-BE49-F238E27FC236}">
                <a16:creationId xmlns:a16="http://schemas.microsoft.com/office/drawing/2014/main" id="{E0A54034-A64D-D7C8-F7DA-1F7EDA6EE5A2}"/>
              </a:ext>
            </a:extLst>
          </p:cNvPr>
          <p:cNvGrpSpPr/>
          <p:nvPr/>
        </p:nvGrpSpPr>
        <p:grpSpPr>
          <a:xfrm>
            <a:off x="8567520" y="4251174"/>
            <a:ext cx="504900" cy="395820"/>
            <a:chOff x="0" y="0"/>
            <a:chExt cx="673200" cy="527760"/>
          </a:xfrm>
          <a:solidFill>
            <a:srgbClr val="00B050"/>
          </a:solidFill>
        </p:grpSpPr>
        <p:sp>
          <p:nvSpPr>
            <p:cNvPr id="179" name="Freeform 186">
              <a:extLst>
                <a:ext uri="{FF2B5EF4-FFF2-40B4-BE49-F238E27FC236}">
                  <a16:creationId xmlns:a16="http://schemas.microsoft.com/office/drawing/2014/main" id="{426D1049-40FC-94A8-CF95-E83D6BC63403}"/>
                </a:ext>
              </a:extLst>
            </p:cNvPr>
            <p:cNvSpPr/>
            <p:nvPr/>
          </p:nvSpPr>
          <p:spPr>
            <a:xfrm>
              <a:off x="127" y="127"/>
              <a:ext cx="672973" cy="527685"/>
            </a:xfrm>
            <a:custGeom>
              <a:avLst/>
              <a:gdLst/>
              <a:ahLst/>
              <a:cxnLst/>
              <a:rect l="l" t="t" r="r" b="b"/>
              <a:pathLst>
                <a:path w="672973" h="527685">
                  <a:moveTo>
                    <a:pt x="0" y="0"/>
                  </a:moveTo>
                  <a:lnTo>
                    <a:pt x="0" y="527685"/>
                  </a:lnTo>
                  <a:lnTo>
                    <a:pt x="313182" y="527685"/>
                  </a:lnTo>
                  <a:lnTo>
                    <a:pt x="313182" y="420370"/>
                  </a:lnTo>
                  <a:cubicBezTo>
                    <a:pt x="313182" y="401066"/>
                    <a:pt x="329692" y="384556"/>
                    <a:pt x="348996" y="384556"/>
                  </a:cubicBezTo>
                  <a:lnTo>
                    <a:pt x="565912" y="384556"/>
                  </a:lnTo>
                  <a:cubicBezTo>
                    <a:pt x="587883" y="384556"/>
                    <a:pt x="604393" y="401066"/>
                    <a:pt x="604393" y="420370"/>
                  </a:cubicBezTo>
                  <a:lnTo>
                    <a:pt x="604393" y="527558"/>
                  </a:lnTo>
                  <a:lnTo>
                    <a:pt x="672973" y="527558"/>
                  </a:lnTo>
                  <a:lnTo>
                    <a:pt x="672973" y="0"/>
                  </a:lnTo>
                  <a:close/>
                </a:path>
              </a:pathLst>
            </a:custGeom>
            <a:grpFill/>
          </p:spPr>
        </p:sp>
      </p:grpSp>
      <p:grpSp>
        <p:nvGrpSpPr>
          <p:cNvPr id="180" name="Group 187">
            <a:extLst>
              <a:ext uri="{FF2B5EF4-FFF2-40B4-BE49-F238E27FC236}">
                <a16:creationId xmlns:a16="http://schemas.microsoft.com/office/drawing/2014/main" id="{9B96A499-F06E-574B-807B-5C73BAC2DFB1}"/>
              </a:ext>
            </a:extLst>
          </p:cNvPr>
          <p:cNvGrpSpPr/>
          <p:nvPr/>
        </p:nvGrpSpPr>
        <p:grpSpPr>
          <a:xfrm>
            <a:off x="8443860" y="4702614"/>
            <a:ext cx="751680" cy="106920"/>
            <a:chOff x="0" y="0"/>
            <a:chExt cx="1002240" cy="142560"/>
          </a:xfrm>
          <a:solidFill>
            <a:srgbClr val="00B050"/>
          </a:solidFill>
        </p:grpSpPr>
        <p:sp>
          <p:nvSpPr>
            <p:cNvPr id="181" name="Freeform 188">
              <a:extLst>
                <a:ext uri="{FF2B5EF4-FFF2-40B4-BE49-F238E27FC236}">
                  <a16:creationId xmlns:a16="http://schemas.microsoft.com/office/drawing/2014/main" id="{F112E82F-7FBF-6948-81AA-B22C71828DAB}"/>
                </a:ext>
              </a:extLst>
            </p:cNvPr>
            <p:cNvSpPr/>
            <p:nvPr/>
          </p:nvSpPr>
          <p:spPr>
            <a:xfrm>
              <a:off x="0" y="0"/>
              <a:ext cx="1002284" cy="142494"/>
            </a:xfrm>
            <a:custGeom>
              <a:avLst/>
              <a:gdLst/>
              <a:ahLst/>
              <a:cxnLst/>
              <a:rect l="l" t="t" r="r" b="b"/>
              <a:pathLst>
                <a:path w="1002284" h="142494">
                  <a:moveTo>
                    <a:pt x="142875" y="0"/>
                  </a:moveTo>
                  <a:lnTo>
                    <a:pt x="0" y="142494"/>
                  </a:lnTo>
                  <a:lnTo>
                    <a:pt x="1002284" y="142494"/>
                  </a:lnTo>
                  <a:lnTo>
                    <a:pt x="856742" y="0"/>
                  </a:lnTo>
                  <a:close/>
                </a:path>
              </a:pathLst>
            </a:custGeom>
            <a:grpFill/>
          </p:spPr>
        </p:sp>
      </p:grpSp>
      <p:grpSp>
        <p:nvGrpSpPr>
          <p:cNvPr id="182" name="Group 189">
            <a:extLst>
              <a:ext uri="{FF2B5EF4-FFF2-40B4-BE49-F238E27FC236}">
                <a16:creationId xmlns:a16="http://schemas.microsoft.com/office/drawing/2014/main" id="{87AAA6F7-22CE-4CE9-7DB3-87591E138853}"/>
              </a:ext>
            </a:extLst>
          </p:cNvPr>
          <p:cNvGrpSpPr/>
          <p:nvPr/>
        </p:nvGrpSpPr>
        <p:grpSpPr>
          <a:xfrm>
            <a:off x="8441700" y="3980094"/>
            <a:ext cx="753840" cy="218160"/>
            <a:chOff x="0" y="0"/>
            <a:chExt cx="1005120" cy="290880"/>
          </a:xfrm>
          <a:solidFill>
            <a:srgbClr val="00B050"/>
          </a:solidFill>
        </p:grpSpPr>
        <p:sp>
          <p:nvSpPr>
            <p:cNvPr id="183" name="Freeform 190">
              <a:extLst>
                <a:ext uri="{FF2B5EF4-FFF2-40B4-BE49-F238E27FC236}">
                  <a16:creationId xmlns:a16="http://schemas.microsoft.com/office/drawing/2014/main" id="{4F4D0284-7F52-EC7B-0300-04451A0BB5D5}"/>
                </a:ext>
              </a:extLst>
            </p:cNvPr>
            <p:cNvSpPr/>
            <p:nvPr/>
          </p:nvSpPr>
          <p:spPr>
            <a:xfrm>
              <a:off x="127" y="127"/>
              <a:ext cx="1004951" cy="290703"/>
            </a:xfrm>
            <a:custGeom>
              <a:avLst/>
              <a:gdLst/>
              <a:ahLst/>
              <a:cxnLst/>
              <a:rect l="l" t="t" r="r" b="b"/>
              <a:pathLst>
                <a:path w="1004951" h="290703">
                  <a:moveTo>
                    <a:pt x="505206" y="90043"/>
                  </a:moveTo>
                  <a:lnTo>
                    <a:pt x="562864" y="147701"/>
                  </a:lnTo>
                  <a:lnTo>
                    <a:pt x="447548" y="147701"/>
                  </a:lnTo>
                  <a:lnTo>
                    <a:pt x="505206" y="90043"/>
                  </a:lnTo>
                  <a:close/>
                  <a:moveTo>
                    <a:pt x="501015" y="0"/>
                  </a:moveTo>
                  <a:cubicBezTo>
                    <a:pt x="491490" y="0"/>
                    <a:pt x="481838" y="3429"/>
                    <a:pt x="474980" y="10287"/>
                  </a:cubicBezTo>
                  <a:lnTo>
                    <a:pt x="343154" y="145034"/>
                  </a:lnTo>
                  <a:lnTo>
                    <a:pt x="0" y="145034"/>
                  </a:lnTo>
                  <a:lnTo>
                    <a:pt x="142748" y="290703"/>
                  </a:lnTo>
                  <a:lnTo>
                    <a:pt x="859409" y="290703"/>
                  </a:lnTo>
                  <a:lnTo>
                    <a:pt x="1004951" y="145034"/>
                  </a:lnTo>
                  <a:lnTo>
                    <a:pt x="661670" y="145034"/>
                  </a:lnTo>
                  <a:lnTo>
                    <a:pt x="527177" y="10287"/>
                  </a:lnTo>
                  <a:cubicBezTo>
                    <a:pt x="520319" y="3429"/>
                    <a:pt x="510667" y="0"/>
                    <a:pt x="501015" y="0"/>
                  </a:cubicBezTo>
                  <a:close/>
                </a:path>
              </a:pathLst>
            </a:custGeom>
            <a:grpFill/>
          </p:spPr>
        </p:sp>
      </p:grpSp>
      <p:grpSp>
        <p:nvGrpSpPr>
          <p:cNvPr id="184" name="Group 191">
            <a:extLst>
              <a:ext uri="{FF2B5EF4-FFF2-40B4-BE49-F238E27FC236}">
                <a16:creationId xmlns:a16="http://schemas.microsoft.com/office/drawing/2014/main" id="{CEF1D36E-ACA2-A015-FA9F-82FFE600C938}"/>
              </a:ext>
            </a:extLst>
          </p:cNvPr>
          <p:cNvGrpSpPr/>
          <p:nvPr/>
        </p:nvGrpSpPr>
        <p:grpSpPr>
          <a:xfrm>
            <a:off x="9645900" y="4258734"/>
            <a:ext cx="521100" cy="515700"/>
            <a:chOff x="0" y="0"/>
            <a:chExt cx="694800" cy="687600"/>
          </a:xfrm>
          <a:solidFill>
            <a:srgbClr val="00B050"/>
          </a:solidFill>
        </p:grpSpPr>
        <p:sp>
          <p:nvSpPr>
            <p:cNvPr id="185" name="Freeform 192">
              <a:extLst>
                <a:ext uri="{FF2B5EF4-FFF2-40B4-BE49-F238E27FC236}">
                  <a16:creationId xmlns:a16="http://schemas.microsoft.com/office/drawing/2014/main" id="{E1973C82-E6FA-BA3D-51A5-1A228E35B4D8}"/>
                </a:ext>
              </a:extLst>
            </p:cNvPr>
            <p:cNvSpPr/>
            <p:nvPr/>
          </p:nvSpPr>
          <p:spPr>
            <a:xfrm>
              <a:off x="0" y="0"/>
              <a:ext cx="694817" cy="687451"/>
            </a:xfrm>
            <a:custGeom>
              <a:avLst/>
              <a:gdLst/>
              <a:ahLst/>
              <a:cxnLst/>
              <a:rect l="l" t="t" r="r" b="b"/>
              <a:pathLst>
                <a:path w="694817" h="687451">
                  <a:moveTo>
                    <a:pt x="282829" y="0"/>
                  </a:moveTo>
                  <a:lnTo>
                    <a:pt x="41275" y="244475"/>
                  </a:lnTo>
                  <a:cubicBezTo>
                    <a:pt x="0" y="285750"/>
                    <a:pt x="0" y="354457"/>
                    <a:pt x="41275" y="398399"/>
                  </a:cubicBezTo>
                  <a:lnTo>
                    <a:pt x="296672" y="656590"/>
                  </a:lnTo>
                  <a:cubicBezTo>
                    <a:pt x="317246" y="677164"/>
                    <a:pt x="344678" y="687451"/>
                    <a:pt x="372872" y="687451"/>
                  </a:cubicBezTo>
                  <a:cubicBezTo>
                    <a:pt x="401066" y="687451"/>
                    <a:pt x="429895" y="677164"/>
                    <a:pt x="453263" y="656590"/>
                  </a:cubicBezTo>
                  <a:lnTo>
                    <a:pt x="694817" y="412115"/>
                  </a:lnTo>
                  <a:lnTo>
                    <a:pt x="282829" y="0"/>
                  </a:lnTo>
                  <a:close/>
                </a:path>
              </a:pathLst>
            </a:custGeom>
            <a:grpFill/>
          </p:spPr>
        </p:sp>
      </p:grpSp>
      <p:grpSp>
        <p:nvGrpSpPr>
          <p:cNvPr id="186" name="Group 193">
            <a:extLst>
              <a:ext uri="{FF2B5EF4-FFF2-40B4-BE49-F238E27FC236}">
                <a16:creationId xmlns:a16="http://schemas.microsoft.com/office/drawing/2014/main" id="{6FB4186B-B6F1-793A-8961-213B18201B91}"/>
              </a:ext>
            </a:extLst>
          </p:cNvPr>
          <p:cNvGrpSpPr/>
          <p:nvPr/>
        </p:nvGrpSpPr>
        <p:grpSpPr>
          <a:xfrm>
            <a:off x="9894840" y="3947694"/>
            <a:ext cx="586980" cy="580500"/>
            <a:chOff x="0" y="0"/>
            <a:chExt cx="782640" cy="774000"/>
          </a:xfrm>
          <a:solidFill>
            <a:srgbClr val="00B050"/>
          </a:solidFill>
        </p:grpSpPr>
        <p:sp>
          <p:nvSpPr>
            <p:cNvPr id="187" name="Freeform 194">
              <a:extLst>
                <a:ext uri="{FF2B5EF4-FFF2-40B4-BE49-F238E27FC236}">
                  <a16:creationId xmlns:a16="http://schemas.microsoft.com/office/drawing/2014/main" id="{35D9BFF5-D12B-609C-C0BB-2F0D06EEC9A9}"/>
                </a:ext>
              </a:extLst>
            </p:cNvPr>
            <p:cNvSpPr/>
            <p:nvPr/>
          </p:nvSpPr>
          <p:spPr>
            <a:xfrm>
              <a:off x="127" y="127"/>
              <a:ext cx="782447" cy="773811"/>
            </a:xfrm>
            <a:custGeom>
              <a:avLst/>
              <a:gdLst/>
              <a:ahLst/>
              <a:cxnLst/>
              <a:rect l="l" t="t" r="r" b="b"/>
              <a:pathLst>
                <a:path w="782447" h="773811">
                  <a:moveTo>
                    <a:pt x="382905" y="0"/>
                  </a:moveTo>
                  <a:cubicBezTo>
                    <a:pt x="373380" y="0"/>
                    <a:pt x="363728" y="3429"/>
                    <a:pt x="356870" y="10287"/>
                  </a:cubicBezTo>
                  <a:lnTo>
                    <a:pt x="0" y="361823"/>
                  </a:lnTo>
                  <a:lnTo>
                    <a:pt x="411734" y="773811"/>
                  </a:lnTo>
                  <a:lnTo>
                    <a:pt x="768731" y="422275"/>
                  </a:lnTo>
                  <a:cubicBezTo>
                    <a:pt x="782447" y="408559"/>
                    <a:pt x="782447" y="383794"/>
                    <a:pt x="768731" y="370078"/>
                  </a:cubicBezTo>
                  <a:lnTo>
                    <a:pt x="409067" y="10287"/>
                  </a:lnTo>
                  <a:cubicBezTo>
                    <a:pt x="402209" y="3429"/>
                    <a:pt x="392557" y="0"/>
                    <a:pt x="382905" y="0"/>
                  </a:cubicBezTo>
                  <a:close/>
                </a:path>
              </a:pathLst>
            </a:custGeom>
            <a:grpFill/>
          </p:spPr>
        </p:sp>
      </p:grpSp>
      <p:grpSp>
        <p:nvGrpSpPr>
          <p:cNvPr id="188" name="Group 195">
            <a:extLst>
              <a:ext uri="{FF2B5EF4-FFF2-40B4-BE49-F238E27FC236}">
                <a16:creationId xmlns:a16="http://schemas.microsoft.com/office/drawing/2014/main" id="{711DCD7C-C87A-E74D-6A95-4C2773D3796B}"/>
              </a:ext>
            </a:extLst>
          </p:cNvPr>
          <p:cNvGrpSpPr/>
          <p:nvPr/>
        </p:nvGrpSpPr>
        <p:grpSpPr>
          <a:xfrm>
            <a:off x="4918740" y="6083394"/>
            <a:ext cx="411480" cy="354780"/>
            <a:chOff x="0" y="0"/>
            <a:chExt cx="548640" cy="473040"/>
          </a:xfrm>
          <a:solidFill>
            <a:srgbClr val="00B050"/>
          </a:solidFill>
        </p:grpSpPr>
        <p:sp>
          <p:nvSpPr>
            <p:cNvPr id="189" name="Freeform 196">
              <a:extLst>
                <a:ext uri="{FF2B5EF4-FFF2-40B4-BE49-F238E27FC236}">
                  <a16:creationId xmlns:a16="http://schemas.microsoft.com/office/drawing/2014/main" id="{C8E87B3A-06B9-EF23-15A0-59BC5FB031D6}"/>
                </a:ext>
              </a:extLst>
            </p:cNvPr>
            <p:cNvSpPr/>
            <p:nvPr/>
          </p:nvSpPr>
          <p:spPr>
            <a:xfrm>
              <a:off x="0" y="0"/>
              <a:ext cx="548767" cy="473075"/>
            </a:xfrm>
            <a:custGeom>
              <a:avLst/>
              <a:gdLst/>
              <a:ahLst/>
              <a:cxnLst/>
              <a:rect l="l" t="t" r="r" b="b"/>
              <a:pathLst>
                <a:path w="548767" h="473075">
                  <a:moveTo>
                    <a:pt x="431292" y="78359"/>
                  </a:moveTo>
                  <a:cubicBezTo>
                    <a:pt x="452755" y="78359"/>
                    <a:pt x="470408" y="95758"/>
                    <a:pt x="470408" y="117475"/>
                  </a:cubicBezTo>
                  <a:cubicBezTo>
                    <a:pt x="470408" y="139192"/>
                    <a:pt x="452882" y="156718"/>
                    <a:pt x="431292" y="156718"/>
                  </a:cubicBezTo>
                  <a:lnTo>
                    <a:pt x="117729" y="156718"/>
                  </a:lnTo>
                  <a:cubicBezTo>
                    <a:pt x="96012" y="156718"/>
                    <a:pt x="78486" y="139192"/>
                    <a:pt x="78486" y="117475"/>
                  </a:cubicBezTo>
                  <a:cubicBezTo>
                    <a:pt x="78486" y="95758"/>
                    <a:pt x="96012" y="78359"/>
                    <a:pt x="117729" y="78359"/>
                  </a:cubicBezTo>
                  <a:close/>
                  <a:moveTo>
                    <a:pt x="117729" y="235204"/>
                  </a:moveTo>
                  <a:cubicBezTo>
                    <a:pt x="139192" y="235204"/>
                    <a:pt x="156845" y="252603"/>
                    <a:pt x="156845" y="274320"/>
                  </a:cubicBezTo>
                  <a:cubicBezTo>
                    <a:pt x="156845" y="296037"/>
                    <a:pt x="139319" y="313563"/>
                    <a:pt x="117729" y="313563"/>
                  </a:cubicBezTo>
                  <a:cubicBezTo>
                    <a:pt x="96012" y="313563"/>
                    <a:pt x="78486" y="296037"/>
                    <a:pt x="78486" y="274320"/>
                  </a:cubicBezTo>
                  <a:cubicBezTo>
                    <a:pt x="78486" y="252603"/>
                    <a:pt x="96012" y="235204"/>
                    <a:pt x="117729" y="235204"/>
                  </a:cubicBezTo>
                  <a:close/>
                  <a:moveTo>
                    <a:pt x="0" y="0"/>
                  </a:moveTo>
                  <a:lnTo>
                    <a:pt x="0" y="433959"/>
                  </a:lnTo>
                  <a:cubicBezTo>
                    <a:pt x="0" y="455549"/>
                    <a:pt x="17526" y="473075"/>
                    <a:pt x="39370" y="473075"/>
                  </a:cubicBezTo>
                  <a:lnTo>
                    <a:pt x="509651" y="473075"/>
                  </a:lnTo>
                  <a:cubicBezTo>
                    <a:pt x="531114" y="473075"/>
                    <a:pt x="548767" y="455549"/>
                    <a:pt x="548767" y="433959"/>
                  </a:cubicBezTo>
                  <a:lnTo>
                    <a:pt x="548767" y="0"/>
                  </a:lnTo>
                  <a:close/>
                </a:path>
              </a:pathLst>
            </a:custGeom>
            <a:grpFill/>
          </p:spPr>
        </p:sp>
      </p:grpSp>
      <p:grpSp>
        <p:nvGrpSpPr>
          <p:cNvPr id="190" name="Group 197">
            <a:extLst>
              <a:ext uri="{FF2B5EF4-FFF2-40B4-BE49-F238E27FC236}">
                <a16:creationId xmlns:a16="http://schemas.microsoft.com/office/drawing/2014/main" id="{BF8996AE-97F1-F141-D17C-33AC43E03015}"/>
              </a:ext>
            </a:extLst>
          </p:cNvPr>
          <p:cNvGrpSpPr/>
          <p:nvPr/>
        </p:nvGrpSpPr>
        <p:grpSpPr>
          <a:xfrm>
            <a:off x="4622820" y="5434854"/>
            <a:ext cx="1003860" cy="825120"/>
            <a:chOff x="0" y="0"/>
            <a:chExt cx="1338480" cy="1100160"/>
          </a:xfrm>
          <a:solidFill>
            <a:srgbClr val="00B050"/>
          </a:solidFill>
        </p:grpSpPr>
        <p:sp>
          <p:nvSpPr>
            <p:cNvPr id="191" name="Freeform 198">
              <a:extLst>
                <a:ext uri="{FF2B5EF4-FFF2-40B4-BE49-F238E27FC236}">
                  <a16:creationId xmlns:a16="http://schemas.microsoft.com/office/drawing/2014/main" id="{F6E5A694-73C4-62C9-99E7-18525020C617}"/>
                </a:ext>
              </a:extLst>
            </p:cNvPr>
            <p:cNvSpPr/>
            <p:nvPr/>
          </p:nvSpPr>
          <p:spPr>
            <a:xfrm>
              <a:off x="0" y="127"/>
              <a:ext cx="1338453" cy="1100074"/>
            </a:xfrm>
            <a:custGeom>
              <a:avLst/>
              <a:gdLst/>
              <a:ahLst/>
              <a:cxnLst/>
              <a:rect l="l" t="t" r="r" b="b"/>
              <a:pathLst>
                <a:path w="1338453" h="1100074">
                  <a:moveTo>
                    <a:pt x="316230" y="313436"/>
                  </a:moveTo>
                  <a:lnTo>
                    <a:pt x="316230" y="394462"/>
                  </a:lnTo>
                  <a:lnTo>
                    <a:pt x="237744" y="394462"/>
                  </a:lnTo>
                  <a:lnTo>
                    <a:pt x="237744" y="343281"/>
                  </a:lnTo>
                  <a:cubicBezTo>
                    <a:pt x="237744" y="326771"/>
                    <a:pt x="251206" y="313436"/>
                    <a:pt x="267462" y="313436"/>
                  </a:cubicBezTo>
                  <a:close/>
                  <a:moveTo>
                    <a:pt x="1021969" y="313436"/>
                  </a:moveTo>
                  <a:cubicBezTo>
                    <a:pt x="1038352" y="313436"/>
                    <a:pt x="1051560" y="326771"/>
                    <a:pt x="1051560" y="343281"/>
                  </a:cubicBezTo>
                  <a:lnTo>
                    <a:pt x="1051560" y="394462"/>
                  </a:lnTo>
                  <a:lnTo>
                    <a:pt x="1021969" y="394462"/>
                  </a:lnTo>
                  <a:lnTo>
                    <a:pt x="1021969" y="313436"/>
                  </a:lnTo>
                  <a:close/>
                  <a:moveTo>
                    <a:pt x="708279" y="78359"/>
                  </a:moveTo>
                  <a:lnTo>
                    <a:pt x="708279" y="274320"/>
                  </a:lnTo>
                  <a:cubicBezTo>
                    <a:pt x="708279" y="295910"/>
                    <a:pt x="725805" y="313436"/>
                    <a:pt x="747649" y="313436"/>
                  </a:cubicBezTo>
                  <a:lnTo>
                    <a:pt x="943610" y="313436"/>
                  </a:lnTo>
                  <a:lnTo>
                    <a:pt x="943610" y="472948"/>
                  </a:lnTo>
                  <a:lnTo>
                    <a:pt x="394589" y="472948"/>
                  </a:lnTo>
                  <a:lnTo>
                    <a:pt x="394589" y="78359"/>
                  </a:lnTo>
                  <a:close/>
                  <a:moveTo>
                    <a:pt x="1139825" y="629793"/>
                  </a:moveTo>
                  <a:cubicBezTo>
                    <a:pt x="1161415" y="629793"/>
                    <a:pt x="1178941" y="647192"/>
                    <a:pt x="1178941" y="668909"/>
                  </a:cubicBezTo>
                  <a:cubicBezTo>
                    <a:pt x="1178941" y="690626"/>
                    <a:pt x="1161415" y="708152"/>
                    <a:pt x="1139825" y="708152"/>
                  </a:cubicBezTo>
                  <a:lnTo>
                    <a:pt x="1061339" y="708152"/>
                  </a:lnTo>
                  <a:cubicBezTo>
                    <a:pt x="1039622" y="708152"/>
                    <a:pt x="1021969" y="690626"/>
                    <a:pt x="1021969" y="668909"/>
                  </a:cubicBezTo>
                  <a:cubicBezTo>
                    <a:pt x="1021969" y="647192"/>
                    <a:pt x="1039495" y="629793"/>
                    <a:pt x="1061339" y="629793"/>
                  </a:cubicBezTo>
                  <a:close/>
                  <a:moveTo>
                    <a:pt x="748792" y="0"/>
                  </a:moveTo>
                  <a:cubicBezTo>
                    <a:pt x="748411" y="0"/>
                    <a:pt x="748030" y="0"/>
                    <a:pt x="747649" y="0"/>
                  </a:cubicBezTo>
                  <a:lnTo>
                    <a:pt x="355473" y="0"/>
                  </a:lnTo>
                  <a:cubicBezTo>
                    <a:pt x="333756" y="0"/>
                    <a:pt x="316103" y="17526"/>
                    <a:pt x="316103" y="39243"/>
                  </a:cubicBezTo>
                  <a:lnTo>
                    <a:pt x="316103" y="235077"/>
                  </a:lnTo>
                  <a:lnTo>
                    <a:pt x="267462" y="235077"/>
                  </a:lnTo>
                  <a:cubicBezTo>
                    <a:pt x="207772" y="235077"/>
                    <a:pt x="159385" y="283591"/>
                    <a:pt x="159385" y="343408"/>
                  </a:cubicBezTo>
                  <a:lnTo>
                    <a:pt x="159385" y="394589"/>
                  </a:lnTo>
                  <a:lnTo>
                    <a:pt x="117602" y="394589"/>
                  </a:lnTo>
                  <a:cubicBezTo>
                    <a:pt x="52451" y="394589"/>
                    <a:pt x="0" y="447040"/>
                    <a:pt x="0" y="512064"/>
                  </a:cubicBezTo>
                  <a:lnTo>
                    <a:pt x="0" y="982345"/>
                  </a:lnTo>
                  <a:cubicBezTo>
                    <a:pt x="0" y="1047369"/>
                    <a:pt x="52451" y="1099820"/>
                    <a:pt x="117602" y="1099947"/>
                  </a:cubicBezTo>
                  <a:lnTo>
                    <a:pt x="316230" y="1099947"/>
                  </a:lnTo>
                  <a:lnTo>
                    <a:pt x="316230" y="864870"/>
                  </a:lnTo>
                  <a:lnTo>
                    <a:pt x="277114" y="864870"/>
                  </a:lnTo>
                  <a:cubicBezTo>
                    <a:pt x="255397" y="864870"/>
                    <a:pt x="237744" y="847344"/>
                    <a:pt x="237744" y="825627"/>
                  </a:cubicBezTo>
                  <a:cubicBezTo>
                    <a:pt x="237744" y="803910"/>
                    <a:pt x="255270" y="786511"/>
                    <a:pt x="277114" y="786511"/>
                  </a:cubicBezTo>
                  <a:lnTo>
                    <a:pt x="1061339" y="786511"/>
                  </a:lnTo>
                  <a:cubicBezTo>
                    <a:pt x="1082929" y="786511"/>
                    <a:pt x="1100455" y="803910"/>
                    <a:pt x="1100455" y="825627"/>
                  </a:cubicBezTo>
                  <a:cubicBezTo>
                    <a:pt x="1100455" y="847344"/>
                    <a:pt x="1082929" y="864870"/>
                    <a:pt x="1061339" y="864870"/>
                  </a:cubicBezTo>
                  <a:lnTo>
                    <a:pt x="1021969" y="864870"/>
                  </a:lnTo>
                  <a:lnTo>
                    <a:pt x="1021969" y="1100074"/>
                  </a:lnTo>
                  <a:lnTo>
                    <a:pt x="1218184" y="1100074"/>
                  </a:lnTo>
                  <a:cubicBezTo>
                    <a:pt x="1282954" y="1100074"/>
                    <a:pt x="1338453" y="1047242"/>
                    <a:pt x="1338453" y="982472"/>
                  </a:cubicBezTo>
                  <a:lnTo>
                    <a:pt x="1338453" y="512064"/>
                  </a:lnTo>
                  <a:cubicBezTo>
                    <a:pt x="1338453" y="447294"/>
                    <a:pt x="1283081" y="394589"/>
                    <a:pt x="1218184" y="394589"/>
                  </a:cubicBezTo>
                  <a:lnTo>
                    <a:pt x="1178814" y="394589"/>
                  </a:lnTo>
                  <a:lnTo>
                    <a:pt x="1178814" y="343281"/>
                  </a:lnTo>
                  <a:cubicBezTo>
                    <a:pt x="1178814" y="283464"/>
                    <a:pt x="1130300" y="234950"/>
                    <a:pt x="1070737" y="234950"/>
                  </a:cubicBezTo>
                  <a:lnTo>
                    <a:pt x="998982" y="234950"/>
                  </a:lnTo>
                  <a:cubicBezTo>
                    <a:pt x="765683" y="1905"/>
                    <a:pt x="769366" y="0"/>
                    <a:pt x="748792" y="0"/>
                  </a:cubicBezTo>
                  <a:close/>
                </a:path>
              </a:pathLst>
            </a:custGeom>
            <a:grpFill/>
          </p:spPr>
        </p:sp>
      </p:grpSp>
      <p:grpSp>
        <p:nvGrpSpPr>
          <p:cNvPr id="192" name="Group 199">
            <a:extLst>
              <a:ext uri="{FF2B5EF4-FFF2-40B4-BE49-F238E27FC236}">
                <a16:creationId xmlns:a16="http://schemas.microsoft.com/office/drawing/2014/main" id="{EC6D9B6B-4019-B5CE-BC12-7A64C922B3BB}"/>
              </a:ext>
            </a:extLst>
          </p:cNvPr>
          <p:cNvGrpSpPr/>
          <p:nvPr/>
        </p:nvGrpSpPr>
        <p:grpSpPr>
          <a:xfrm>
            <a:off x="7213200" y="5901954"/>
            <a:ext cx="790020" cy="464400"/>
            <a:chOff x="0" y="0"/>
            <a:chExt cx="1053360" cy="619200"/>
          </a:xfrm>
          <a:solidFill>
            <a:srgbClr val="00B050"/>
          </a:solidFill>
        </p:grpSpPr>
        <p:sp>
          <p:nvSpPr>
            <p:cNvPr id="193" name="Freeform 200">
              <a:extLst>
                <a:ext uri="{FF2B5EF4-FFF2-40B4-BE49-F238E27FC236}">
                  <a16:creationId xmlns:a16="http://schemas.microsoft.com/office/drawing/2014/main" id="{8ECE69F0-803B-E513-5852-43945FD50412}"/>
                </a:ext>
              </a:extLst>
            </p:cNvPr>
            <p:cNvSpPr/>
            <p:nvPr/>
          </p:nvSpPr>
          <p:spPr>
            <a:xfrm>
              <a:off x="0" y="0"/>
              <a:ext cx="1053465" cy="619125"/>
            </a:xfrm>
            <a:custGeom>
              <a:avLst/>
              <a:gdLst/>
              <a:ahLst/>
              <a:cxnLst/>
              <a:rect l="l" t="t" r="r" b="b"/>
              <a:pathLst>
                <a:path w="1053465" h="619125">
                  <a:moveTo>
                    <a:pt x="279781" y="61722"/>
                  </a:moveTo>
                  <a:cubicBezTo>
                    <a:pt x="296926" y="61722"/>
                    <a:pt x="310515" y="75438"/>
                    <a:pt x="310515" y="92456"/>
                  </a:cubicBezTo>
                  <a:cubicBezTo>
                    <a:pt x="310515" y="109474"/>
                    <a:pt x="296799" y="123444"/>
                    <a:pt x="279781" y="123444"/>
                  </a:cubicBezTo>
                  <a:lnTo>
                    <a:pt x="156337" y="123444"/>
                  </a:lnTo>
                  <a:cubicBezTo>
                    <a:pt x="139192" y="123444"/>
                    <a:pt x="125603" y="109601"/>
                    <a:pt x="125603" y="92456"/>
                  </a:cubicBezTo>
                  <a:cubicBezTo>
                    <a:pt x="125603" y="75311"/>
                    <a:pt x="139319" y="61722"/>
                    <a:pt x="156337" y="61722"/>
                  </a:cubicBezTo>
                  <a:close/>
                  <a:moveTo>
                    <a:pt x="464947" y="61722"/>
                  </a:moveTo>
                  <a:cubicBezTo>
                    <a:pt x="482092" y="61722"/>
                    <a:pt x="495681" y="75438"/>
                    <a:pt x="495681" y="92456"/>
                  </a:cubicBezTo>
                  <a:cubicBezTo>
                    <a:pt x="495681" y="109474"/>
                    <a:pt x="481965" y="123444"/>
                    <a:pt x="464947" y="123444"/>
                  </a:cubicBezTo>
                  <a:cubicBezTo>
                    <a:pt x="447802" y="123444"/>
                    <a:pt x="434213" y="109601"/>
                    <a:pt x="434213" y="92456"/>
                  </a:cubicBezTo>
                  <a:cubicBezTo>
                    <a:pt x="434213" y="75311"/>
                    <a:pt x="447929" y="61722"/>
                    <a:pt x="464947" y="61722"/>
                  </a:cubicBezTo>
                  <a:close/>
                  <a:moveTo>
                    <a:pt x="773557" y="61722"/>
                  </a:moveTo>
                  <a:cubicBezTo>
                    <a:pt x="790702" y="61722"/>
                    <a:pt x="804291" y="75438"/>
                    <a:pt x="804291" y="92456"/>
                  </a:cubicBezTo>
                  <a:cubicBezTo>
                    <a:pt x="804291" y="109474"/>
                    <a:pt x="790575" y="123444"/>
                    <a:pt x="773557" y="123444"/>
                  </a:cubicBezTo>
                  <a:cubicBezTo>
                    <a:pt x="756412" y="123444"/>
                    <a:pt x="742823" y="109601"/>
                    <a:pt x="742823" y="92456"/>
                  </a:cubicBezTo>
                  <a:cubicBezTo>
                    <a:pt x="742823" y="75311"/>
                    <a:pt x="756539" y="61722"/>
                    <a:pt x="773557" y="61722"/>
                  </a:cubicBezTo>
                  <a:close/>
                  <a:moveTo>
                    <a:pt x="279781" y="246888"/>
                  </a:moveTo>
                  <a:cubicBezTo>
                    <a:pt x="296926" y="246888"/>
                    <a:pt x="310515" y="260477"/>
                    <a:pt x="310515" y="277622"/>
                  </a:cubicBezTo>
                  <a:cubicBezTo>
                    <a:pt x="310515" y="294767"/>
                    <a:pt x="296799" y="308610"/>
                    <a:pt x="279781" y="308610"/>
                  </a:cubicBezTo>
                  <a:lnTo>
                    <a:pt x="156337" y="308610"/>
                  </a:lnTo>
                  <a:cubicBezTo>
                    <a:pt x="139192" y="308610"/>
                    <a:pt x="125603" y="294767"/>
                    <a:pt x="125603" y="277622"/>
                  </a:cubicBezTo>
                  <a:cubicBezTo>
                    <a:pt x="125603" y="260477"/>
                    <a:pt x="139319" y="246888"/>
                    <a:pt x="156337" y="246888"/>
                  </a:cubicBezTo>
                  <a:close/>
                  <a:moveTo>
                    <a:pt x="464947" y="246888"/>
                  </a:moveTo>
                  <a:cubicBezTo>
                    <a:pt x="482092" y="246888"/>
                    <a:pt x="495681" y="260477"/>
                    <a:pt x="495681" y="277622"/>
                  </a:cubicBezTo>
                  <a:cubicBezTo>
                    <a:pt x="495681" y="294767"/>
                    <a:pt x="481965" y="308610"/>
                    <a:pt x="464947" y="308610"/>
                  </a:cubicBezTo>
                  <a:cubicBezTo>
                    <a:pt x="447802" y="308610"/>
                    <a:pt x="434213" y="294767"/>
                    <a:pt x="434213" y="277622"/>
                  </a:cubicBezTo>
                  <a:cubicBezTo>
                    <a:pt x="434213" y="260477"/>
                    <a:pt x="447929" y="246888"/>
                    <a:pt x="464947" y="246888"/>
                  </a:cubicBezTo>
                  <a:close/>
                  <a:moveTo>
                    <a:pt x="773557" y="246888"/>
                  </a:moveTo>
                  <a:cubicBezTo>
                    <a:pt x="790702" y="246888"/>
                    <a:pt x="804291" y="260477"/>
                    <a:pt x="804291" y="277622"/>
                  </a:cubicBezTo>
                  <a:cubicBezTo>
                    <a:pt x="804291" y="294767"/>
                    <a:pt x="790575" y="308610"/>
                    <a:pt x="773557" y="308610"/>
                  </a:cubicBezTo>
                  <a:cubicBezTo>
                    <a:pt x="756412" y="308610"/>
                    <a:pt x="742823" y="294767"/>
                    <a:pt x="742823" y="277622"/>
                  </a:cubicBezTo>
                  <a:cubicBezTo>
                    <a:pt x="742823" y="260477"/>
                    <a:pt x="756539" y="246888"/>
                    <a:pt x="773557" y="246888"/>
                  </a:cubicBezTo>
                  <a:close/>
                  <a:moveTo>
                    <a:pt x="279781" y="433959"/>
                  </a:moveTo>
                  <a:cubicBezTo>
                    <a:pt x="296926" y="433959"/>
                    <a:pt x="310515" y="447802"/>
                    <a:pt x="310515" y="464947"/>
                  </a:cubicBezTo>
                  <a:cubicBezTo>
                    <a:pt x="310515" y="482092"/>
                    <a:pt x="296799" y="495808"/>
                    <a:pt x="279781" y="495808"/>
                  </a:cubicBezTo>
                  <a:lnTo>
                    <a:pt x="156337" y="495808"/>
                  </a:lnTo>
                  <a:cubicBezTo>
                    <a:pt x="139192" y="495808"/>
                    <a:pt x="125603" y="481965"/>
                    <a:pt x="125603" y="464947"/>
                  </a:cubicBezTo>
                  <a:cubicBezTo>
                    <a:pt x="125603" y="447929"/>
                    <a:pt x="139319" y="433959"/>
                    <a:pt x="156337" y="433959"/>
                  </a:cubicBezTo>
                  <a:close/>
                  <a:moveTo>
                    <a:pt x="464947" y="433959"/>
                  </a:moveTo>
                  <a:cubicBezTo>
                    <a:pt x="482092" y="433959"/>
                    <a:pt x="495681" y="447802"/>
                    <a:pt x="495681" y="464947"/>
                  </a:cubicBezTo>
                  <a:cubicBezTo>
                    <a:pt x="495681" y="482092"/>
                    <a:pt x="481965" y="495808"/>
                    <a:pt x="464947" y="495808"/>
                  </a:cubicBezTo>
                  <a:cubicBezTo>
                    <a:pt x="447802" y="495808"/>
                    <a:pt x="434213" y="481965"/>
                    <a:pt x="434213" y="464947"/>
                  </a:cubicBezTo>
                  <a:cubicBezTo>
                    <a:pt x="434213" y="447929"/>
                    <a:pt x="447929" y="433959"/>
                    <a:pt x="464947" y="433959"/>
                  </a:cubicBezTo>
                  <a:close/>
                  <a:moveTo>
                    <a:pt x="773557" y="433959"/>
                  </a:moveTo>
                  <a:cubicBezTo>
                    <a:pt x="790702" y="433959"/>
                    <a:pt x="804291" y="447802"/>
                    <a:pt x="804291" y="464947"/>
                  </a:cubicBezTo>
                  <a:cubicBezTo>
                    <a:pt x="804291" y="482092"/>
                    <a:pt x="790575" y="495808"/>
                    <a:pt x="773557" y="495808"/>
                  </a:cubicBezTo>
                  <a:cubicBezTo>
                    <a:pt x="756412" y="495808"/>
                    <a:pt x="742823" y="481965"/>
                    <a:pt x="742823" y="464947"/>
                  </a:cubicBezTo>
                  <a:cubicBezTo>
                    <a:pt x="742823" y="447929"/>
                    <a:pt x="756539" y="433959"/>
                    <a:pt x="773557" y="433959"/>
                  </a:cubicBezTo>
                  <a:close/>
                  <a:moveTo>
                    <a:pt x="0" y="0"/>
                  </a:moveTo>
                  <a:lnTo>
                    <a:pt x="0" y="526669"/>
                  </a:lnTo>
                  <a:cubicBezTo>
                    <a:pt x="0" y="577596"/>
                    <a:pt x="41402" y="619125"/>
                    <a:pt x="92583" y="619125"/>
                  </a:cubicBezTo>
                  <a:lnTo>
                    <a:pt x="960882" y="619125"/>
                  </a:lnTo>
                  <a:cubicBezTo>
                    <a:pt x="1011936" y="619125"/>
                    <a:pt x="1053465" y="577596"/>
                    <a:pt x="1053465" y="526669"/>
                  </a:cubicBezTo>
                  <a:lnTo>
                    <a:pt x="1053465" y="0"/>
                  </a:lnTo>
                  <a:close/>
                </a:path>
              </a:pathLst>
            </a:custGeom>
            <a:grpFill/>
          </p:spPr>
        </p:sp>
      </p:grpSp>
      <p:grpSp>
        <p:nvGrpSpPr>
          <p:cNvPr id="194" name="Group 201">
            <a:extLst>
              <a:ext uri="{FF2B5EF4-FFF2-40B4-BE49-F238E27FC236}">
                <a16:creationId xmlns:a16="http://schemas.microsoft.com/office/drawing/2014/main" id="{D0831407-D186-1A79-912D-243A96F32ADA}"/>
              </a:ext>
            </a:extLst>
          </p:cNvPr>
          <p:cNvGrpSpPr/>
          <p:nvPr/>
        </p:nvGrpSpPr>
        <p:grpSpPr>
          <a:xfrm>
            <a:off x="7213200" y="5576334"/>
            <a:ext cx="790020" cy="279180"/>
            <a:chOff x="0" y="0"/>
            <a:chExt cx="1053360" cy="372240"/>
          </a:xfrm>
          <a:solidFill>
            <a:srgbClr val="00B050"/>
          </a:solidFill>
        </p:grpSpPr>
        <p:sp>
          <p:nvSpPr>
            <p:cNvPr id="195" name="Freeform 202">
              <a:extLst>
                <a:ext uri="{FF2B5EF4-FFF2-40B4-BE49-F238E27FC236}">
                  <a16:creationId xmlns:a16="http://schemas.microsoft.com/office/drawing/2014/main" id="{F7328FEF-69C7-319B-0663-104F4559B1C2}"/>
                </a:ext>
              </a:extLst>
            </p:cNvPr>
            <p:cNvSpPr/>
            <p:nvPr/>
          </p:nvSpPr>
          <p:spPr>
            <a:xfrm>
              <a:off x="0" y="0"/>
              <a:ext cx="1053338" cy="372237"/>
            </a:xfrm>
            <a:custGeom>
              <a:avLst/>
              <a:gdLst/>
              <a:ahLst/>
              <a:cxnLst/>
              <a:rect l="l" t="t" r="r" b="b"/>
              <a:pathLst>
                <a:path w="1053338" h="372237">
                  <a:moveTo>
                    <a:pt x="218059" y="61722"/>
                  </a:moveTo>
                  <a:cubicBezTo>
                    <a:pt x="235204" y="61722"/>
                    <a:pt x="249047" y="75565"/>
                    <a:pt x="249047" y="92583"/>
                  </a:cubicBezTo>
                  <a:lnTo>
                    <a:pt x="249047" y="216027"/>
                  </a:lnTo>
                  <a:cubicBezTo>
                    <a:pt x="249047" y="232918"/>
                    <a:pt x="235204" y="246761"/>
                    <a:pt x="218059" y="246761"/>
                  </a:cubicBezTo>
                  <a:cubicBezTo>
                    <a:pt x="200914" y="246761"/>
                    <a:pt x="187325" y="232918"/>
                    <a:pt x="187325" y="216027"/>
                  </a:cubicBezTo>
                  <a:lnTo>
                    <a:pt x="187325" y="92583"/>
                  </a:lnTo>
                  <a:cubicBezTo>
                    <a:pt x="187325" y="75438"/>
                    <a:pt x="201041" y="61722"/>
                    <a:pt x="218059" y="61722"/>
                  </a:cubicBezTo>
                  <a:close/>
                  <a:moveTo>
                    <a:pt x="526669" y="61722"/>
                  </a:moveTo>
                  <a:cubicBezTo>
                    <a:pt x="543814" y="61722"/>
                    <a:pt x="557657" y="75565"/>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722"/>
                    <a:pt x="526669" y="61722"/>
                  </a:cubicBezTo>
                  <a:close/>
                  <a:moveTo>
                    <a:pt x="835279" y="61722"/>
                  </a:moveTo>
                  <a:cubicBezTo>
                    <a:pt x="852424" y="61722"/>
                    <a:pt x="866267" y="75565"/>
                    <a:pt x="866267" y="92583"/>
                  </a:cubicBezTo>
                  <a:lnTo>
                    <a:pt x="866267" y="216027"/>
                  </a:lnTo>
                  <a:cubicBezTo>
                    <a:pt x="866267" y="232918"/>
                    <a:pt x="852424" y="246761"/>
                    <a:pt x="835279" y="246761"/>
                  </a:cubicBezTo>
                  <a:cubicBezTo>
                    <a:pt x="818134" y="246761"/>
                    <a:pt x="804418" y="232918"/>
                    <a:pt x="804418" y="216027"/>
                  </a:cubicBezTo>
                  <a:lnTo>
                    <a:pt x="804418" y="92583"/>
                  </a:lnTo>
                  <a:cubicBezTo>
                    <a:pt x="804418" y="75438"/>
                    <a:pt x="818134" y="61722"/>
                    <a:pt x="835279" y="61722"/>
                  </a:cubicBezTo>
                  <a:close/>
                  <a:moveTo>
                    <a:pt x="218059" y="0"/>
                  </a:moveTo>
                  <a:cubicBezTo>
                    <a:pt x="166878" y="0"/>
                    <a:pt x="125603" y="41402"/>
                    <a:pt x="125603" y="92583"/>
                  </a:cubicBezTo>
                  <a:lnTo>
                    <a:pt x="125603" y="123317"/>
                  </a:lnTo>
                  <a:lnTo>
                    <a:pt x="92710" y="123317"/>
                  </a:lnTo>
                  <a:cubicBezTo>
                    <a:pt x="41529" y="123317"/>
                    <a:pt x="0" y="164846"/>
                    <a:pt x="0" y="216027"/>
                  </a:cubicBezTo>
                  <a:lnTo>
                    <a:pt x="0" y="372237"/>
                  </a:lnTo>
                  <a:lnTo>
                    <a:pt x="1053338" y="372237"/>
                  </a:lnTo>
                  <a:lnTo>
                    <a:pt x="1053338" y="216027"/>
                  </a:lnTo>
                  <a:cubicBezTo>
                    <a:pt x="1053338" y="164846"/>
                    <a:pt x="1011809" y="123444"/>
                    <a:pt x="960755" y="123444"/>
                  </a:cubicBezTo>
                  <a:lnTo>
                    <a:pt x="927989" y="123444"/>
                  </a:lnTo>
                  <a:lnTo>
                    <a:pt x="927989" y="92583"/>
                  </a:lnTo>
                  <a:cubicBezTo>
                    <a:pt x="927989" y="41402"/>
                    <a:pt x="886460" y="0"/>
                    <a:pt x="835279" y="0"/>
                  </a:cubicBezTo>
                  <a:cubicBezTo>
                    <a:pt x="784098" y="0"/>
                    <a:pt x="742696" y="41402"/>
                    <a:pt x="742696" y="92583"/>
                  </a:cubicBezTo>
                  <a:lnTo>
                    <a:pt x="742696" y="123317"/>
                  </a:lnTo>
                  <a:lnTo>
                    <a:pt x="619379" y="123317"/>
                  </a:lnTo>
                  <a:lnTo>
                    <a:pt x="619379" y="92583"/>
                  </a:lnTo>
                  <a:cubicBezTo>
                    <a:pt x="619379" y="41402"/>
                    <a:pt x="577850" y="0"/>
                    <a:pt x="526669" y="0"/>
                  </a:cubicBezTo>
                  <a:cubicBezTo>
                    <a:pt x="475488" y="0"/>
                    <a:pt x="434086" y="41402"/>
                    <a:pt x="434086" y="92583"/>
                  </a:cubicBezTo>
                  <a:lnTo>
                    <a:pt x="434086" y="123317"/>
                  </a:lnTo>
                  <a:lnTo>
                    <a:pt x="310769" y="123317"/>
                  </a:lnTo>
                  <a:lnTo>
                    <a:pt x="310769" y="92583"/>
                  </a:lnTo>
                  <a:cubicBezTo>
                    <a:pt x="310769" y="41402"/>
                    <a:pt x="269240" y="0"/>
                    <a:pt x="218059" y="0"/>
                  </a:cubicBezTo>
                  <a:close/>
                </a:path>
              </a:pathLst>
            </a:custGeom>
            <a:grpFill/>
          </p:spPr>
        </p:sp>
      </p:grpSp>
      <p:grpSp>
        <p:nvGrpSpPr>
          <p:cNvPr id="196" name="Group 203">
            <a:extLst>
              <a:ext uri="{FF2B5EF4-FFF2-40B4-BE49-F238E27FC236}">
                <a16:creationId xmlns:a16="http://schemas.microsoft.com/office/drawing/2014/main" id="{69E798D5-D1E7-88C0-4D20-4684E7B5C593}"/>
              </a:ext>
            </a:extLst>
          </p:cNvPr>
          <p:cNvGrpSpPr/>
          <p:nvPr/>
        </p:nvGrpSpPr>
        <p:grpSpPr>
          <a:xfrm>
            <a:off x="12038100" y="5724834"/>
            <a:ext cx="882360" cy="532980"/>
            <a:chOff x="0" y="0"/>
            <a:chExt cx="1176480" cy="710640"/>
          </a:xfrm>
          <a:solidFill>
            <a:srgbClr val="00B050"/>
          </a:solidFill>
        </p:grpSpPr>
        <p:sp>
          <p:nvSpPr>
            <p:cNvPr id="197" name="Freeform 204">
              <a:extLst>
                <a:ext uri="{FF2B5EF4-FFF2-40B4-BE49-F238E27FC236}">
                  <a16:creationId xmlns:a16="http://schemas.microsoft.com/office/drawing/2014/main" id="{F246A08F-6153-AB33-37E5-A6E4313910F9}"/>
                </a:ext>
              </a:extLst>
            </p:cNvPr>
            <p:cNvSpPr/>
            <p:nvPr/>
          </p:nvSpPr>
          <p:spPr>
            <a:xfrm>
              <a:off x="0" y="0"/>
              <a:ext cx="1176401" cy="710565"/>
            </a:xfrm>
            <a:custGeom>
              <a:avLst/>
              <a:gdLst/>
              <a:ahLst/>
              <a:cxnLst/>
              <a:rect l="l" t="t" r="r" b="b"/>
              <a:pathLst>
                <a:path w="1176401" h="710565">
                  <a:moveTo>
                    <a:pt x="16256" y="0"/>
                  </a:moveTo>
                  <a:cubicBezTo>
                    <a:pt x="5588" y="16637"/>
                    <a:pt x="0" y="35687"/>
                    <a:pt x="0" y="55372"/>
                  </a:cubicBezTo>
                  <a:lnTo>
                    <a:pt x="0" y="607060"/>
                  </a:lnTo>
                  <a:cubicBezTo>
                    <a:pt x="0" y="664210"/>
                    <a:pt x="46101" y="710438"/>
                    <a:pt x="103251" y="710565"/>
                  </a:cubicBezTo>
                  <a:lnTo>
                    <a:pt x="1072896" y="710565"/>
                  </a:lnTo>
                  <a:cubicBezTo>
                    <a:pt x="1130046" y="710438"/>
                    <a:pt x="1176274" y="664210"/>
                    <a:pt x="1176401" y="607060"/>
                  </a:cubicBezTo>
                  <a:lnTo>
                    <a:pt x="1176401" y="55372"/>
                  </a:lnTo>
                  <a:cubicBezTo>
                    <a:pt x="1176274" y="35687"/>
                    <a:pt x="1170432" y="16637"/>
                    <a:pt x="1160018" y="0"/>
                  </a:cubicBezTo>
                  <a:lnTo>
                    <a:pt x="608838" y="427736"/>
                  </a:lnTo>
                  <a:cubicBezTo>
                    <a:pt x="602615" y="432308"/>
                    <a:pt x="595376" y="434594"/>
                    <a:pt x="588137" y="434594"/>
                  </a:cubicBezTo>
                  <a:cubicBezTo>
                    <a:pt x="580898" y="434594"/>
                    <a:pt x="573659" y="432308"/>
                    <a:pt x="567436" y="427736"/>
                  </a:cubicBezTo>
                  <a:lnTo>
                    <a:pt x="16256" y="0"/>
                  </a:lnTo>
                  <a:close/>
                </a:path>
              </a:pathLst>
            </a:custGeom>
            <a:grpFill/>
          </p:spPr>
        </p:sp>
      </p:grpSp>
      <p:grpSp>
        <p:nvGrpSpPr>
          <p:cNvPr id="198" name="Group 205">
            <a:extLst>
              <a:ext uri="{FF2B5EF4-FFF2-40B4-BE49-F238E27FC236}">
                <a16:creationId xmlns:a16="http://schemas.microsoft.com/office/drawing/2014/main" id="{11E941FA-F084-8A41-FAED-0E893700C7FD}"/>
              </a:ext>
            </a:extLst>
          </p:cNvPr>
          <p:cNvGrpSpPr/>
          <p:nvPr/>
        </p:nvGrpSpPr>
        <p:grpSpPr>
          <a:xfrm>
            <a:off x="12093180" y="5689194"/>
            <a:ext cx="772740" cy="303480"/>
            <a:chOff x="0" y="0"/>
            <a:chExt cx="1030320" cy="404640"/>
          </a:xfrm>
          <a:solidFill>
            <a:srgbClr val="00B050"/>
          </a:solidFill>
        </p:grpSpPr>
        <p:sp>
          <p:nvSpPr>
            <p:cNvPr id="199" name="Freeform 206">
              <a:extLst>
                <a:ext uri="{FF2B5EF4-FFF2-40B4-BE49-F238E27FC236}">
                  <a16:creationId xmlns:a16="http://schemas.microsoft.com/office/drawing/2014/main" id="{C4F96E4D-17E3-7391-30F8-EDF9ABA27656}"/>
                </a:ext>
              </a:extLst>
            </p:cNvPr>
            <p:cNvSpPr/>
            <p:nvPr/>
          </p:nvSpPr>
          <p:spPr>
            <a:xfrm>
              <a:off x="0" y="0"/>
              <a:ext cx="1030224" cy="404622"/>
            </a:xfrm>
            <a:custGeom>
              <a:avLst/>
              <a:gdLst/>
              <a:ahLst/>
              <a:cxnLst/>
              <a:rect l="l" t="t" r="r" b="b"/>
              <a:pathLst>
                <a:path w="1030224" h="404622">
                  <a:moveTo>
                    <a:pt x="30353" y="0"/>
                  </a:moveTo>
                  <a:cubicBezTo>
                    <a:pt x="20066" y="0"/>
                    <a:pt x="9779" y="1905"/>
                    <a:pt x="0" y="4953"/>
                  </a:cubicBezTo>
                  <a:lnTo>
                    <a:pt x="515239" y="404622"/>
                  </a:lnTo>
                  <a:lnTo>
                    <a:pt x="1030224" y="4953"/>
                  </a:lnTo>
                  <a:cubicBezTo>
                    <a:pt x="1020572" y="1905"/>
                    <a:pt x="1010285" y="0"/>
                    <a:pt x="999871" y="0"/>
                  </a:cubicBezTo>
                  <a:close/>
                </a:path>
              </a:pathLst>
            </a:custGeom>
            <a:grpFill/>
          </p:spPr>
        </p:sp>
      </p:grpSp>
      <p:grpSp>
        <p:nvGrpSpPr>
          <p:cNvPr id="200" name="Group 207">
            <a:extLst>
              <a:ext uri="{FF2B5EF4-FFF2-40B4-BE49-F238E27FC236}">
                <a16:creationId xmlns:a16="http://schemas.microsoft.com/office/drawing/2014/main" id="{2A9B359B-0A05-E354-5F40-F09145F853B0}"/>
              </a:ext>
            </a:extLst>
          </p:cNvPr>
          <p:cNvGrpSpPr/>
          <p:nvPr/>
        </p:nvGrpSpPr>
        <p:grpSpPr>
          <a:xfrm>
            <a:off x="9837060" y="6288054"/>
            <a:ext cx="266760" cy="79380"/>
            <a:chOff x="0" y="0"/>
            <a:chExt cx="355680" cy="105840"/>
          </a:xfrm>
          <a:solidFill>
            <a:srgbClr val="00B050"/>
          </a:solidFill>
        </p:grpSpPr>
        <p:sp>
          <p:nvSpPr>
            <p:cNvPr id="201" name="Freeform 208">
              <a:extLst>
                <a:ext uri="{FF2B5EF4-FFF2-40B4-BE49-F238E27FC236}">
                  <a16:creationId xmlns:a16="http://schemas.microsoft.com/office/drawing/2014/main" id="{591DAC9D-18A3-CB95-0F85-C4350CB9FAA2}"/>
                </a:ext>
              </a:extLst>
            </p:cNvPr>
            <p:cNvSpPr/>
            <p:nvPr/>
          </p:nvSpPr>
          <p:spPr>
            <a:xfrm>
              <a:off x="0" y="0"/>
              <a:ext cx="355727" cy="105791"/>
            </a:xfrm>
            <a:custGeom>
              <a:avLst/>
              <a:gdLst/>
              <a:ahLst/>
              <a:cxnLst/>
              <a:rect l="l" t="t" r="r" b="b"/>
              <a:pathLst>
                <a:path w="355727" h="105791">
                  <a:moveTo>
                    <a:pt x="130810" y="0"/>
                  </a:moveTo>
                  <a:lnTo>
                    <a:pt x="113157" y="52959"/>
                  </a:lnTo>
                  <a:lnTo>
                    <a:pt x="26543" y="52959"/>
                  </a:lnTo>
                  <a:cubicBezTo>
                    <a:pt x="11811" y="52959"/>
                    <a:pt x="0" y="64770"/>
                    <a:pt x="0" y="79502"/>
                  </a:cubicBezTo>
                  <a:cubicBezTo>
                    <a:pt x="0" y="93980"/>
                    <a:pt x="11811" y="105791"/>
                    <a:pt x="26543" y="105791"/>
                  </a:cubicBezTo>
                  <a:lnTo>
                    <a:pt x="355727" y="105791"/>
                  </a:lnTo>
                  <a:cubicBezTo>
                    <a:pt x="332867" y="85725"/>
                    <a:pt x="319786" y="56769"/>
                    <a:pt x="319786" y="26543"/>
                  </a:cubicBezTo>
                  <a:lnTo>
                    <a:pt x="319786" y="0"/>
                  </a:lnTo>
                  <a:close/>
                </a:path>
              </a:pathLst>
            </a:custGeom>
            <a:grpFill/>
          </p:spPr>
        </p:sp>
      </p:grpSp>
      <p:grpSp>
        <p:nvGrpSpPr>
          <p:cNvPr id="202" name="Group 209">
            <a:extLst>
              <a:ext uri="{FF2B5EF4-FFF2-40B4-BE49-F238E27FC236}">
                <a16:creationId xmlns:a16="http://schemas.microsoft.com/office/drawing/2014/main" id="{40861791-EF6D-F75D-C75C-609837161D45}"/>
              </a:ext>
            </a:extLst>
          </p:cNvPr>
          <p:cNvGrpSpPr/>
          <p:nvPr/>
        </p:nvGrpSpPr>
        <p:grpSpPr>
          <a:xfrm>
            <a:off x="9716640" y="6168714"/>
            <a:ext cx="360180" cy="79380"/>
            <a:chOff x="0" y="0"/>
            <a:chExt cx="480240" cy="105840"/>
          </a:xfrm>
          <a:solidFill>
            <a:srgbClr val="00B050"/>
          </a:solidFill>
        </p:grpSpPr>
        <p:sp>
          <p:nvSpPr>
            <p:cNvPr id="203" name="Freeform 210">
              <a:extLst>
                <a:ext uri="{FF2B5EF4-FFF2-40B4-BE49-F238E27FC236}">
                  <a16:creationId xmlns:a16="http://schemas.microsoft.com/office/drawing/2014/main" id="{82303FC1-829D-063C-FBDF-15A58447487F}"/>
                </a:ext>
              </a:extLst>
            </p:cNvPr>
            <p:cNvSpPr/>
            <p:nvPr/>
          </p:nvSpPr>
          <p:spPr>
            <a:xfrm>
              <a:off x="0" y="0"/>
              <a:ext cx="480187" cy="105791"/>
            </a:xfrm>
            <a:custGeom>
              <a:avLst/>
              <a:gdLst/>
              <a:ahLst/>
              <a:cxnLst/>
              <a:rect l="l" t="t" r="r" b="b"/>
              <a:pathLst>
                <a:path w="480187" h="105791">
                  <a:moveTo>
                    <a:pt x="0" y="0"/>
                  </a:moveTo>
                  <a:lnTo>
                    <a:pt x="0" y="26543"/>
                  </a:lnTo>
                  <a:cubicBezTo>
                    <a:pt x="0" y="70231"/>
                    <a:pt x="35433" y="105791"/>
                    <a:pt x="79375" y="105791"/>
                  </a:cubicBezTo>
                  <a:lnTo>
                    <a:pt x="480187" y="105791"/>
                  </a:lnTo>
                  <a:lnTo>
                    <a:pt x="480187" y="0"/>
                  </a:lnTo>
                  <a:close/>
                </a:path>
              </a:pathLst>
            </a:custGeom>
            <a:grpFill/>
          </p:spPr>
        </p:sp>
      </p:grpSp>
      <p:grpSp>
        <p:nvGrpSpPr>
          <p:cNvPr id="204" name="Group 211">
            <a:extLst>
              <a:ext uri="{FF2B5EF4-FFF2-40B4-BE49-F238E27FC236}">
                <a16:creationId xmlns:a16="http://schemas.microsoft.com/office/drawing/2014/main" id="{E7718335-5B66-9206-3B3A-E0FD43F682DD}"/>
              </a:ext>
            </a:extLst>
          </p:cNvPr>
          <p:cNvGrpSpPr/>
          <p:nvPr/>
        </p:nvGrpSpPr>
        <p:grpSpPr>
          <a:xfrm>
            <a:off x="10116780" y="6049374"/>
            <a:ext cx="238140" cy="198720"/>
            <a:chOff x="0" y="0"/>
            <a:chExt cx="317520" cy="264960"/>
          </a:xfrm>
          <a:solidFill>
            <a:srgbClr val="00B050"/>
          </a:solidFill>
        </p:grpSpPr>
        <p:sp>
          <p:nvSpPr>
            <p:cNvPr id="205" name="Freeform 212">
              <a:extLst>
                <a:ext uri="{FF2B5EF4-FFF2-40B4-BE49-F238E27FC236}">
                  <a16:creationId xmlns:a16="http://schemas.microsoft.com/office/drawing/2014/main" id="{5EA37FD5-4DC0-E048-F941-A164851DE25A}"/>
                </a:ext>
              </a:extLst>
            </p:cNvPr>
            <p:cNvSpPr/>
            <p:nvPr/>
          </p:nvSpPr>
          <p:spPr>
            <a:xfrm>
              <a:off x="0" y="0"/>
              <a:ext cx="317500" cy="264922"/>
            </a:xfrm>
            <a:custGeom>
              <a:avLst/>
              <a:gdLst/>
              <a:ahLst/>
              <a:cxnLst/>
              <a:rect l="l" t="t" r="r" b="b"/>
              <a:pathLst>
                <a:path w="317500" h="264922">
                  <a:moveTo>
                    <a:pt x="0" y="0"/>
                  </a:moveTo>
                  <a:lnTo>
                    <a:pt x="0" y="264922"/>
                  </a:lnTo>
                  <a:lnTo>
                    <a:pt x="317500" y="264922"/>
                  </a:lnTo>
                  <a:lnTo>
                    <a:pt x="317500" y="0"/>
                  </a:lnTo>
                  <a:close/>
                </a:path>
              </a:pathLst>
            </a:custGeom>
            <a:grpFill/>
          </p:spPr>
        </p:sp>
      </p:grpSp>
      <p:grpSp>
        <p:nvGrpSpPr>
          <p:cNvPr id="206" name="Group 213">
            <a:extLst>
              <a:ext uri="{FF2B5EF4-FFF2-40B4-BE49-F238E27FC236}">
                <a16:creationId xmlns:a16="http://schemas.microsoft.com/office/drawing/2014/main" id="{6E846EEE-552A-9A5E-C5BF-EA06E2432A1E}"/>
              </a:ext>
            </a:extLst>
          </p:cNvPr>
          <p:cNvGrpSpPr/>
          <p:nvPr/>
        </p:nvGrpSpPr>
        <p:grpSpPr>
          <a:xfrm>
            <a:off x="10116780" y="6288054"/>
            <a:ext cx="238140" cy="59400"/>
            <a:chOff x="0" y="0"/>
            <a:chExt cx="317520" cy="79200"/>
          </a:xfrm>
          <a:solidFill>
            <a:srgbClr val="00B050"/>
          </a:solidFill>
        </p:grpSpPr>
        <p:sp>
          <p:nvSpPr>
            <p:cNvPr id="207" name="Freeform 214">
              <a:extLst>
                <a:ext uri="{FF2B5EF4-FFF2-40B4-BE49-F238E27FC236}">
                  <a16:creationId xmlns:a16="http://schemas.microsoft.com/office/drawing/2014/main" id="{4F10962D-F24F-73E6-28E5-4A858BC820AF}"/>
                </a:ext>
              </a:extLst>
            </p:cNvPr>
            <p:cNvSpPr/>
            <p:nvPr/>
          </p:nvSpPr>
          <p:spPr>
            <a:xfrm>
              <a:off x="0" y="0"/>
              <a:ext cx="317627" cy="79248"/>
            </a:xfrm>
            <a:custGeom>
              <a:avLst/>
              <a:gdLst/>
              <a:ahLst/>
              <a:cxnLst/>
              <a:rect l="l" t="t" r="r" b="b"/>
              <a:pathLst>
                <a:path w="317627" h="79248">
                  <a:moveTo>
                    <a:pt x="0" y="0"/>
                  </a:moveTo>
                  <a:lnTo>
                    <a:pt x="0" y="26543"/>
                  </a:lnTo>
                  <a:cubicBezTo>
                    <a:pt x="0" y="55626"/>
                    <a:pt x="23749" y="79248"/>
                    <a:pt x="52959" y="79248"/>
                  </a:cubicBezTo>
                  <a:lnTo>
                    <a:pt x="264668" y="79248"/>
                  </a:lnTo>
                  <a:cubicBezTo>
                    <a:pt x="293878" y="79248"/>
                    <a:pt x="317627" y="55626"/>
                    <a:pt x="317627" y="26543"/>
                  </a:cubicBezTo>
                  <a:lnTo>
                    <a:pt x="317627" y="0"/>
                  </a:lnTo>
                  <a:close/>
                </a:path>
              </a:pathLst>
            </a:custGeom>
            <a:grpFill/>
          </p:spPr>
        </p:sp>
      </p:grpSp>
      <p:grpSp>
        <p:nvGrpSpPr>
          <p:cNvPr id="208" name="Group 215">
            <a:extLst>
              <a:ext uri="{FF2B5EF4-FFF2-40B4-BE49-F238E27FC236}">
                <a16:creationId xmlns:a16="http://schemas.microsoft.com/office/drawing/2014/main" id="{9D9F7C96-53FD-78D9-D4C7-B5E474AAE894}"/>
              </a:ext>
            </a:extLst>
          </p:cNvPr>
          <p:cNvGrpSpPr/>
          <p:nvPr/>
        </p:nvGrpSpPr>
        <p:grpSpPr>
          <a:xfrm>
            <a:off x="9716640" y="5731854"/>
            <a:ext cx="677700" cy="397440"/>
            <a:chOff x="0" y="0"/>
            <a:chExt cx="903600" cy="529920"/>
          </a:xfrm>
          <a:solidFill>
            <a:srgbClr val="00B050"/>
          </a:solidFill>
        </p:grpSpPr>
        <p:sp>
          <p:nvSpPr>
            <p:cNvPr id="209" name="Freeform 216">
              <a:extLst>
                <a:ext uri="{FF2B5EF4-FFF2-40B4-BE49-F238E27FC236}">
                  <a16:creationId xmlns:a16="http://schemas.microsoft.com/office/drawing/2014/main" id="{29BCFCDE-0308-5208-1631-A832D6E487FA}"/>
                </a:ext>
              </a:extLst>
            </p:cNvPr>
            <p:cNvSpPr/>
            <p:nvPr/>
          </p:nvSpPr>
          <p:spPr>
            <a:xfrm>
              <a:off x="0" y="0"/>
              <a:ext cx="903605" cy="529971"/>
            </a:xfrm>
            <a:custGeom>
              <a:avLst/>
              <a:gdLst/>
              <a:ahLst/>
              <a:cxnLst/>
              <a:rect l="l" t="t" r="r" b="b"/>
              <a:pathLst>
                <a:path w="903605" h="529971">
                  <a:moveTo>
                    <a:pt x="79375" y="0"/>
                  </a:moveTo>
                  <a:cubicBezTo>
                    <a:pt x="35433" y="0"/>
                    <a:pt x="0" y="35560"/>
                    <a:pt x="0" y="79629"/>
                  </a:cubicBezTo>
                  <a:lnTo>
                    <a:pt x="0" y="529971"/>
                  </a:lnTo>
                  <a:lnTo>
                    <a:pt x="480314" y="529971"/>
                  </a:lnTo>
                  <a:lnTo>
                    <a:pt x="480314" y="344551"/>
                  </a:lnTo>
                  <a:cubicBezTo>
                    <a:pt x="480314" y="285877"/>
                    <a:pt x="527812" y="238506"/>
                    <a:pt x="586232" y="238506"/>
                  </a:cubicBezTo>
                  <a:lnTo>
                    <a:pt x="797941" y="238506"/>
                  </a:lnTo>
                  <a:cubicBezTo>
                    <a:pt x="853313" y="238506"/>
                    <a:pt x="899160" y="281178"/>
                    <a:pt x="903605" y="336296"/>
                  </a:cubicBezTo>
                  <a:lnTo>
                    <a:pt x="903605" y="79629"/>
                  </a:lnTo>
                  <a:cubicBezTo>
                    <a:pt x="903478" y="35560"/>
                    <a:pt x="868045" y="0"/>
                    <a:pt x="824103" y="0"/>
                  </a:cubicBezTo>
                  <a:close/>
                </a:path>
              </a:pathLst>
            </a:custGeom>
            <a:grpFill/>
          </p:spPr>
        </p:sp>
      </p:grpSp>
      <p:grpSp>
        <p:nvGrpSpPr>
          <p:cNvPr id="210" name="Group 217">
            <a:extLst>
              <a:ext uri="{FF2B5EF4-FFF2-40B4-BE49-F238E27FC236}">
                <a16:creationId xmlns:a16="http://schemas.microsoft.com/office/drawing/2014/main" id="{82C899D7-92D1-4910-AA36-4F0803890A29}"/>
              </a:ext>
            </a:extLst>
          </p:cNvPr>
          <p:cNvGrpSpPr/>
          <p:nvPr/>
        </p:nvGrpSpPr>
        <p:grpSpPr>
          <a:xfrm>
            <a:off x="10116780" y="5950554"/>
            <a:ext cx="238140" cy="59400"/>
            <a:chOff x="0" y="0"/>
            <a:chExt cx="317520" cy="79200"/>
          </a:xfrm>
          <a:solidFill>
            <a:srgbClr val="00B050"/>
          </a:solidFill>
        </p:grpSpPr>
        <p:sp>
          <p:nvSpPr>
            <p:cNvPr id="211" name="Freeform 218">
              <a:extLst>
                <a:ext uri="{FF2B5EF4-FFF2-40B4-BE49-F238E27FC236}">
                  <a16:creationId xmlns:a16="http://schemas.microsoft.com/office/drawing/2014/main" id="{2D072FE0-FD42-9748-883C-8CA835913FBB}"/>
                </a:ext>
              </a:extLst>
            </p:cNvPr>
            <p:cNvSpPr/>
            <p:nvPr/>
          </p:nvSpPr>
          <p:spPr>
            <a:xfrm>
              <a:off x="0" y="0"/>
              <a:ext cx="317500" cy="79248"/>
            </a:xfrm>
            <a:custGeom>
              <a:avLst/>
              <a:gdLst/>
              <a:ahLst/>
              <a:cxnLst/>
              <a:rect l="l" t="t" r="r" b="b"/>
              <a:pathLst>
                <a:path w="317500" h="79248">
                  <a:moveTo>
                    <a:pt x="52959" y="0"/>
                  </a:moveTo>
                  <a:cubicBezTo>
                    <a:pt x="23749" y="0"/>
                    <a:pt x="0" y="23495"/>
                    <a:pt x="0" y="52832"/>
                  </a:cubicBezTo>
                  <a:lnTo>
                    <a:pt x="0" y="79248"/>
                  </a:lnTo>
                  <a:lnTo>
                    <a:pt x="317500" y="79248"/>
                  </a:lnTo>
                  <a:lnTo>
                    <a:pt x="317500" y="52832"/>
                  </a:lnTo>
                  <a:cubicBezTo>
                    <a:pt x="317500" y="23495"/>
                    <a:pt x="293878" y="0"/>
                    <a:pt x="264668" y="0"/>
                  </a:cubicBezTo>
                  <a:close/>
                </a:path>
              </a:pathLst>
            </a:custGeom>
            <a:grpFill/>
          </p:spPr>
        </p:sp>
      </p:grpSp>
    </p:spTree>
    <p:extLst>
      <p:ext uri="{BB962C8B-B14F-4D97-AF65-F5344CB8AC3E}">
        <p14:creationId xmlns:p14="http://schemas.microsoft.com/office/powerpoint/2010/main" val="28833809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1143000" y="0"/>
            <a:ext cx="15849600" cy="3314700"/>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 name="Text Placeholder 1">
            <a:extLst>
              <a:ext uri="{FF2B5EF4-FFF2-40B4-BE49-F238E27FC236}">
                <a16:creationId xmlns:a16="http://schemas.microsoft.com/office/drawing/2014/main" id="{D41D0232-66A6-53C2-3B12-D32023180708}"/>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00B050"/>
                </a:solidFill>
                <a:latin typeface="Arial"/>
                <a:cs typeface="B Nazanin" panose="00000400000000000000" pitchFamily="2" charset="-78"/>
              </a:rPr>
              <a:t>مجموعه آیکون های کاملاً قابل ویرایش: </a:t>
            </a:r>
            <a:r>
              <a:rPr lang="en-US" sz="7200" dirty="0">
                <a:solidFill>
                  <a:srgbClr val="00B050"/>
                </a:solidFill>
                <a:latin typeface="Arial"/>
                <a:cs typeface="B Nazanin" panose="00000400000000000000" pitchFamily="2" charset="-78"/>
              </a:rPr>
              <a:t>B</a:t>
            </a:r>
          </a:p>
        </p:txBody>
      </p:sp>
      <p:grpSp>
        <p:nvGrpSpPr>
          <p:cNvPr id="3" name="Group 29">
            <a:extLst>
              <a:ext uri="{FF2B5EF4-FFF2-40B4-BE49-F238E27FC236}">
                <a16:creationId xmlns:a16="http://schemas.microsoft.com/office/drawing/2014/main" id="{5DAD2715-897E-2493-80F3-39272B971688}"/>
              </a:ext>
            </a:extLst>
          </p:cNvPr>
          <p:cNvGrpSpPr/>
          <p:nvPr/>
        </p:nvGrpSpPr>
        <p:grpSpPr>
          <a:xfrm>
            <a:off x="6324600" y="2493803"/>
            <a:ext cx="831060" cy="978480"/>
            <a:chOff x="0" y="0"/>
            <a:chExt cx="1108080" cy="1304640"/>
          </a:xfrm>
          <a:solidFill>
            <a:srgbClr val="00B050"/>
          </a:solidFill>
        </p:grpSpPr>
        <p:sp>
          <p:nvSpPr>
            <p:cNvPr id="6" name="Freeform 30">
              <a:extLst>
                <a:ext uri="{FF2B5EF4-FFF2-40B4-BE49-F238E27FC236}">
                  <a16:creationId xmlns:a16="http://schemas.microsoft.com/office/drawing/2014/main" id="{D159B4E3-530A-D280-555C-42CA0BD0B6BD}"/>
                </a:ext>
              </a:extLst>
            </p:cNvPr>
            <p:cNvSpPr/>
            <p:nvPr/>
          </p:nvSpPr>
          <p:spPr>
            <a:xfrm>
              <a:off x="-8382" y="-4953"/>
              <a:ext cx="1279779" cy="1309751"/>
            </a:xfrm>
            <a:custGeom>
              <a:avLst/>
              <a:gdLst/>
              <a:ahLst/>
              <a:cxnLst/>
              <a:rect l="l" t="t" r="r" b="b"/>
              <a:pathLst>
                <a:path w="1279779" h="1309751">
                  <a:moveTo>
                    <a:pt x="591947" y="371729"/>
                  </a:moveTo>
                  <a:cubicBezTo>
                    <a:pt x="624078" y="362585"/>
                    <a:pt x="659003" y="373253"/>
                    <a:pt x="682625" y="399542"/>
                  </a:cubicBezTo>
                  <a:lnTo>
                    <a:pt x="675005" y="407162"/>
                  </a:lnTo>
                  <a:cubicBezTo>
                    <a:pt x="654177" y="383921"/>
                    <a:pt x="623316" y="374396"/>
                    <a:pt x="594995" y="382397"/>
                  </a:cubicBezTo>
                  <a:cubicBezTo>
                    <a:pt x="564896" y="390906"/>
                    <a:pt x="543179" y="417576"/>
                    <a:pt x="539623" y="450469"/>
                  </a:cubicBezTo>
                  <a:lnTo>
                    <a:pt x="529209" y="448691"/>
                  </a:lnTo>
                  <a:cubicBezTo>
                    <a:pt x="530225" y="439420"/>
                    <a:pt x="532638" y="430530"/>
                    <a:pt x="536067" y="422402"/>
                  </a:cubicBezTo>
                  <a:cubicBezTo>
                    <a:pt x="538607" y="416306"/>
                    <a:pt x="541782" y="410464"/>
                    <a:pt x="545592" y="405130"/>
                  </a:cubicBezTo>
                  <a:close/>
                  <a:moveTo>
                    <a:pt x="562483" y="304292"/>
                  </a:moveTo>
                  <a:cubicBezTo>
                    <a:pt x="578612" y="301117"/>
                    <a:pt x="595503" y="302514"/>
                    <a:pt x="611632" y="308610"/>
                  </a:cubicBezTo>
                  <a:lnTo>
                    <a:pt x="607949" y="319151"/>
                  </a:lnTo>
                  <a:cubicBezTo>
                    <a:pt x="579501" y="308356"/>
                    <a:pt x="548005" y="314325"/>
                    <a:pt x="526034" y="334899"/>
                  </a:cubicBezTo>
                  <a:cubicBezTo>
                    <a:pt x="502666" y="356743"/>
                    <a:pt x="494411" y="391033"/>
                    <a:pt x="504952" y="422148"/>
                  </a:cubicBezTo>
                  <a:lnTo>
                    <a:pt x="494919" y="425450"/>
                  </a:lnTo>
                  <a:cubicBezTo>
                    <a:pt x="486156" y="399034"/>
                    <a:pt x="489204" y="370586"/>
                    <a:pt x="502285" y="347599"/>
                  </a:cubicBezTo>
                  <a:lnTo>
                    <a:pt x="518795" y="326644"/>
                  </a:lnTo>
                  <a:cubicBezTo>
                    <a:pt x="531241" y="314960"/>
                    <a:pt x="546354" y="307340"/>
                    <a:pt x="562483" y="304165"/>
                  </a:cubicBezTo>
                  <a:close/>
                  <a:moveTo>
                    <a:pt x="590296" y="91186"/>
                  </a:moveTo>
                  <a:cubicBezTo>
                    <a:pt x="573405" y="94361"/>
                    <a:pt x="557784" y="104013"/>
                    <a:pt x="546735" y="119253"/>
                  </a:cubicBezTo>
                  <a:lnTo>
                    <a:pt x="544703" y="117983"/>
                  </a:lnTo>
                  <a:lnTo>
                    <a:pt x="542290" y="122174"/>
                  </a:lnTo>
                  <a:lnTo>
                    <a:pt x="525526" y="105283"/>
                  </a:lnTo>
                  <a:cubicBezTo>
                    <a:pt x="488188" y="80645"/>
                    <a:pt x="439166" y="93091"/>
                    <a:pt x="416052" y="132969"/>
                  </a:cubicBezTo>
                  <a:cubicBezTo>
                    <a:pt x="414655" y="135382"/>
                    <a:pt x="413385" y="137922"/>
                    <a:pt x="413258" y="141097"/>
                  </a:cubicBezTo>
                  <a:cubicBezTo>
                    <a:pt x="402209" y="191516"/>
                    <a:pt x="419862" y="240157"/>
                    <a:pt x="455168" y="255270"/>
                  </a:cubicBezTo>
                  <a:lnTo>
                    <a:pt x="451612" y="265938"/>
                  </a:lnTo>
                  <a:cubicBezTo>
                    <a:pt x="414782" y="250444"/>
                    <a:pt x="394462" y="203962"/>
                    <a:pt x="400812" y="153416"/>
                  </a:cubicBezTo>
                  <a:cubicBezTo>
                    <a:pt x="366395" y="136652"/>
                    <a:pt x="325247" y="150368"/>
                    <a:pt x="304800" y="185928"/>
                  </a:cubicBezTo>
                  <a:cubicBezTo>
                    <a:pt x="288544" y="214122"/>
                    <a:pt x="291592" y="240538"/>
                    <a:pt x="304038" y="266573"/>
                  </a:cubicBezTo>
                  <a:cubicBezTo>
                    <a:pt x="295656" y="273431"/>
                    <a:pt x="288417" y="282194"/>
                    <a:pt x="282575" y="292354"/>
                  </a:cubicBezTo>
                  <a:cubicBezTo>
                    <a:pt x="252857" y="343535"/>
                    <a:pt x="267843" y="410718"/>
                    <a:pt x="315976" y="442341"/>
                  </a:cubicBezTo>
                  <a:cubicBezTo>
                    <a:pt x="332105" y="452882"/>
                    <a:pt x="349758" y="458216"/>
                    <a:pt x="367284" y="456057"/>
                  </a:cubicBezTo>
                  <a:cubicBezTo>
                    <a:pt x="370586" y="425831"/>
                    <a:pt x="379603" y="396113"/>
                    <a:pt x="394335" y="368935"/>
                  </a:cubicBezTo>
                  <a:lnTo>
                    <a:pt x="405003" y="375539"/>
                  </a:lnTo>
                  <a:cubicBezTo>
                    <a:pt x="390398" y="402590"/>
                    <a:pt x="381635" y="432181"/>
                    <a:pt x="380746" y="462407"/>
                  </a:cubicBezTo>
                  <a:cubicBezTo>
                    <a:pt x="392430" y="498729"/>
                    <a:pt x="422783" y="522859"/>
                    <a:pt x="456946" y="526923"/>
                  </a:cubicBezTo>
                  <a:lnTo>
                    <a:pt x="458851" y="550799"/>
                  </a:lnTo>
                  <a:cubicBezTo>
                    <a:pt x="469265" y="588899"/>
                    <a:pt x="504190" y="612267"/>
                    <a:pt x="539750" y="605282"/>
                  </a:cubicBezTo>
                  <a:lnTo>
                    <a:pt x="540385" y="607695"/>
                  </a:lnTo>
                  <a:lnTo>
                    <a:pt x="544830" y="606298"/>
                  </a:lnTo>
                  <a:lnTo>
                    <a:pt x="546735" y="630809"/>
                  </a:lnTo>
                  <a:cubicBezTo>
                    <a:pt x="558927" y="675767"/>
                    <a:pt x="602996" y="701675"/>
                    <a:pt x="645287" y="688721"/>
                  </a:cubicBezTo>
                  <a:cubicBezTo>
                    <a:pt x="647954" y="687959"/>
                    <a:pt x="650494" y="686943"/>
                    <a:pt x="652399" y="684784"/>
                  </a:cubicBezTo>
                  <a:cubicBezTo>
                    <a:pt x="690499" y="656717"/>
                    <a:pt x="708279" y="611251"/>
                    <a:pt x="694563" y="575691"/>
                  </a:cubicBezTo>
                  <a:cubicBezTo>
                    <a:pt x="675005" y="594487"/>
                    <a:pt x="647700" y="603123"/>
                    <a:pt x="620395" y="598932"/>
                  </a:cubicBezTo>
                  <a:lnTo>
                    <a:pt x="621919" y="587883"/>
                  </a:lnTo>
                  <a:cubicBezTo>
                    <a:pt x="651764" y="592455"/>
                    <a:pt x="681609" y="579755"/>
                    <a:pt x="699262" y="554990"/>
                  </a:cubicBezTo>
                  <a:cubicBezTo>
                    <a:pt x="718058" y="528574"/>
                    <a:pt x="719709" y="493268"/>
                    <a:pt x="703580" y="464947"/>
                  </a:cubicBezTo>
                  <a:lnTo>
                    <a:pt x="712724" y="459486"/>
                  </a:lnTo>
                  <a:cubicBezTo>
                    <a:pt x="730885" y="491490"/>
                    <a:pt x="728980" y="531368"/>
                    <a:pt x="707898" y="561340"/>
                  </a:cubicBezTo>
                  <a:lnTo>
                    <a:pt x="703072" y="566547"/>
                  </a:lnTo>
                  <a:cubicBezTo>
                    <a:pt x="719836" y="604012"/>
                    <a:pt x="705358" y="652145"/>
                    <a:pt x="669290" y="684530"/>
                  </a:cubicBezTo>
                  <a:cubicBezTo>
                    <a:pt x="684149" y="721487"/>
                    <a:pt x="723265" y="740791"/>
                    <a:pt x="760984" y="729234"/>
                  </a:cubicBezTo>
                  <a:cubicBezTo>
                    <a:pt x="786130" y="721487"/>
                    <a:pt x="800354" y="704723"/>
                    <a:pt x="807974" y="682371"/>
                  </a:cubicBezTo>
                  <a:cubicBezTo>
                    <a:pt x="837057" y="696087"/>
                    <a:pt x="870331" y="691642"/>
                    <a:pt x="895223" y="672211"/>
                  </a:cubicBezTo>
                  <a:lnTo>
                    <a:pt x="907669" y="676910"/>
                  </a:lnTo>
                  <a:cubicBezTo>
                    <a:pt x="947420" y="677037"/>
                    <a:pt x="977773" y="674370"/>
                    <a:pt x="996950" y="641350"/>
                  </a:cubicBezTo>
                  <a:cubicBezTo>
                    <a:pt x="1013460" y="612775"/>
                    <a:pt x="1012190" y="577977"/>
                    <a:pt x="995426" y="552069"/>
                  </a:cubicBezTo>
                  <a:cubicBezTo>
                    <a:pt x="977646" y="574548"/>
                    <a:pt x="954024" y="587629"/>
                    <a:pt x="930148" y="587502"/>
                  </a:cubicBezTo>
                  <a:lnTo>
                    <a:pt x="929640" y="574929"/>
                  </a:lnTo>
                  <a:cubicBezTo>
                    <a:pt x="961644" y="576453"/>
                    <a:pt x="993775" y="550037"/>
                    <a:pt x="1009396" y="508889"/>
                  </a:cubicBezTo>
                  <a:cubicBezTo>
                    <a:pt x="1018921" y="476885"/>
                    <a:pt x="1011428" y="441960"/>
                    <a:pt x="990092" y="417449"/>
                  </a:cubicBezTo>
                  <a:cubicBezTo>
                    <a:pt x="970915" y="445770"/>
                    <a:pt x="937895" y="460756"/>
                    <a:pt x="904367" y="456565"/>
                  </a:cubicBezTo>
                  <a:lnTo>
                    <a:pt x="905637" y="445516"/>
                  </a:lnTo>
                  <a:cubicBezTo>
                    <a:pt x="935609" y="449199"/>
                    <a:pt x="965073" y="435737"/>
                    <a:pt x="982091" y="410464"/>
                  </a:cubicBezTo>
                  <a:lnTo>
                    <a:pt x="983615" y="407289"/>
                  </a:lnTo>
                  <a:cubicBezTo>
                    <a:pt x="983234" y="376682"/>
                    <a:pt x="967867" y="347853"/>
                    <a:pt x="941578" y="330581"/>
                  </a:cubicBezTo>
                  <a:cubicBezTo>
                    <a:pt x="931926" y="324231"/>
                    <a:pt x="921639" y="320040"/>
                    <a:pt x="910971" y="319151"/>
                  </a:cubicBezTo>
                  <a:cubicBezTo>
                    <a:pt x="891667" y="366395"/>
                    <a:pt x="852551" y="395859"/>
                    <a:pt x="814578" y="392303"/>
                  </a:cubicBezTo>
                  <a:cubicBezTo>
                    <a:pt x="814070" y="402844"/>
                    <a:pt x="810514" y="413131"/>
                    <a:pt x="804545" y="422275"/>
                  </a:cubicBezTo>
                  <a:cubicBezTo>
                    <a:pt x="792226" y="440944"/>
                    <a:pt x="771144" y="451612"/>
                    <a:pt x="749046" y="450596"/>
                  </a:cubicBezTo>
                  <a:lnTo>
                    <a:pt x="749554" y="439801"/>
                  </a:lnTo>
                  <a:cubicBezTo>
                    <a:pt x="768096" y="440690"/>
                    <a:pt x="785622" y="431927"/>
                    <a:pt x="795909" y="416560"/>
                  </a:cubicBezTo>
                  <a:cubicBezTo>
                    <a:pt x="801243" y="408686"/>
                    <a:pt x="804164" y="399669"/>
                    <a:pt x="804545" y="390525"/>
                  </a:cubicBezTo>
                  <a:lnTo>
                    <a:pt x="799973" y="389636"/>
                  </a:lnTo>
                  <a:lnTo>
                    <a:pt x="802640" y="380111"/>
                  </a:lnTo>
                  <a:cubicBezTo>
                    <a:pt x="803402" y="373253"/>
                    <a:pt x="801370" y="366649"/>
                    <a:pt x="797941" y="360680"/>
                  </a:cubicBezTo>
                  <a:cubicBezTo>
                    <a:pt x="788797" y="344551"/>
                    <a:pt x="771906" y="334264"/>
                    <a:pt x="753364" y="333756"/>
                  </a:cubicBezTo>
                  <a:lnTo>
                    <a:pt x="753618" y="322961"/>
                  </a:lnTo>
                  <a:cubicBezTo>
                    <a:pt x="775843" y="323596"/>
                    <a:pt x="796036" y="336042"/>
                    <a:pt x="806958" y="355727"/>
                  </a:cubicBezTo>
                  <a:cubicBezTo>
                    <a:pt x="811149" y="363220"/>
                    <a:pt x="813689" y="371348"/>
                    <a:pt x="814070" y="379603"/>
                  </a:cubicBezTo>
                  <a:cubicBezTo>
                    <a:pt x="847344" y="385064"/>
                    <a:pt x="882142" y="359156"/>
                    <a:pt x="899160" y="316611"/>
                  </a:cubicBezTo>
                  <a:cubicBezTo>
                    <a:pt x="913765" y="273558"/>
                    <a:pt x="898525" y="224028"/>
                    <a:pt x="860425" y="199136"/>
                  </a:cubicBezTo>
                  <a:cubicBezTo>
                    <a:pt x="845566" y="189357"/>
                    <a:pt x="829056" y="184531"/>
                    <a:pt x="812927" y="186690"/>
                  </a:cubicBezTo>
                  <a:cubicBezTo>
                    <a:pt x="816229" y="216789"/>
                    <a:pt x="807339" y="244856"/>
                    <a:pt x="787146" y="262763"/>
                  </a:cubicBezTo>
                  <a:lnTo>
                    <a:pt x="780415" y="254000"/>
                  </a:lnTo>
                  <a:cubicBezTo>
                    <a:pt x="802894" y="234061"/>
                    <a:pt x="809117" y="199390"/>
                    <a:pt x="798322" y="164846"/>
                  </a:cubicBezTo>
                  <a:cubicBezTo>
                    <a:pt x="791972" y="144780"/>
                    <a:pt x="778891" y="127000"/>
                    <a:pt x="760603" y="115062"/>
                  </a:cubicBezTo>
                  <a:cubicBezTo>
                    <a:pt x="727583" y="93345"/>
                    <a:pt x="686943" y="96266"/>
                    <a:pt x="657352" y="118999"/>
                  </a:cubicBezTo>
                  <a:lnTo>
                    <a:pt x="641096" y="101727"/>
                  </a:lnTo>
                  <a:cubicBezTo>
                    <a:pt x="625221" y="91313"/>
                    <a:pt x="607187" y="88011"/>
                    <a:pt x="590296" y="91186"/>
                  </a:cubicBezTo>
                  <a:close/>
                  <a:moveTo>
                    <a:pt x="627888" y="5207"/>
                  </a:moveTo>
                  <a:cubicBezTo>
                    <a:pt x="983615" y="13081"/>
                    <a:pt x="1279779" y="440055"/>
                    <a:pt x="1014603" y="784606"/>
                  </a:cubicBezTo>
                  <a:cubicBezTo>
                    <a:pt x="927735" y="874903"/>
                    <a:pt x="915924" y="1005205"/>
                    <a:pt x="992505" y="1302639"/>
                  </a:cubicBezTo>
                  <a:lnTo>
                    <a:pt x="402463" y="1309751"/>
                  </a:lnTo>
                  <a:lnTo>
                    <a:pt x="362712" y="1121029"/>
                  </a:lnTo>
                  <a:cubicBezTo>
                    <a:pt x="257302" y="1158494"/>
                    <a:pt x="140716" y="1147191"/>
                    <a:pt x="101981" y="1107059"/>
                  </a:cubicBezTo>
                  <a:cubicBezTo>
                    <a:pt x="82931" y="1084707"/>
                    <a:pt x="91059" y="1014984"/>
                    <a:pt x="115189" y="961136"/>
                  </a:cubicBezTo>
                  <a:cubicBezTo>
                    <a:pt x="122936" y="940943"/>
                    <a:pt x="83693" y="933958"/>
                    <a:pt x="75438" y="904621"/>
                  </a:cubicBezTo>
                  <a:cubicBezTo>
                    <a:pt x="71628" y="877316"/>
                    <a:pt x="97409" y="876427"/>
                    <a:pt x="108331" y="862203"/>
                  </a:cubicBezTo>
                  <a:lnTo>
                    <a:pt x="68580" y="832231"/>
                  </a:lnTo>
                  <a:cubicBezTo>
                    <a:pt x="49530" y="811403"/>
                    <a:pt x="92329" y="772160"/>
                    <a:pt x="104140" y="742188"/>
                  </a:cubicBezTo>
                  <a:cubicBezTo>
                    <a:pt x="62611" y="728345"/>
                    <a:pt x="31115" y="709422"/>
                    <a:pt x="9398" y="686943"/>
                  </a:cubicBezTo>
                  <a:cubicBezTo>
                    <a:pt x="0" y="649732"/>
                    <a:pt x="58293" y="597789"/>
                    <a:pt x="109474" y="530098"/>
                  </a:cubicBezTo>
                  <a:cubicBezTo>
                    <a:pt x="163195" y="462661"/>
                    <a:pt x="118364" y="411226"/>
                    <a:pt x="159512" y="266573"/>
                  </a:cubicBezTo>
                  <a:cubicBezTo>
                    <a:pt x="224663" y="87376"/>
                    <a:pt x="379222" y="0"/>
                    <a:pt x="627888" y="5207"/>
                  </a:cubicBezTo>
                  <a:close/>
                </a:path>
              </a:pathLst>
            </a:custGeom>
            <a:grpFill/>
          </p:spPr>
        </p:sp>
      </p:grpSp>
      <p:grpSp>
        <p:nvGrpSpPr>
          <p:cNvPr id="7" name="Group 31">
            <a:extLst>
              <a:ext uri="{FF2B5EF4-FFF2-40B4-BE49-F238E27FC236}">
                <a16:creationId xmlns:a16="http://schemas.microsoft.com/office/drawing/2014/main" id="{F36DDF80-A411-A23C-C218-4BEC4769DA9F}"/>
              </a:ext>
            </a:extLst>
          </p:cNvPr>
          <p:cNvGrpSpPr/>
          <p:nvPr/>
        </p:nvGrpSpPr>
        <p:grpSpPr>
          <a:xfrm>
            <a:off x="7710780" y="2515403"/>
            <a:ext cx="872640" cy="934740"/>
            <a:chOff x="0" y="0"/>
            <a:chExt cx="1163520" cy="1246320"/>
          </a:xfrm>
          <a:solidFill>
            <a:srgbClr val="00B050"/>
          </a:solidFill>
        </p:grpSpPr>
        <p:sp>
          <p:nvSpPr>
            <p:cNvPr id="8" name="Freeform 32">
              <a:extLst>
                <a:ext uri="{FF2B5EF4-FFF2-40B4-BE49-F238E27FC236}">
                  <a16:creationId xmlns:a16="http://schemas.microsoft.com/office/drawing/2014/main" id="{E14845EF-8AF5-9ED5-A641-261B10F589E3}"/>
                </a:ext>
              </a:extLst>
            </p:cNvPr>
            <p:cNvSpPr/>
            <p:nvPr/>
          </p:nvSpPr>
          <p:spPr>
            <a:xfrm>
              <a:off x="0" y="0"/>
              <a:ext cx="1163701" cy="1246378"/>
            </a:xfrm>
            <a:custGeom>
              <a:avLst/>
              <a:gdLst/>
              <a:ahLst/>
              <a:cxnLst/>
              <a:rect l="l" t="t" r="r" b="b"/>
              <a:pathLst>
                <a:path w="1163701" h="1246378">
                  <a:moveTo>
                    <a:pt x="736854" y="0"/>
                  </a:moveTo>
                  <a:cubicBezTo>
                    <a:pt x="793115" y="0"/>
                    <a:pt x="839978" y="43307"/>
                    <a:pt x="846709" y="100711"/>
                  </a:cubicBezTo>
                  <a:cubicBezTo>
                    <a:pt x="783844" y="130556"/>
                    <a:pt x="745744" y="192024"/>
                    <a:pt x="755777" y="251841"/>
                  </a:cubicBezTo>
                  <a:lnTo>
                    <a:pt x="770763" y="248412"/>
                  </a:lnTo>
                  <a:cubicBezTo>
                    <a:pt x="761365" y="190881"/>
                    <a:pt x="803910" y="131064"/>
                    <a:pt x="870204" y="107442"/>
                  </a:cubicBezTo>
                  <a:cubicBezTo>
                    <a:pt x="873760" y="105156"/>
                    <a:pt x="877697" y="105029"/>
                    <a:pt x="881634" y="105029"/>
                  </a:cubicBezTo>
                  <a:cubicBezTo>
                    <a:pt x="944753" y="105029"/>
                    <a:pt x="996061" y="159639"/>
                    <a:pt x="996061" y="226949"/>
                  </a:cubicBezTo>
                  <a:lnTo>
                    <a:pt x="989457" y="261620"/>
                  </a:lnTo>
                  <a:lnTo>
                    <a:pt x="996061" y="261620"/>
                  </a:lnTo>
                  <a:lnTo>
                    <a:pt x="996061" y="265176"/>
                  </a:lnTo>
                  <a:cubicBezTo>
                    <a:pt x="1047877" y="270637"/>
                    <a:pt x="1087501" y="317881"/>
                    <a:pt x="1087501" y="374904"/>
                  </a:cubicBezTo>
                  <a:lnTo>
                    <a:pt x="1081151" y="408559"/>
                  </a:lnTo>
                  <a:cubicBezTo>
                    <a:pt x="1129665" y="429895"/>
                    <a:pt x="1163701" y="480822"/>
                    <a:pt x="1163701" y="540258"/>
                  </a:cubicBezTo>
                  <a:cubicBezTo>
                    <a:pt x="1163701" y="573278"/>
                    <a:pt x="1153160" y="603631"/>
                    <a:pt x="1134999" y="627126"/>
                  </a:cubicBezTo>
                  <a:cubicBezTo>
                    <a:pt x="1103503" y="667258"/>
                    <a:pt x="1058926" y="685419"/>
                    <a:pt x="1019175" y="671068"/>
                  </a:cubicBezTo>
                  <a:lnTo>
                    <a:pt x="1014222" y="686562"/>
                  </a:lnTo>
                  <a:cubicBezTo>
                    <a:pt x="1050036" y="699516"/>
                    <a:pt x="1089025" y="689864"/>
                    <a:pt x="1121029" y="662813"/>
                  </a:cubicBezTo>
                  <a:cubicBezTo>
                    <a:pt x="1135634" y="682371"/>
                    <a:pt x="1142619" y="707390"/>
                    <a:pt x="1142619" y="734187"/>
                  </a:cubicBezTo>
                  <a:cubicBezTo>
                    <a:pt x="1142619" y="802640"/>
                    <a:pt x="1097280" y="859917"/>
                    <a:pt x="1036828" y="873379"/>
                  </a:cubicBezTo>
                  <a:cubicBezTo>
                    <a:pt x="975106" y="883158"/>
                    <a:pt x="919099" y="857377"/>
                    <a:pt x="900176" y="810006"/>
                  </a:cubicBezTo>
                  <a:cubicBezTo>
                    <a:pt x="909447" y="803275"/>
                    <a:pt x="916813" y="793750"/>
                    <a:pt x="922274" y="782701"/>
                  </a:cubicBezTo>
                  <a:cubicBezTo>
                    <a:pt x="936625" y="753745"/>
                    <a:pt x="935609" y="717931"/>
                    <a:pt x="919607" y="688467"/>
                  </a:cubicBezTo>
                  <a:lnTo>
                    <a:pt x="906907" y="696214"/>
                  </a:lnTo>
                  <a:cubicBezTo>
                    <a:pt x="920242" y="720852"/>
                    <a:pt x="921258" y="750570"/>
                    <a:pt x="909574" y="774827"/>
                  </a:cubicBezTo>
                  <a:cubicBezTo>
                    <a:pt x="905256" y="783844"/>
                    <a:pt x="899414" y="791591"/>
                    <a:pt x="890905" y="795655"/>
                  </a:cubicBezTo>
                  <a:lnTo>
                    <a:pt x="877951" y="799338"/>
                  </a:lnTo>
                  <a:lnTo>
                    <a:pt x="880364" y="805942"/>
                  </a:lnTo>
                  <a:cubicBezTo>
                    <a:pt x="869569" y="812292"/>
                    <a:pt x="856996" y="815213"/>
                    <a:pt x="843915" y="814197"/>
                  </a:cubicBezTo>
                  <a:cubicBezTo>
                    <a:pt x="818515" y="812292"/>
                    <a:pt x="795147" y="796036"/>
                    <a:pt x="782193" y="771271"/>
                  </a:cubicBezTo>
                  <a:lnTo>
                    <a:pt x="769366" y="778764"/>
                  </a:lnTo>
                  <a:cubicBezTo>
                    <a:pt x="784860" y="808482"/>
                    <a:pt x="813054" y="827786"/>
                    <a:pt x="843788" y="829818"/>
                  </a:cubicBezTo>
                  <a:cubicBezTo>
                    <a:pt x="858774" y="830834"/>
                    <a:pt x="873252" y="827532"/>
                    <a:pt x="885698" y="820293"/>
                  </a:cubicBezTo>
                  <a:cubicBezTo>
                    <a:pt x="910336" y="872617"/>
                    <a:pt x="973836" y="901319"/>
                    <a:pt x="1042543" y="890778"/>
                  </a:cubicBezTo>
                  <a:cubicBezTo>
                    <a:pt x="1049528" y="905383"/>
                    <a:pt x="1052449" y="922020"/>
                    <a:pt x="1052449" y="939292"/>
                  </a:cubicBezTo>
                  <a:cubicBezTo>
                    <a:pt x="1052449" y="987806"/>
                    <a:pt x="1029716" y="1030732"/>
                    <a:pt x="993521" y="1054227"/>
                  </a:cubicBezTo>
                  <a:cubicBezTo>
                    <a:pt x="983869" y="1107059"/>
                    <a:pt x="946912" y="1149350"/>
                    <a:pt x="898525" y="1162431"/>
                  </a:cubicBezTo>
                  <a:cubicBezTo>
                    <a:pt x="828548" y="1175004"/>
                    <a:pt x="764794" y="1141984"/>
                    <a:pt x="750443" y="1084580"/>
                  </a:cubicBezTo>
                  <a:lnTo>
                    <a:pt x="735711" y="1088771"/>
                  </a:lnTo>
                  <a:cubicBezTo>
                    <a:pt x="747522" y="1135761"/>
                    <a:pt x="787527" y="1168654"/>
                    <a:pt x="838454" y="1176782"/>
                  </a:cubicBezTo>
                  <a:cubicBezTo>
                    <a:pt x="821436" y="1218184"/>
                    <a:pt x="782320" y="1246124"/>
                    <a:pt x="737108" y="1246124"/>
                  </a:cubicBezTo>
                  <a:cubicBezTo>
                    <a:pt x="684657" y="1246124"/>
                    <a:pt x="658622" y="1208532"/>
                    <a:pt x="628904" y="1156589"/>
                  </a:cubicBezTo>
                  <a:cubicBezTo>
                    <a:pt x="619252" y="1121664"/>
                    <a:pt x="606552" y="989711"/>
                    <a:pt x="627126" y="867537"/>
                  </a:cubicBezTo>
                  <a:cubicBezTo>
                    <a:pt x="673481" y="927227"/>
                    <a:pt x="738759" y="953897"/>
                    <a:pt x="797179" y="937260"/>
                  </a:cubicBezTo>
                  <a:lnTo>
                    <a:pt x="791337" y="916686"/>
                  </a:lnTo>
                  <a:cubicBezTo>
                    <a:pt x="734314" y="932688"/>
                    <a:pt x="669671" y="900430"/>
                    <a:pt x="626999" y="834771"/>
                  </a:cubicBezTo>
                  <a:cubicBezTo>
                    <a:pt x="605028" y="803529"/>
                    <a:pt x="589280" y="623570"/>
                    <a:pt x="624967" y="488950"/>
                  </a:cubicBezTo>
                  <a:cubicBezTo>
                    <a:pt x="666877" y="433705"/>
                    <a:pt x="730123" y="413639"/>
                    <a:pt x="775843" y="442595"/>
                  </a:cubicBezTo>
                  <a:lnTo>
                    <a:pt x="776478" y="441325"/>
                  </a:lnTo>
                  <a:cubicBezTo>
                    <a:pt x="775843" y="450850"/>
                    <a:pt x="777748" y="460375"/>
                    <a:pt x="781431" y="469392"/>
                  </a:cubicBezTo>
                  <a:cubicBezTo>
                    <a:pt x="791083" y="492633"/>
                    <a:pt x="811911" y="509016"/>
                    <a:pt x="836168" y="512445"/>
                  </a:cubicBezTo>
                  <a:lnTo>
                    <a:pt x="837692" y="500507"/>
                  </a:lnTo>
                  <a:cubicBezTo>
                    <a:pt x="817499" y="497586"/>
                    <a:pt x="800100" y="484124"/>
                    <a:pt x="791972" y="464820"/>
                  </a:cubicBezTo>
                  <a:cubicBezTo>
                    <a:pt x="783336" y="444500"/>
                    <a:pt x="786511" y="421132"/>
                    <a:pt x="800227" y="404114"/>
                  </a:cubicBezTo>
                  <a:cubicBezTo>
                    <a:pt x="813054" y="388112"/>
                    <a:pt x="833374" y="380365"/>
                    <a:pt x="853440" y="383540"/>
                  </a:cubicBezTo>
                  <a:lnTo>
                    <a:pt x="855091" y="371602"/>
                  </a:lnTo>
                  <a:cubicBezTo>
                    <a:pt x="830961" y="367665"/>
                    <a:pt x="806577" y="377190"/>
                    <a:pt x="791210" y="396621"/>
                  </a:cubicBezTo>
                  <a:lnTo>
                    <a:pt x="778637" y="426212"/>
                  </a:lnTo>
                  <a:cubicBezTo>
                    <a:pt x="731520" y="399034"/>
                    <a:pt x="669671" y="415544"/>
                    <a:pt x="624713" y="464439"/>
                  </a:cubicBezTo>
                  <a:cubicBezTo>
                    <a:pt x="598170" y="411480"/>
                    <a:pt x="600964" y="186182"/>
                    <a:pt x="619633" y="108712"/>
                  </a:cubicBezTo>
                  <a:cubicBezTo>
                    <a:pt x="643763" y="48133"/>
                    <a:pt x="673735" y="0"/>
                    <a:pt x="736854" y="0"/>
                  </a:cubicBezTo>
                  <a:close/>
                  <a:moveTo>
                    <a:pt x="426593" y="0"/>
                  </a:moveTo>
                  <a:cubicBezTo>
                    <a:pt x="479044" y="0"/>
                    <a:pt x="505079" y="37592"/>
                    <a:pt x="534797" y="89535"/>
                  </a:cubicBezTo>
                  <a:cubicBezTo>
                    <a:pt x="544449" y="124460"/>
                    <a:pt x="557149" y="256413"/>
                    <a:pt x="536575" y="378587"/>
                  </a:cubicBezTo>
                  <a:cubicBezTo>
                    <a:pt x="490220" y="318897"/>
                    <a:pt x="424942" y="292227"/>
                    <a:pt x="366522" y="308864"/>
                  </a:cubicBezTo>
                  <a:lnTo>
                    <a:pt x="372364" y="329438"/>
                  </a:lnTo>
                  <a:cubicBezTo>
                    <a:pt x="429387" y="313436"/>
                    <a:pt x="494030" y="345694"/>
                    <a:pt x="536702" y="411353"/>
                  </a:cubicBezTo>
                  <a:cubicBezTo>
                    <a:pt x="558673" y="442595"/>
                    <a:pt x="574421" y="622554"/>
                    <a:pt x="538734" y="757174"/>
                  </a:cubicBezTo>
                  <a:cubicBezTo>
                    <a:pt x="496824" y="812419"/>
                    <a:pt x="433578" y="832485"/>
                    <a:pt x="387858" y="803529"/>
                  </a:cubicBezTo>
                  <a:lnTo>
                    <a:pt x="387223" y="804799"/>
                  </a:lnTo>
                  <a:cubicBezTo>
                    <a:pt x="387858" y="795274"/>
                    <a:pt x="385953" y="785749"/>
                    <a:pt x="382270" y="776732"/>
                  </a:cubicBezTo>
                  <a:cubicBezTo>
                    <a:pt x="372618" y="753491"/>
                    <a:pt x="351790" y="737108"/>
                    <a:pt x="327533" y="733679"/>
                  </a:cubicBezTo>
                  <a:lnTo>
                    <a:pt x="326009" y="745617"/>
                  </a:lnTo>
                  <a:cubicBezTo>
                    <a:pt x="346202" y="748538"/>
                    <a:pt x="363601" y="762000"/>
                    <a:pt x="371729" y="781304"/>
                  </a:cubicBezTo>
                  <a:cubicBezTo>
                    <a:pt x="380365" y="801624"/>
                    <a:pt x="377190" y="824992"/>
                    <a:pt x="363474" y="842010"/>
                  </a:cubicBezTo>
                  <a:cubicBezTo>
                    <a:pt x="350647" y="858012"/>
                    <a:pt x="330327" y="865759"/>
                    <a:pt x="310261" y="862584"/>
                  </a:cubicBezTo>
                  <a:lnTo>
                    <a:pt x="308610" y="874522"/>
                  </a:lnTo>
                  <a:cubicBezTo>
                    <a:pt x="332740" y="878459"/>
                    <a:pt x="357124" y="868934"/>
                    <a:pt x="372491" y="849503"/>
                  </a:cubicBezTo>
                  <a:lnTo>
                    <a:pt x="385064" y="819912"/>
                  </a:lnTo>
                  <a:cubicBezTo>
                    <a:pt x="432181" y="847090"/>
                    <a:pt x="494030" y="830580"/>
                    <a:pt x="538988" y="781685"/>
                  </a:cubicBezTo>
                  <a:cubicBezTo>
                    <a:pt x="565531" y="834644"/>
                    <a:pt x="562737" y="1059942"/>
                    <a:pt x="544068" y="1137412"/>
                  </a:cubicBezTo>
                  <a:cubicBezTo>
                    <a:pt x="519811" y="1198245"/>
                    <a:pt x="489839" y="1246378"/>
                    <a:pt x="426720" y="1246378"/>
                  </a:cubicBezTo>
                  <a:cubicBezTo>
                    <a:pt x="370459" y="1246378"/>
                    <a:pt x="323596" y="1203071"/>
                    <a:pt x="316865" y="1145667"/>
                  </a:cubicBezTo>
                  <a:cubicBezTo>
                    <a:pt x="379730" y="1115822"/>
                    <a:pt x="417830" y="1054354"/>
                    <a:pt x="407797" y="994537"/>
                  </a:cubicBezTo>
                  <a:lnTo>
                    <a:pt x="392811" y="997966"/>
                  </a:lnTo>
                  <a:cubicBezTo>
                    <a:pt x="402209" y="1055497"/>
                    <a:pt x="359664" y="1115314"/>
                    <a:pt x="293370" y="1138936"/>
                  </a:cubicBezTo>
                  <a:cubicBezTo>
                    <a:pt x="289814" y="1141222"/>
                    <a:pt x="285877" y="1141349"/>
                    <a:pt x="281940" y="1141349"/>
                  </a:cubicBezTo>
                  <a:cubicBezTo>
                    <a:pt x="218821" y="1141349"/>
                    <a:pt x="167513" y="1086739"/>
                    <a:pt x="167513" y="1019429"/>
                  </a:cubicBezTo>
                  <a:lnTo>
                    <a:pt x="174117" y="984758"/>
                  </a:lnTo>
                  <a:lnTo>
                    <a:pt x="167513" y="984758"/>
                  </a:lnTo>
                  <a:lnTo>
                    <a:pt x="167513" y="981202"/>
                  </a:lnTo>
                  <a:cubicBezTo>
                    <a:pt x="115697" y="975741"/>
                    <a:pt x="76073" y="928497"/>
                    <a:pt x="76073" y="871474"/>
                  </a:cubicBezTo>
                  <a:lnTo>
                    <a:pt x="82423" y="837819"/>
                  </a:lnTo>
                  <a:cubicBezTo>
                    <a:pt x="34036" y="816229"/>
                    <a:pt x="0" y="765302"/>
                    <a:pt x="0" y="705993"/>
                  </a:cubicBezTo>
                  <a:cubicBezTo>
                    <a:pt x="0" y="672973"/>
                    <a:pt x="10541" y="642620"/>
                    <a:pt x="28702" y="619125"/>
                  </a:cubicBezTo>
                  <a:cubicBezTo>
                    <a:pt x="60198" y="578993"/>
                    <a:pt x="104775" y="560832"/>
                    <a:pt x="144526" y="575183"/>
                  </a:cubicBezTo>
                  <a:lnTo>
                    <a:pt x="149479" y="559689"/>
                  </a:lnTo>
                  <a:cubicBezTo>
                    <a:pt x="113665" y="546735"/>
                    <a:pt x="74676" y="556387"/>
                    <a:pt x="42672" y="583438"/>
                  </a:cubicBezTo>
                  <a:cubicBezTo>
                    <a:pt x="28067" y="563880"/>
                    <a:pt x="21082" y="538861"/>
                    <a:pt x="21082" y="512064"/>
                  </a:cubicBezTo>
                  <a:cubicBezTo>
                    <a:pt x="21082" y="443611"/>
                    <a:pt x="66421" y="386334"/>
                    <a:pt x="126873" y="372872"/>
                  </a:cubicBezTo>
                  <a:cubicBezTo>
                    <a:pt x="188595" y="363093"/>
                    <a:pt x="244602" y="388874"/>
                    <a:pt x="263525" y="436245"/>
                  </a:cubicBezTo>
                  <a:cubicBezTo>
                    <a:pt x="254254" y="442976"/>
                    <a:pt x="246888" y="452501"/>
                    <a:pt x="241427" y="463550"/>
                  </a:cubicBezTo>
                  <a:cubicBezTo>
                    <a:pt x="227076" y="492506"/>
                    <a:pt x="228092" y="528320"/>
                    <a:pt x="244094" y="557784"/>
                  </a:cubicBezTo>
                  <a:lnTo>
                    <a:pt x="256794" y="550037"/>
                  </a:lnTo>
                  <a:cubicBezTo>
                    <a:pt x="243459" y="525399"/>
                    <a:pt x="242443" y="495681"/>
                    <a:pt x="254127" y="471424"/>
                  </a:cubicBezTo>
                  <a:cubicBezTo>
                    <a:pt x="258445" y="462407"/>
                    <a:pt x="264287" y="454660"/>
                    <a:pt x="272796" y="450596"/>
                  </a:cubicBezTo>
                  <a:lnTo>
                    <a:pt x="285750" y="446913"/>
                  </a:lnTo>
                  <a:lnTo>
                    <a:pt x="283337" y="440309"/>
                  </a:lnTo>
                  <a:cubicBezTo>
                    <a:pt x="294132" y="433959"/>
                    <a:pt x="306705" y="431038"/>
                    <a:pt x="319786" y="432054"/>
                  </a:cubicBezTo>
                  <a:cubicBezTo>
                    <a:pt x="345186" y="433959"/>
                    <a:pt x="368554" y="450215"/>
                    <a:pt x="381508" y="474980"/>
                  </a:cubicBezTo>
                  <a:lnTo>
                    <a:pt x="394335" y="467487"/>
                  </a:lnTo>
                  <a:cubicBezTo>
                    <a:pt x="378841" y="437769"/>
                    <a:pt x="350647" y="418465"/>
                    <a:pt x="319913" y="416433"/>
                  </a:cubicBezTo>
                  <a:cubicBezTo>
                    <a:pt x="304927" y="415417"/>
                    <a:pt x="290449" y="418719"/>
                    <a:pt x="278003" y="425958"/>
                  </a:cubicBezTo>
                  <a:cubicBezTo>
                    <a:pt x="253365" y="373634"/>
                    <a:pt x="189865" y="344932"/>
                    <a:pt x="121158" y="355473"/>
                  </a:cubicBezTo>
                  <a:cubicBezTo>
                    <a:pt x="114173" y="340868"/>
                    <a:pt x="111252" y="324231"/>
                    <a:pt x="111252" y="306959"/>
                  </a:cubicBezTo>
                  <a:cubicBezTo>
                    <a:pt x="111252" y="258445"/>
                    <a:pt x="133985" y="215519"/>
                    <a:pt x="170180" y="192024"/>
                  </a:cubicBezTo>
                  <a:cubicBezTo>
                    <a:pt x="179832" y="139192"/>
                    <a:pt x="216789" y="96901"/>
                    <a:pt x="265176" y="83820"/>
                  </a:cubicBezTo>
                  <a:cubicBezTo>
                    <a:pt x="335153" y="71247"/>
                    <a:pt x="398907" y="104267"/>
                    <a:pt x="413258" y="161671"/>
                  </a:cubicBezTo>
                  <a:lnTo>
                    <a:pt x="427990" y="157480"/>
                  </a:lnTo>
                  <a:cubicBezTo>
                    <a:pt x="416179" y="110490"/>
                    <a:pt x="376174" y="77597"/>
                    <a:pt x="325247" y="69469"/>
                  </a:cubicBezTo>
                  <a:cubicBezTo>
                    <a:pt x="342265" y="27940"/>
                    <a:pt x="381381" y="0"/>
                    <a:pt x="426593" y="0"/>
                  </a:cubicBezTo>
                  <a:close/>
                </a:path>
              </a:pathLst>
            </a:custGeom>
            <a:grpFill/>
          </p:spPr>
        </p:sp>
      </p:grpSp>
      <p:grpSp>
        <p:nvGrpSpPr>
          <p:cNvPr id="9" name="Group 33">
            <a:extLst>
              <a:ext uri="{FF2B5EF4-FFF2-40B4-BE49-F238E27FC236}">
                <a16:creationId xmlns:a16="http://schemas.microsoft.com/office/drawing/2014/main" id="{931BDDBE-8C0B-0728-089E-AAB9F310717B}"/>
              </a:ext>
            </a:extLst>
          </p:cNvPr>
          <p:cNvGrpSpPr/>
          <p:nvPr/>
        </p:nvGrpSpPr>
        <p:grpSpPr>
          <a:xfrm>
            <a:off x="4937340" y="2493803"/>
            <a:ext cx="831060" cy="978480"/>
            <a:chOff x="0" y="0"/>
            <a:chExt cx="1108080" cy="1304640"/>
          </a:xfrm>
          <a:solidFill>
            <a:srgbClr val="00B050"/>
          </a:solidFill>
        </p:grpSpPr>
        <p:sp>
          <p:nvSpPr>
            <p:cNvPr id="10" name="Freeform 34">
              <a:extLst>
                <a:ext uri="{FF2B5EF4-FFF2-40B4-BE49-F238E27FC236}">
                  <a16:creationId xmlns:a16="http://schemas.microsoft.com/office/drawing/2014/main" id="{8D8ECE51-1FC2-A0C1-087D-60EC4CB3BE7C}"/>
                </a:ext>
              </a:extLst>
            </p:cNvPr>
            <p:cNvSpPr/>
            <p:nvPr/>
          </p:nvSpPr>
          <p:spPr>
            <a:xfrm>
              <a:off x="-8382" y="-4953"/>
              <a:ext cx="1279779" cy="1309624"/>
            </a:xfrm>
            <a:custGeom>
              <a:avLst/>
              <a:gdLst/>
              <a:ahLst/>
              <a:cxnLst/>
              <a:rect l="l" t="t" r="r" b="b"/>
              <a:pathLst>
                <a:path w="1279779" h="1309624">
                  <a:moveTo>
                    <a:pt x="627888" y="5207"/>
                  </a:moveTo>
                  <a:cubicBezTo>
                    <a:pt x="379222" y="0"/>
                    <a:pt x="224663" y="87376"/>
                    <a:pt x="159385" y="266446"/>
                  </a:cubicBezTo>
                  <a:cubicBezTo>
                    <a:pt x="118237" y="411226"/>
                    <a:pt x="163068" y="462661"/>
                    <a:pt x="109347" y="529971"/>
                  </a:cubicBezTo>
                  <a:cubicBezTo>
                    <a:pt x="58166" y="597789"/>
                    <a:pt x="0" y="649732"/>
                    <a:pt x="9398" y="686943"/>
                  </a:cubicBezTo>
                  <a:cubicBezTo>
                    <a:pt x="31115" y="709422"/>
                    <a:pt x="62611" y="728345"/>
                    <a:pt x="104140" y="742061"/>
                  </a:cubicBezTo>
                  <a:cubicBezTo>
                    <a:pt x="92329" y="772033"/>
                    <a:pt x="49530" y="811276"/>
                    <a:pt x="68580" y="832104"/>
                  </a:cubicBezTo>
                  <a:lnTo>
                    <a:pt x="108331" y="862203"/>
                  </a:lnTo>
                  <a:cubicBezTo>
                    <a:pt x="97409" y="876300"/>
                    <a:pt x="71501" y="877316"/>
                    <a:pt x="75438" y="904621"/>
                  </a:cubicBezTo>
                  <a:cubicBezTo>
                    <a:pt x="83820" y="933958"/>
                    <a:pt x="122936" y="940943"/>
                    <a:pt x="115189" y="961136"/>
                  </a:cubicBezTo>
                  <a:cubicBezTo>
                    <a:pt x="91059" y="1015111"/>
                    <a:pt x="82931" y="1084707"/>
                    <a:pt x="101981" y="1107059"/>
                  </a:cubicBezTo>
                  <a:cubicBezTo>
                    <a:pt x="140716" y="1147191"/>
                    <a:pt x="257302" y="1158494"/>
                    <a:pt x="362712" y="1121029"/>
                  </a:cubicBezTo>
                  <a:lnTo>
                    <a:pt x="402463" y="1309624"/>
                  </a:lnTo>
                  <a:lnTo>
                    <a:pt x="992505" y="1302512"/>
                  </a:lnTo>
                  <a:cubicBezTo>
                    <a:pt x="915924" y="1005078"/>
                    <a:pt x="927735" y="874776"/>
                    <a:pt x="1014603" y="784479"/>
                  </a:cubicBezTo>
                  <a:cubicBezTo>
                    <a:pt x="1279779" y="439928"/>
                    <a:pt x="983615" y="12954"/>
                    <a:pt x="627888" y="5207"/>
                  </a:cubicBezTo>
                  <a:close/>
                </a:path>
              </a:pathLst>
            </a:custGeom>
            <a:grpFill/>
          </p:spPr>
        </p:sp>
      </p:grpSp>
      <p:grpSp>
        <p:nvGrpSpPr>
          <p:cNvPr id="11" name="Group 35">
            <a:extLst>
              <a:ext uri="{FF2B5EF4-FFF2-40B4-BE49-F238E27FC236}">
                <a16:creationId xmlns:a16="http://schemas.microsoft.com/office/drawing/2014/main" id="{239D7FD4-9668-DFF9-DB6F-A7D3B0766DA2}"/>
              </a:ext>
            </a:extLst>
          </p:cNvPr>
          <p:cNvGrpSpPr/>
          <p:nvPr/>
        </p:nvGrpSpPr>
        <p:grpSpPr>
          <a:xfrm rot="-3499199">
            <a:off x="5228400" y="2473823"/>
            <a:ext cx="435240" cy="609120"/>
            <a:chOff x="0" y="0"/>
            <a:chExt cx="580320" cy="812160"/>
          </a:xfrm>
          <a:solidFill>
            <a:srgbClr val="00B050"/>
          </a:solidFill>
        </p:grpSpPr>
        <p:sp>
          <p:nvSpPr>
            <p:cNvPr id="14" name="Freeform 36">
              <a:extLst>
                <a:ext uri="{FF2B5EF4-FFF2-40B4-BE49-F238E27FC236}">
                  <a16:creationId xmlns:a16="http://schemas.microsoft.com/office/drawing/2014/main" id="{2DA01000-C524-D0F7-C571-19F4F9CB3BAC}"/>
                </a:ext>
              </a:extLst>
            </p:cNvPr>
            <p:cNvSpPr/>
            <p:nvPr/>
          </p:nvSpPr>
          <p:spPr>
            <a:xfrm>
              <a:off x="-9144" y="0"/>
              <a:ext cx="589407" cy="812292"/>
            </a:xfrm>
            <a:custGeom>
              <a:avLst/>
              <a:gdLst/>
              <a:ahLst/>
              <a:cxnLst/>
              <a:rect l="l" t="t" r="r" b="b"/>
              <a:pathLst>
                <a:path w="589407" h="812292">
                  <a:moveTo>
                    <a:pt x="221996" y="312547"/>
                  </a:moveTo>
                  <a:cubicBezTo>
                    <a:pt x="215392" y="312039"/>
                    <a:pt x="208661" y="312166"/>
                    <a:pt x="202057" y="312928"/>
                  </a:cubicBezTo>
                  <a:cubicBezTo>
                    <a:pt x="193167" y="314071"/>
                    <a:pt x="184404" y="316484"/>
                    <a:pt x="175895" y="320040"/>
                  </a:cubicBezTo>
                  <a:lnTo>
                    <a:pt x="180213" y="329692"/>
                  </a:lnTo>
                  <a:cubicBezTo>
                    <a:pt x="210185" y="316484"/>
                    <a:pt x="244983" y="321818"/>
                    <a:pt x="268986" y="343281"/>
                  </a:cubicBezTo>
                  <a:cubicBezTo>
                    <a:pt x="291592" y="363347"/>
                    <a:pt x="300609" y="394335"/>
                    <a:pt x="292608" y="423418"/>
                  </a:cubicBezTo>
                  <a:lnTo>
                    <a:pt x="303403" y="426085"/>
                  </a:lnTo>
                  <a:cubicBezTo>
                    <a:pt x="312547" y="393065"/>
                    <a:pt x="302133" y="358013"/>
                    <a:pt x="276352" y="335280"/>
                  </a:cubicBezTo>
                  <a:cubicBezTo>
                    <a:pt x="261112" y="321818"/>
                    <a:pt x="241935" y="313944"/>
                    <a:pt x="221996" y="312293"/>
                  </a:cubicBezTo>
                  <a:close/>
                  <a:moveTo>
                    <a:pt x="300863" y="270129"/>
                  </a:moveTo>
                  <a:cubicBezTo>
                    <a:pt x="273939" y="270256"/>
                    <a:pt x="248158" y="281559"/>
                    <a:pt x="230632" y="302133"/>
                  </a:cubicBezTo>
                  <a:lnTo>
                    <a:pt x="239014" y="308991"/>
                  </a:lnTo>
                  <a:cubicBezTo>
                    <a:pt x="259588" y="284607"/>
                    <a:pt x="293370" y="274828"/>
                    <a:pt x="324993" y="283972"/>
                  </a:cubicBezTo>
                  <a:cubicBezTo>
                    <a:pt x="354711" y="292608"/>
                    <a:pt x="377571" y="316357"/>
                    <a:pt x="384175" y="345821"/>
                  </a:cubicBezTo>
                  <a:lnTo>
                    <a:pt x="395097" y="343789"/>
                  </a:lnTo>
                  <a:cubicBezTo>
                    <a:pt x="387604" y="310388"/>
                    <a:pt x="361696" y="283464"/>
                    <a:pt x="327787" y="273812"/>
                  </a:cubicBezTo>
                  <a:cubicBezTo>
                    <a:pt x="318897" y="271272"/>
                    <a:pt x="309753" y="270129"/>
                    <a:pt x="300863" y="270129"/>
                  </a:cubicBezTo>
                  <a:close/>
                  <a:moveTo>
                    <a:pt x="273812" y="0"/>
                  </a:moveTo>
                  <a:cubicBezTo>
                    <a:pt x="315468" y="0"/>
                    <a:pt x="350012" y="28194"/>
                    <a:pt x="355092" y="65659"/>
                  </a:cubicBezTo>
                  <a:cubicBezTo>
                    <a:pt x="308610" y="85090"/>
                    <a:pt x="280416" y="125222"/>
                    <a:pt x="287782" y="164211"/>
                  </a:cubicBezTo>
                  <a:lnTo>
                    <a:pt x="298831" y="162052"/>
                  </a:lnTo>
                  <a:cubicBezTo>
                    <a:pt x="291973" y="124587"/>
                    <a:pt x="323342" y="85598"/>
                    <a:pt x="372491" y="70231"/>
                  </a:cubicBezTo>
                  <a:cubicBezTo>
                    <a:pt x="375158" y="68707"/>
                    <a:pt x="378079" y="68580"/>
                    <a:pt x="380873" y="68580"/>
                  </a:cubicBezTo>
                  <a:cubicBezTo>
                    <a:pt x="427609" y="68580"/>
                    <a:pt x="465455" y="104140"/>
                    <a:pt x="465455" y="147955"/>
                  </a:cubicBezTo>
                  <a:lnTo>
                    <a:pt x="460629" y="170561"/>
                  </a:lnTo>
                  <a:lnTo>
                    <a:pt x="465455" y="170561"/>
                  </a:lnTo>
                  <a:lnTo>
                    <a:pt x="465455" y="172847"/>
                  </a:lnTo>
                  <a:cubicBezTo>
                    <a:pt x="503809" y="176403"/>
                    <a:pt x="533019" y="207137"/>
                    <a:pt x="533019" y="244348"/>
                  </a:cubicBezTo>
                  <a:lnTo>
                    <a:pt x="528320" y="266319"/>
                  </a:lnTo>
                  <a:cubicBezTo>
                    <a:pt x="564134" y="280289"/>
                    <a:pt x="589407" y="313436"/>
                    <a:pt x="589407" y="352171"/>
                  </a:cubicBezTo>
                  <a:cubicBezTo>
                    <a:pt x="589407" y="373634"/>
                    <a:pt x="581660" y="393446"/>
                    <a:pt x="568071" y="408813"/>
                  </a:cubicBezTo>
                  <a:cubicBezTo>
                    <a:pt x="544830" y="434975"/>
                    <a:pt x="511810" y="446786"/>
                    <a:pt x="482346" y="437515"/>
                  </a:cubicBezTo>
                  <a:lnTo>
                    <a:pt x="478663" y="447548"/>
                  </a:lnTo>
                  <a:cubicBezTo>
                    <a:pt x="505206" y="455930"/>
                    <a:pt x="534035" y="449707"/>
                    <a:pt x="557657" y="432054"/>
                  </a:cubicBezTo>
                  <a:cubicBezTo>
                    <a:pt x="568452" y="444754"/>
                    <a:pt x="573659" y="461137"/>
                    <a:pt x="573659" y="478536"/>
                  </a:cubicBezTo>
                  <a:cubicBezTo>
                    <a:pt x="573659" y="523113"/>
                    <a:pt x="540131" y="560451"/>
                    <a:pt x="495427" y="569214"/>
                  </a:cubicBezTo>
                  <a:cubicBezTo>
                    <a:pt x="449834" y="575564"/>
                    <a:pt x="408305" y="558800"/>
                    <a:pt x="394335" y="527939"/>
                  </a:cubicBezTo>
                  <a:cubicBezTo>
                    <a:pt x="401193" y="523494"/>
                    <a:pt x="406654" y="517398"/>
                    <a:pt x="410718" y="510159"/>
                  </a:cubicBezTo>
                  <a:cubicBezTo>
                    <a:pt x="421259" y="491236"/>
                    <a:pt x="420497" y="467995"/>
                    <a:pt x="408686" y="448691"/>
                  </a:cubicBezTo>
                  <a:lnTo>
                    <a:pt x="399288" y="453771"/>
                  </a:lnTo>
                  <a:cubicBezTo>
                    <a:pt x="409194" y="469773"/>
                    <a:pt x="409956" y="489204"/>
                    <a:pt x="401320" y="504952"/>
                  </a:cubicBezTo>
                  <a:cubicBezTo>
                    <a:pt x="398145" y="510794"/>
                    <a:pt x="393827" y="515874"/>
                    <a:pt x="387477" y="518541"/>
                  </a:cubicBezTo>
                  <a:lnTo>
                    <a:pt x="377952" y="520954"/>
                  </a:lnTo>
                  <a:lnTo>
                    <a:pt x="379730" y="525272"/>
                  </a:lnTo>
                  <a:cubicBezTo>
                    <a:pt x="371729" y="529463"/>
                    <a:pt x="362458" y="531368"/>
                    <a:pt x="352806" y="530733"/>
                  </a:cubicBezTo>
                  <a:cubicBezTo>
                    <a:pt x="334010" y="529463"/>
                    <a:pt x="316738" y="518922"/>
                    <a:pt x="307086" y="502793"/>
                  </a:cubicBezTo>
                  <a:lnTo>
                    <a:pt x="297561" y="507746"/>
                  </a:lnTo>
                  <a:cubicBezTo>
                    <a:pt x="308991" y="527050"/>
                    <a:pt x="329946" y="539750"/>
                    <a:pt x="352552" y="541020"/>
                  </a:cubicBezTo>
                  <a:cubicBezTo>
                    <a:pt x="363601" y="541655"/>
                    <a:pt x="374396" y="539496"/>
                    <a:pt x="383667" y="534797"/>
                  </a:cubicBezTo>
                  <a:cubicBezTo>
                    <a:pt x="401955" y="568833"/>
                    <a:pt x="448818" y="587629"/>
                    <a:pt x="499745" y="580771"/>
                  </a:cubicBezTo>
                  <a:cubicBezTo>
                    <a:pt x="504952" y="590296"/>
                    <a:pt x="507111" y="601091"/>
                    <a:pt x="507111" y="612394"/>
                  </a:cubicBezTo>
                  <a:cubicBezTo>
                    <a:pt x="507111" y="643255"/>
                    <a:pt x="491109" y="670560"/>
                    <a:pt x="465455" y="685927"/>
                  </a:cubicBezTo>
                  <a:lnTo>
                    <a:pt x="461899" y="686181"/>
                  </a:lnTo>
                  <a:cubicBezTo>
                    <a:pt x="430911" y="684149"/>
                    <a:pt x="402971" y="665734"/>
                    <a:pt x="389382" y="638429"/>
                  </a:cubicBezTo>
                  <a:lnTo>
                    <a:pt x="379222" y="642747"/>
                  </a:lnTo>
                  <a:cubicBezTo>
                    <a:pt x="394335" y="673354"/>
                    <a:pt x="425577" y="693928"/>
                    <a:pt x="460375" y="696341"/>
                  </a:cubicBezTo>
                  <a:cubicBezTo>
                    <a:pt x="451485" y="726567"/>
                    <a:pt x="425958" y="750062"/>
                    <a:pt x="393446" y="757809"/>
                  </a:cubicBezTo>
                  <a:cubicBezTo>
                    <a:pt x="349758" y="764794"/>
                    <a:pt x="309245" y="750443"/>
                    <a:pt x="292735" y="722503"/>
                  </a:cubicBezTo>
                  <a:lnTo>
                    <a:pt x="282321" y="729107"/>
                  </a:lnTo>
                  <a:cubicBezTo>
                    <a:pt x="295656" y="749427"/>
                    <a:pt x="319913" y="763016"/>
                    <a:pt x="348996" y="767080"/>
                  </a:cubicBezTo>
                  <a:cubicBezTo>
                    <a:pt x="336423" y="794004"/>
                    <a:pt x="307467" y="812292"/>
                    <a:pt x="274066" y="812292"/>
                  </a:cubicBezTo>
                  <a:cubicBezTo>
                    <a:pt x="235204" y="812292"/>
                    <a:pt x="216027" y="787781"/>
                    <a:pt x="193929" y="753999"/>
                  </a:cubicBezTo>
                  <a:lnTo>
                    <a:pt x="191008" y="741045"/>
                  </a:lnTo>
                  <a:cubicBezTo>
                    <a:pt x="160655" y="729361"/>
                    <a:pt x="138176" y="703326"/>
                    <a:pt x="133604" y="671830"/>
                  </a:cubicBezTo>
                  <a:cubicBezTo>
                    <a:pt x="110363" y="676275"/>
                    <a:pt x="88138" y="672592"/>
                    <a:pt x="67437" y="654939"/>
                  </a:cubicBezTo>
                  <a:cubicBezTo>
                    <a:pt x="36576" y="628650"/>
                    <a:pt x="31115" y="585978"/>
                    <a:pt x="54229" y="555117"/>
                  </a:cubicBezTo>
                  <a:cubicBezTo>
                    <a:pt x="101981" y="569849"/>
                    <a:pt x="150749" y="558419"/>
                    <a:pt x="173355" y="525780"/>
                  </a:cubicBezTo>
                  <a:lnTo>
                    <a:pt x="180467" y="527304"/>
                  </a:lnTo>
                  <a:cubicBezTo>
                    <a:pt x="217678" y="530479"/>
                    <a:pt x="252603" y="512572"/>
                    <a:pt x="269748" y="481330"/>
                  </a:cubicBezTo>
                  <a:lnTo>
                    <a:pt x="259969" y="476250"/>
                  </a:lnTo>
                  <a:cubicBezTo>
                    <a:pt x="244983" y="503936"/>
                    <a:pt x="213995" y="519938"/>
                    <a:pt x="181102" y="516890"/>
                  </a:cubicBezTo>
                  <a:cubicBezTo>
                    <a:pt x="150114" y="514096"/>
                    <a:pt x="122682" y="495046"/>
                    <a:pt x="109982" y="467360"/>
                  </a:cubicBezTo>
                  <a:lnTo>
                    <a:pt x="99695" y="471424"/>
                  </a:lnTo>
                  <a:cubicBezTo>
                    <a:pt x="111379" y="496697"/>
                    <a:pt x="133858" y="515620"/>
                    <a:pt x="160782" y="522986"/>
                  </a:cubicBezTo>
                  <a:cubicBezTo>
                    <a:pt x="138303" y="552196"/>
                    <a:pt x="89789" y="559435"/>
                    <a:pt x="44577" y="540893"/>
                  </a:cubicBezTo>
                  <a:cubicBezTo>
                    <a:pt x="41529" y="540258"/>
                    <a:pt x="39370" y="538607"/>
                    <a:pt x="37211" y="536702"/>
                  </a:cubicBezTo>
                  <a:cubicBezTo>
                    <a:pt x="2540" y="507238"/>
                    <a:pt x="0" y="457073"/>
                    <a:pt x="31369" y="424561"/>
                  </a:cubicBezTo>
                  <a:lnTo>
                    <a:pt x="51181" y="410845"/>
                  </a:lnTo>
                  <a:lnTo>
                    <a:pt x="47244" y="407670"/>
                  </a:lnTo>
                  <a:lnTo>
                    <a:pt x="48895" y="405892"/>
                  </a:lnTo>
                  <a:cubicBezTo>
                    <a:pt x="22987" y="379095"/>
                    <a:pt x="23368" y="337820"/>
                    <a:pt x="49911" y="310261"/>
                  </a:cubicBezTo>
                  <a:lnTo>
                    <a:pt x="69088" y="296926"/>
                  </a:lnTo>
                  <a:cubicBezTo>
                    <a:pt x="53467" y="265938"/>
                    <a:pt x="57023" y="228219"/>
                    <a:pt x="81407" y="200406"/>
                  </a:cubicBezTo>
                  <a:cubicBezTo>
                    <a:pt x="107569" y="186309"/>
                    <a:pt x="137541" y="179070"/>
                    <a:pt x="168656" y="178308"/>
                  </a:cubicBezTo>
                  <a:lnTo>
                    <a:pt x="168275" y="166116"/>
                  </a:lnTo>
                  <a:cubicBezTo>
                    <a:pt x="136906" y="167005"/>
                    <a:pt x="106553" y="173863"/>
                    <a:pt x="79121" y="185928"/>
                  </a:cubicBezTo>
                  <a:cubicBezTo>
                    <a:pt x="67564" y="172085"/>
                    <a:pt x="62103" y="154432"/>
                    <a:pt x="62103" y="135636"/>
                  </a:cubicBezTo>
                  <a:cubicBezTo>
                    <a:pt x="62103" y="79248"/>
                    <a:pt x="110871" y="33528"/>
                    <a:pt x="170942" y="33528"/>
                  </a:cubicBezTo>
                  <a:cubicBezTo>
                    <a:pt x="182880" y="33528"/>
                    <a:pt x="194310" y="35306"/>
                    <a:pt x="204851" y="39116"/>
                  </a:cubicBezTo>
                  <a:cubicBezTo>
                    <a:pt x="220091" y="15621"/>
                    <a:pt x="240792" y="0"/>
                    <a:pt x="273812" y="0"/>
                  </a:cubicBezTo>
                  <a:close/>
                </a:path>
              </a:pathLst>
            </a:custGeom>
            <a:grpFill/>
          </p:spPr>
        </p:sp>
      </p:grpSp>
      <p:grpSp>
        <p:nvGrpSpPr>
          <p:cNvPr id="17" name="Group 37">
            <a:extLst>
              <a:ext uri="{FF2B5EF4-FFF2-40B4-BE49-F238E27FC236}">
                <a16:creationId xmlns:a16="http://schemas.microsoft.com/office/drawing/2014/main" id="{4A0F7DDD-CA1C-A366-1D94-A50A694B50A3}"/>
              </a:ext>
            </a:extLst>
          </p:cNvPr>
          <p:cNvGrpSpPr/>
          <p:nvPr/>
        </p:nvGrpSpPr>
        <p:grpSpPr>
          <a:xfrm>
            <a:off x="3578160" y="2546723"/>
            <a:ext cx="744660" cy="872100"/>
            <a:chOff x="0" y="0"/>
            <a:chExt cx="992880" cy="1162800"/>
          </a:xfrm>
          <a:solidFill>
            <a:srgbClr val="00B050"/>
          </a:solidFill>
        </p:grpSpPr>
        <p:sp>
          <p:nvSpPr>
            <p:cNvPr id="18" name="Freeform 38">
              <a:extLst>
                <a:ext uri="{FF2B5EF4-FFF2-40B4-BE49-F238E27FC236}">
                  <a16:creationId xmlns:a16="http://schemas.microsoft.com/office/drawing/2014/main" id="{0F8DEE29-0F6E-0ED5-D440-7FBB5B7116FA}"/>
                </a:ext>
              </a:extLst>
            </p:cNvPr>
            <p:cNvSpPr/>
            <p:nvPr/>
          </p:nvSpPr>
          <p:spPr>
            <a:xfrm>
              <a:off x="-1397" y="-2032"/>
              <a:ext cx="1038860" cy="1167892"/>
            </a:xfrm>
            <a:custGeom>
              <a:avLst/>
              <a:gdLst/>
              <a:ahLst/>
              <a:cxnLst/>
              <a:rect l="l" t="t" r="r" b="b"/>
              <a:pathLst>
                <a:path w="1038860" h="1167892">
                  <a:moveTo>
                    <a:pt x="391668" y="739521"/>
                  </a:moveTo>
                  <a:cubicBezTo>
                    <a:pt x="414147" y="764921"/>
                    <a:pt x="425323" y="811276"/>
                    <a:pt x="459105" y="815848"/>
                  </a:cubicBezTo>
                  <a:cubicBezTo>
                    <a:pt x="494157" y="802386"/>
                    <a:pt x="520827" y="778510"/>
                    <a:pt x="543306" y="744093"/>
                  </a:cubicBezTo>
                  <a:cubicBezTo>
                    <a:pt x="555879" y="736092"/>
                    <a:pt x="582676" y="743077"/>
                    <a:pt x="585470" y="751586"/>
                  </a:cubicBezTo>
                  <a:cubicBezTo>
                    <a:pt x="521843" y="856234"/>
                    <a:pt x="549402" y="1001395"/>
                    <a:pt x="533527" y="1025271"/>
                  </a:cubicBezTo>
                  <a:cubicBezTo>
                    <a:pt x="473583" y="1074166"/>
                    <a:pt x="419354" y="1048258"/>
                    <a:pt x="362204" y="1059688"/>
                  </a:cubicBezTo>
                  <a:cubicBezTo>
                    <a:pt x="315468" y="1070102"/>
                    <a:pt x="279781" y="1125474"/>
                    <a:pt x="234442" y="1140460"/>
                  </a:cubicBezTo>
                  <a:cubicBezTo>
                    <a:pt x="183388" y="1153414"/>
                    <a:pt x="128270" y="1167892"/>
                    <a:pt x="74422" y="1164336"/>
                  </a:cubicBezTo>
                  <a:cubicBezTo>
                    <a:pt x="33274" y="1162304"/>
                    <a:pt x="25781" y="1103503"/>
                    <a:pt x="47752" y="1059688"/>
                  </a:cubicBezTo>
                  <a:cubicBezTo>
                    <a:pt x="58547" y="1024763"/>
                    <a:pt x="42545" y="1015365"/>
                    <a:pt x="37973" y="981964"/>
                  </a:cubicBezTo>
                  <a:cubicBezTo>
                    <a:pt x="39116" y="975868"/>
                    <a:pt x="44704" y="975233"/>
                    <a:pt x="55118" y="976630"/>
                  </a:cubicBezTo>
                  <a:lnTo>
                    <a:pt x="55118" y="951484"/>
                  </a:lnTo>
                  <a:lnTo>
                    <a:pt x="91694" y="951484"/>
                  </a:lnTo>
                  <a:lnTo>
                    <a:pt x="91694" y="981202"/>
                  </a:lnTo>
                  <a:lnTo>
                    <a:pt x="105537" y="982472"/>
                  </a:lnTo>
                  <a:lnTo>
                    <a:pt x="105537" y="951484"/>
                  </a:lnTo>
                  <a:lnTo>
                    <a:pt x="142240" y="951484"/>
                  </a:lnTo>
                  <a:lnTo>
                    <a:pt x="142240" y="982218"/>
                  </a:lnTo>
                  <a:cubicBezTo>
                    <a:pt x="146685" y="982472"/>
                    <a:pt x="151384" y="982091"/>
                    <a:pt x="156083" y="981202"/>
                  </a:cubicBezTo>
                  <a:lnTo>
                    <a:pt x="156083" y="948436"/>
                  </a:lnTo>
                  <a:lnTo>
                    <a:pt x="192786" y="948436"/>
                  </a:lnTo>
                  <a:lnTo>
                    <a:pt x="192786" y="975360"/>
                  </a:lnTo>
                  <a:cubicBezTo>
                    <a:pt x="197358" y="974852"/>
                    <a:pt x="201930" y="973836"/>
                    <a:pt x="206629" y="972566"/>
                  </a:cubicBezTo>
                  <a:lnTo>
                    <a:pt x="206629" y="942467"/>
                  </a:lnTo>
                  <a:lnTo>
                    <a:pt x="243332" y="942467"/>
                  </a:lnTo>
                  <a:lnTo>
                    <a:pt x="243332" y="961771"/>
                  </a:lnTo>
                  <a:lnTo>
                    <a:pt x="257175" y="956945"/>
                  </a:lnTo>
                  <a:lnTo>
                    <a:pt x="257175" y="934974"/>
                  </a:lnTo>
                  <a:lnTo>
                    <a:pt x="293878" y="934974"/>
                  </a:lnTo>
                  <a:lnTo>
                    <a:pt x="293878" y="941832"/>
                  </a:lnTo>
                  <a:cubicBezTo>
                    <a:pt x="305943" y="936371"/>
                    <a:pt x="318389" y="930275"/>
                    <a:pt x="331343" y="923417"/>
                  </a:cubicBezTo>
                  <a:cubicBezTo>
                    <a:pt x="351028" y="907923"/>
                    <a:pt x="320167" y="804291"/>
                    <a:pt x="322961" y="769366"/>
                  </a:cubicBezTo>
                  <a:cubicBezTo>
                    <a:pt x="326263" y="754888"/>
                    <a:pt x="368808" y="749427"/>
                    <a:pt x="391795" y="739394"/>
                  </a:cubicBezTo>
                  <a:close/>
                  <a:moveTo>
                    <a:pt x="135128" y="479425"/>
                  </a:moveTo>
                  <a:cubicBezTo>
                    <a:pt x="122301" y="477520"/>
                    <a:pt x="108839" y="479679"/>
                    <a:pt x="95377" y="488315"/>
                  </a:cubicBezTo>
                  <a:cubicBezTo>
                    <a:pt x="58928" y="496824"/>
                    <a:pt x="96774" y="556133"/>
                    <a:pt x="107950" y="590042"/>
                  </a:cubicBezTo>
                  <a:cubicBezTo>
                    <a:pt x="114935" y="622427"/>
                    <a:pt x="105156" y="666877"/>
                    <a:pt x="129032" y="660400"/>
                  </a:cubicBezTo>
                  <a:cubicBezTo>
                    <a:pt x="182880" y="647954"/>
                    <a:pt x="232410" y="607060"/>
                    <a:pt x="214630" y="542290"/>
                  </a:cubicBezTo>
                  <a:cubicBezTo>
                    <a:pt x="205867" y="527685"/>
                    <a:pt x="173355" y="485394"/>
                    <a:pt x="135001" y="479552"/>
                  </a:cubicBezTo>
                  <a:close/>
                  <a:moveTo>
                    <a:pt x="519430" y="2032"/>
                  </a:moveTo>
                  <a:cubicBezTo>
                    <a:pt x="702437" y="3048"/>
                    <a:pt x="891032" y="48895"/>
                    <a:pt x="984123" y="377444"/>
                  </a:cubicBezTo>
                  <a:cubicBezTo>
                    <a:pt x="1038860" y="567436"/>
                    <a:pt x="860552" y="857631"/>
                    <a:pt x="701929" y="830707"/>
                  </a:cubicBezTo>
                  <a:cubicBezTo>
                    <a:pt x="641096" y="821690"/>
                    <a:pt x="663067" y="730504"/>
                    <a:pt x="529209" y="703580"/>
                  </a:cubicBezTo>
                  <a:cubicBezTo>
                    <a:pt x="401447" y="677672"/>
                    <a:pt x="249809" y="792353"/>
                    <a:pt x="189484" y="782828"/>
                  </a:cubicBezTo>
                  <a:cubicBezTo>
                    <a:pt x="159512" y="776351"/>
                    <a:pt x="135255" y="690626"/>
                    <a:pt x="124841" y="700532"/>
                  </a:cubicBezTo>
                  <a:cubicBezTo>
                    <a:pt x="110744" y="714502"/>
                    <a:pt x="138938" y="777875"/>
                    <a:pt x="159893" y="799211"/>
                  </a:cubicBezTo>
                  <a:cubicBezTo>
                    <a:pt x="179578" y="812165"/>
                    <a:pt x="249809" y="798195"/>
                    <a:pt x="297434" y="775335"/>
                  </a:cubicBezTo>
                  <a:cubicBezTo>
                    <a:pt x="311023" y="771398"/>
                    <a:pt x="296545" y="816737"/>
                    <a:pt x="298831" y="845693"/>
                  </a:cubicBezTo>
                  <a:lnTo>
                    <a:pt x="293624" y="846963"/>
                  </a:lnTo>
                  <a:lnTo>
                    <a:pt x="293624" y="875411"/>
                  </a:lnTo>
                  <a:lnTo>
                    <a:pt x="257302" y="875411"/>
                  </a:lnTo>
                  <a:lnTo>
                    <a:pt x="257302" y="855472"/>
                  </a:lnTo>
                  <a:lnTo>
                    <a:pt x="243459" y="857631"/>
                  </a:lnTo>
                  <a:lnTo>
                    <a:pt x="243459" y="879856"/>
                  </a:lnTo>
                  <a:lnTo>
                    <a:pt x="206756" y="879856"/>
                  </a:lnTo>
                  <a:lnTo>
                    <a:pt x="206756" y="862330"/>
                  </a:lnTo>
                  <a:lnTo>
                    <a:pt x="192913" y="863473"/>
                  </a:lnTo>
                  <a:lnTo>
                    <a:pt x="192913" y="882777"/>
                  </a:lnTo>
                  <a:lnTo>
                    <a:pt x="156210" y="882777"/>
                  </a:lnTo>
                  <a:lnTo>
                    <a:pt x="156210" y="865505"/>
                  </a:lnTo>
                  <a:lnTo>
                    <a:pt x="142367" y="865886"/>
                  </a:lnTo>
                  <a:lnTo>
                    <a:pt x="142367" y="882904"/>
                  </a:lnTo>
                  <a:lnTo>
                    <a:pt x="105664" y="882904"/>
                  </a:lnTo>
                  <a:lnTo>
                    <a:pt x="105664" y="864997"/>
                  </a:lnTo>
                  <a:cubicBezTo>
                    <a:pt x="100838" y="865124"/>
                    <a:pt x="96266" y="864743"/>
                    <a:pt x="91821" y="864362"/>
                  </a:cubicBezTo>
                  <a:lnTo>
                    <a:pt x="91821" y="879983"/>
                  </a:lnTo>
                  <a:lnTo>
                    <a:pt x="55118" y="879983"/>
                  </a:lnTo>
                  <a:lnTo>
                    <a:pt x="55118" y="859028"/>
                  </a:lnTo>
                  <a:cubicBezTo>
                    <a:pt x="37719" y="855345"/>
                    <a:pt x="25781" y="849884"/>
                    <a:pt x="22479" y="842645"/>
                  </a:cubicBezTo>
                  <a:cubicBezTo>
                    <a:pt x="14097" y="819658"/>
                    <a:pt x="36576" y="805688"/>
                    <a:pt x="43561" y="787273"/>
                  </a:cubicBezTo>
                  <a:cubicBezTo>
                    <a:pt x="39370" y="777240"/>
                    <a:pt x="26670" y="776351"/>
                    <a:pt x="30988" y="757301"/>
                  </a:cubicBezTo>
                  <a:cubicBezTo>
                    <a:pt x="34290" y="744347"/>
                    <a:pt x="83820" y="735838"/>
                    <a:pt x="91313" y="722884"/>
                  </a:cubicBezTo>
                  <a:cubicBezTo>
                    <a:pt x="94107" y="696087"/>
                    <a:pt x="0" y="624332"/>
                    <a:pt x="1397" y="606425"/>
                  </a:cubicBezTo>
                  <a:cubicBezTo>
                    <a:pt x="5588" y="587502"/>
                    <a:pt x="43561" y="565531"/>
                    <a:pt x="66040" y="536067"/>
                  </a:cubicBezTo>
                  <a:cubicBezTo>
                    <a:pt x="76835" y="522097"/>
                    <a:pt x="28575" y="460248"/>
                    <a:pt x="32385" y="444881"/>
                  </a:cubicBezTo>
                  <a:cubicBezTo>
                    <a:pt x="39370" y="397002"/>
                    <a:pt x="82931" y="343154"/>
                    <a:pt x="91313" y="256413"/>
                  </a:cubicBezTo>
                  <a:cubicBezTo>
                    <a:pt x="117475" y="122174"/>
                    <a:pt x="327533" y="0"/>
                    <a:pt x="519430" y="2032"/>
                  </a:cubicBezTo>
                  <a:close/>
                </a:path>
              </a:pathLst>
            </a:custGeom>
            <a:grpFill/>
          </p:spPr>
        </p:sp>
      </p:grpSp>
      <p:grpSp>
        <p:nvGrpSpPr>
          <p:cNvPr id="21" name="Group 39">
            <a:extLst>
              <a:ext uri="{FF2B5EF4-FFF2-40B4-BE49-F238E27FC236}">
                <a16:creationId xmlns:a16="http://schemas.microsoft.com/office/drawing/2014/main" id="{95DC7AB4-7537-ED8B-FEA2-F4E2FA255256}"/>
              </a:ext>
            </a:extLst>
          </p:cNvPr>
          <p:cNvGrpSpPr/>
          <p:nvPr/>
        </p:nvGrpSpPr>
        <p:grpSpPr>
          <a:xfrm>
            <a:off x="14230740" y="2515403"/>
            <a:ext cx="876960" cy="934740"/>
            <a:chOff x="0" y="0"/>
            <a:chExt cx="1169280" cy="1246320"/>
          </a:xfrm>
          <a:solidFill>
            <a:srgbClr val="00B050"/>
          </a:solidFill>
        </p:grpSpPr>
        <p:sp>
          <p:nvSpPr>
            <p:cNvPr id="22" name="Freeform 40">
              <a:extLst>
                <a:ext uri="{FF2B5EF4-FFF2-40B4-BE49-F238E27FC236}">
                  <a16:creationId xmlns:a16="http://schemas.microsoft.com/office/drawing/2014/main" id="{E19C9FC4-1E3D-79A1-5D9C-246E36FAA557}"/>
                </a:ext>
              </a:extLst>
            </p:cNvPr>
            <p:cNvSpPr/>
            <p:nvPr/>
          </p:nvSpPr>
          <p:spPr>
            <a:xfrm>
              <a:off x="0" y="0"/>
              <a:ext cx="1169289" cy="1246378"/>
            </a:xfrm>
            <a:custGeom>
              <a:avLst/>
              <a:gdLst/>
              <a:ahLst/>
              <a:cxnLst/>
              <a:rect l="l" t="t" r="r" b="b"/>
              <a:pathLst>
                <a:path w="1169289" h="1246378">
                  <a:moveTo>
                    <a:pt x="470281" y="185039"/>
                  </a:moveTo>
                  <a:lnTo>
                    <a:pt x="470281" y="501269"/>
                  </a:lnTo>
                  <a:lnTo>
                    <a:pt x="173482" y="501269"/>
                  </a:lnTo>
                  <a:lnTo>
                    <a:pt x="173482" y="744982"/>
                  </a:lnTo>
                  <a:lnTo>
                    <a:pt x="470281" y="744982"/>
                  </a:lnTo>
                  <a:lnTo>
                    <a:pt x="470281" y="1061339"/>
                  </a:lnTo>
                  <a:lnTo>
                    <a:pt x="699008" y="1061339"/>
                  </a:lnTo>
                  <a:lnTo>
                    <a:pt x="699008" y="744982"/>
                  </a:lnTo>
                  <a:lnTo>
                    <a:pt x="995680" y="744982"/>
                  </a:lnTo>
                  <a:lnTo>
                    <a:pt x="995680" y="501269"/>
                  </a:lnTo>
                  <a:lnTo>
                    <a:pt x="699008" y="501269"/>
                  </a:lnTo>
                  <a:lnTo>
                    <a:pt x="699008" y="185039"/>
                  </a:lnTo>
                  <a:close/>
                  <a:moveTo>
                    <a:pt x="584581" y="0"/>
                  </a:moveTo>
                  <a:cubicBezTo>
                    <a:pt x="907542" y="0"/>
                    <a:pt x="1169289" y="279019"/>
                    <a:pt x="1169289" y="623189"/>
                  </a:cubicBezTo>
                  <a:cubicBezTo>
                    <a:pt x="1169289" y="967359"/>
                    <a:pt x="907542" y="1246378"/>
                    <a:pt x="584581" y="1246378"/>
                  </a:cubicBezTo>
                  <a:cubicBezTo>
                    <a:pt x="261620" y="1246378"/>
                    <a:pt x="0" y="967359"/>
                    <a:pt x="0" y="623189"/>
                  </a:cubicBezTo>
                  <a:cubicBezTo>
                    <a:pt x="0" y="279019"/>
                    <a:pt x="261747" y="0"/>
                    <a:pt x="584581" y="0"/>
                  </a:cubicBezTo>
                  <a:close/>
                </a:path>
              </a:pathLst>
            </a:custGeom>
            <a:grpFill/>
          </p:spPr>
        </p:sp>
      </p:grpSp>
      <p:grpSp>
        <p:nvGrpSpPr>
          <p:cNvPr id="23" name="Group 41">
            <a:extLst>
              <a:ext uri="{FF2B5EF4-FFF2-40B4-BE49-F238E27FC236}">
                <a16:creationId xmlns:a16="http://schemas.microsoft.com/office/drawing/2014/main" id="{247BDDD1-FE2B-951D-E09F-5D926A282730}"/>
              </a:ext>
            </a:extLst>
          </p:cNvPr>
          <p:cNvGrpSpPr/>
          <p:nvPr/>
        </p:nvGrpSpPr>
        <p:grpSpPr>
          <a:xfrm>
            <a:off x="4922760" y="8171363"/>
            <a:ext cx="859680" cy="916380"/>
            <a:chOff x="0" y="0"/>
            <a:chExt cx="1146240" cy="1221840"/>
          </a:xfrm>
          <a:solidFill>
            <a:srgbClr val="00B050"/>
          </a:solidFill>
        </p:grpSpPr>
        <p:sp>
          <p:nvSpPr>
            <p:cNvPr id="24" name="Freeform 42">
              <a:extLst>
                <a:ext uri="{FF2B5EF4-FFF2-40B4-BE49-F238E27FC236}">
                  <a16:creationId xmlns:a16="http://schemas.microsoft.com/office/drawing/2014/main" id="{92F0173C-4475-0E4C-B3DA-98A8ECABAA95}"/>
                </a:ext>
              </a:extLst>
            </p:cNvPr>
            <p:cNvSpPr/>
            <p:nvPr/>
          </p:nvSpPr>
          <p:spPr>
            <a:xfrm>
              <a:off x="0" y="0"/>
              <a:ext cx="1146302" cy="1221867"/>
            </a:xfrm>
            <a:custGeom>
              <a:avLst/>
              <a:gdLst/>
              <a:ahLst/>
              <a:cxnLst/>
              <a:rect l="l" t="t" r="r" b="b"/>
              <a:pathLst>
                <a:path w="1146302" h="1221867">
                  <a:moveTo>
                    <a:pt x="572897" y="145796"/>
                  </a:moveTo>
                  <a:cubicBezTo>
                    <a:pt x="355473" y="149860"/>
                    <a:pt x="245999" y="332740"/>
                    <a:pt x="235585" y="442468"/>
                  </a:cubicBezTo>
                  <a:cubicBezTo>
                    <a:pt x="227965" y="549783"/>
                    <a:pt x="257556" y="618744"/>
                    <a:pt x="323977" y="685800"/>
                  </a:cubicBezTo>
                  <a:cubicBezTo>
                    <a:pt x="341376" y="655066"/>
                    <a:pt x="364871" y="588899"/>
                    <a:pt x="384429" y="559435"/>
                  </a:cubicBezTo>
                  <a:cubicBezTo>
                    <a:pt x="353822" y="508381"/>
                    <a:pt x="363474" y="542036"/>
                    <a:pt x="357505" y="441833"/>
                  </a:cubicBezTo>
                  <a:cubicBezTo>
                    <a:pt x="385445" y="284734"/>
                    <a:pt x="497586" y="250825"/>
                    <a:pt x="641858" y="275082"/>
                  </a:cubicBezTo>
                  <a:cubicBezTo>
                    <a:pt x="779653" y="313817"/>
                    <a:pt x="806958" y="414909"/>
                    <a:pt x="805688" y="495808"/>
                  </a:cubicBezTo>
                  <a:cubicBezTo>
                    <a:pt x="802132" y="537972"/>
                    <a:pt x="775589" y="637032"/>
                    <a:pt x="710946" y="686816"/>
                  </a:cubicBezTo>
                  <a:cubicBezTo>
                    <a:pt x="634619" y="740410"/>
                    <a:pt x="580390" y="681736"/>
                    <a:pt x="586740" y="622935"/>
                  </a:cubicBezTo>
                  <a:cubicBezTo>
                    <a:pt x="599948" y="558673"/>
                    <a:pt x="603885" y="541528"/>
                    <a:pt x="618236" y="479806"/>
                  </a:cubicBezTo>
                  <a:cubicBezTo>
                    <a:pt x="635381" y="426593"/>
                    <a:pt x="603377" y="388747"/>
                    <a:pt x="554609" y="376428"/>
                  </a:cubicBezTo>
                  <a:cubicBezTo>
                    <a:pt x="506730" y="366268"/>
                    <a:pt x="470789" y="410845"/>
                    <a:pt x="459994" y="442722"/>
                  </a:cubicBezTo>
                  <a:cubicBezTo>
                    <a:pt x="434086" y="534670"/>
                    <a:pt x="467360" y="562864"/>
                    <a:pt x="455803" y="598551"/>
                  </a:cubicBezTo>
                  <a:cubicBezTo>
                    <a:pt x="385953" y="824230"/>
                    <a:pt x="353441" y="1070102"/>
                    <a:pt x="387858" y="1076071"/>
                  </a:cubicBezTo>
                  <a:cubicBezTo>
                    <a:pt x="415417" y="1078992"/>
                    <a:pt x="500888" y="965454"/>
                    <a:pt x="546481" y="747395"/>
                  </a:cubicBezTo>
                  <a:cubicBezTo>
                    <a:pt x="574802" y="781050"/>
                    <a:pt x="606044" y="847725"/>
                    <a:pt x="676275" y="839216"/>
                  </a:cubicBezTo>
                  <a:cubicBezTo>
                    <a:pt x="779780" y="822579"/>
                    <a:pt x="895096" y="740791"/>
                    <a:pt x="919480" y="501904"/>
                  </a:cubicBezTo>
                  <a:cubicBezTo>
                    <a:pt x="941959" y="308229"/>
                    <a:pt x="815213" y="132715"/>
                    <a:pt x="573024" y="145542"/>
                  </a:cubicBezTo>
                  <a:close/>
                  <a:moveTo>
                    <a:pt x="126492" y="0"/>
                  </a:moveTo>
                  <a:lnTo>
                    <a:pt x="1019810" y="0"/>
                  </a:lnTo>
                  <a:cubicBezTo>
                    <a:pt x="1089660" y="0"/>
                    <a:pt x="1146302" y="60325"/>
                    <a:pt x="1146302" y="134747"/>
                  </a:cubicBezTo>
                  <a:lnTo>
                    <a:pt x="1146302" y="1086993"/>
                  </a:lnTo>
                  <a:cubicBezTo>
                    <a:pt x="1146302" y="1161415"/>
                    <a:pt x="1089660" y="1221740"/>
                    <a:pt x="1019810" y="1221740"/>
                  </a:cubicBezTo>
                  <a:lnTo>
                    <a:pt x="126492" y="1221740"/>
                  </a:lnTo>
                  <a:cubicBezTo>
                    <a:pt x="56642" y="1221867"/>
                    <a:pt x="0" y="1161542"/>
                    <a:pt x="0" y="1086993"/>
                  </a:cubicBezTo>
                  <a:lnTo>
                    <a:pt x="0" y="134747"/>
                  </a:lnTo>
                  <a:cubicBezTo>
                    <a:pt x="0" y="60325"/>
                    <a:pt x="56642" y="0"/>
                    <a:pt x="126492" y="0"/>
                  </a:cubicBezTo>
                  <a:close/>
                </a:path>
              </a:pathLst>
            </a:custGeom>
            <a:grpFill/>
          </p:spPr>
        </p:sp>
      </p:grpSp>
      <p:grpSp>
        <p:nvGrpSpPr>
          <p:cNvPr id="25" name="Group 43">
            <a:extLst>
              <a:ext uri="{FF2B5EF4-FFF2-40B4-BE49-F238E27FC236}">
                <a16:creationId xmlns:a16="http://schemas.microsoft.com/office/drawing/2014/main" id="{08A4B428-1592-614C-E6C1-8EC9D093026E}"/>
              </a:ext>
            </a:extLst>
          </p:cNvPr>
          <p:cNvGrpSpPr/>
          <p:nvPr/>
        </p:nvGrpSpPr>
        <p:grpSpPr>
          <a:xfrm>
            <a:off x="3520380" y="8171363"/>
            <a:ext cx="859680" cy="916380"/>
            <a:chOff x="0" y="0"/>
            <a:chExt cx="1146240" cy="1221840"/>
          </a:xfrm>
          <a:solidFill>
            <a:srgbClr val="00B050"/>
          </a:solidFill>
        </p:grpSpPr>
        <p:sp>
          <p:nvSpPr>
            <p:cNvPr id="26" name="Freeform 44">
              <a:extLst>
                <a:ext uri="{FF2B5EF4-FFF2-40B4-BE49-F238E27FC236}">
                  <a16:creationId xmlns:a16="http://schemas.microsoft.com/office/drawing/2014/main" id="{1CB1E05C-9BF0-E09D-E7CF-CDFD6186FEF7}"/>
                </a:ext>
              </a:extLst>
            </p:cNvPr>
            <p:cNvSpPr/>
            <p:nvPr/>
          </p:nvSpPr>
          <p:spPr>
            <a:xfrm>
              <a:off x="0" y="0"/>
              <a:ext cx="1146175" cy="1221867"/>
            </a:xfrm>
            <a:custGeom>
              <a:avLst/>
              <a:gdLst/>
              <a:ahLst/>
              <a:cxnLst/>
              <a:rect l="l" t="t" r="r" b="b"/>
              <a:pathLst>
                <a:path w="1146175" h="1221867">
                  <a:moveTo>
                    <a:pt x="163449" y="466471"/>
                  </a:moveTo>
                  <a:lnTo>
                    <a:pt x="163449" y="1021842"/>
                  </a:lnTo>
                  <a:lnTo>
                    <a:pt x="354203" y="1021842"/>
                  </a:lnTo>
                  <a:lnTo>
                    <a:pt x="354203" y="466471"/>
                  </a:lnTo>
                  <a:lnTo>
                    <a:pt x="163449" y="466471"/>
                  </a:lnTo>
                  <a:close/>
                  <a:moveTo>
                    <a:pt x="837311" y="456565"/>
                  </a:moveTo>
                  <a:cubicBezTo>
                    <a:pt x="676021" y="458089"/>
                    <a:pt x="664464" y="549275"/>
                    <a:pt x="629920" y="550799"/>
                  </a:cubicBezTo>
                  <a:lnTo>
                    <a:pt x="629920" y="465963"/>
                  </a:lnTo>
                  <a:lnTo>
                    <a:pt x="439166" y="465963"/>
                  </a:lnTo>
                  <a:lnTo>
                    <a:pt x="439166" y="1021334"/>
                  </a:lnTo>
                  <a:lnTo>
                    <a:pt x="629920" y="1021334"/>
                  </a:lnTo>
                  <a:cubicBezTo>
                    <a:pt x="630936" y="902589"/>
                    <a:pt x="628904" y="790067"/>
                    <a:pt x="632968" y="665099"/>
                  </a:cubicBezTo>
                  <a:cubicBezTo>
                    <a:pt x="644779" y="568325"/>
                    <a:pt x="786765" y="598297"/>
                    <a:pt x="788289" y="660019"/>
                  </a:cubicBezTo>
                  <a:lnTo>
                    <a:pt x="789940" y="1022096"/>
                  </a:lnTo>
                  <a:lnTo>
                    <a:pt x="980694" y="1022096"/>
                  </a:lnTo>
                  <a:cubicBezTo>
                    <a:pt x="981329" y="900303"/>
                    <a:pt x="982091" y="778637"/>
                    <a:pt x="982726" y="656844"/>
                  </a:cubicBezTo>
                  <a:cubicBezTo>
                    <a:pt x="984250" y="599567"/>
                    <a:pt x="938784" y="455422"/>
                    <a:pt x="837311" y="456692"/>
                  </a:cubicBezTo>
                  <a:close/>
                  <a:moveTo>
                    <a:pt x="258826" y="199898"/>
                  </a:moveTo>
                  <a:cubicBezTo>
                    <a:pt x="206121" y="199898"/>
                    <a:pt x="163449" y="244602"/>
                    <a:pt x="163449" y="299720"/>
                  </a:cubicBezTo>
                  <a:cubicBezTo>
                    <a:pt x="163449" y="354838"/>
                    <a:pt x="206121" y="399542"/>
                    <a:pt x="258826" y="399542"/>
                  </a:cubicBezTo>
                  <a:cubicBezTo>
                    <a:pt x="311531" y="399542"/>
                    <a:pt x="354203" y="354838"/>
                    <a:pt x="354203" y="299720"/>
                  </a:cubicBezTo>
                  <a:cubicBezTo>
                    <a:pt x="354203" y="244602"/>
                    <a:pt x="311531" y="199898"/>
                    <a:pt x="258826" y="199898"/>
                  </a:cubicBezTo>
                  <a:close/>
                  <a:moveTo>
                    <a:pt x="98298" y="0"/>
                  </a:moveTo>
                  <a:lnTo>
                    <a:pt x="1047877" y="0"/>
                  </a:lnTo>
                  <a:cubicBezTo>
                    <a:pt x="1102233" y="0"/>
                    <a:pt x="1146175" y="46101"/>
                    <a:pt x="1146175" y="102870"/>
                  </a:cubicBezTo>
                  <a:lnTo>
                    <a:pt x="1146175" y="1118870"/>
                  </a:lnTo>
                  <a:cubicBezTo>
                    <a:pt x="1146175" y="1175639"/>
                    <a:pt x="1102106" y="1221740"/>
                    <a:pt x="1047877" y="1221740"/>
                  </a:cubicBezTo>
                  <a:lnTo>
                    <a:pt x="98298" y="1221740"/>
                  </a:lnTo>
                  <a:cubicBezTo>
                    <a:pt x="44069" y="1221867"/>
                    <a:pt x="0" y="1175766"/>
                    <a:pt x="0" y="1118997"/>
                  </a:cubicBezTo>
                  <a:lnTo>
                    <a:pt x="0" y="102870"/>
                  </a:lnTo>
                  <a:cubicBezTo>
                    <a:pt x="0" y="46101"/>
                    <a:pt x="44069" y="0"/>
                    <a:pt x="98298" y="0"/>
                  </a:cubicBezTo>
                  <a:close/>
                </a:path>
              </a:pathLst>
            </a:custGeom>
            <a:grpFill/>
          </p:spPr>
        </p:sp>
      </p:grpSp>
      <p:grpSp>
        <p:nvGrpSpPr>
          <p:cNvPr id="27" name="Group 45">
            <a:extLst>
              <a:ext uri="{FF2B5EF4-FFF2-40B4-BE49-F238E27FC236}">
                <a16:creationId xmlns:a16="http://schemas.microsoft.com/office/drawing/2014/main" id="{6EC28534-4B8C-9ED6-C276-0277472363AB}"/>
              </a:ext>
            </a:extLst>
          </p:cNvPr>
          <p:cNvGrpSpPr/>
          <p:nvPr/>
        </p:nvGrpSpPr>
        <p:grpSpPr>
          <a:xfrm>
            <a:off x="7717260" y="8171363"/>
            <a:ext cx="859680" cy="916380"/>
            <a:chOff x="0" y="0"/>
            <a:chExt cx="1146240" cy="1221840"/>
          </a:xfrm>
          <a:solidFill>
            <a:srgbClr val="00B050"/>
          </a:solidFill>
        </p:grpSpPr>
        <p:sp>
          <p:nvSpPr>
            <p:cNvPr id="28" name="Freeform 46">
              <a:extLst>
                <a:ext uri="{FF2B5EF4-FFF2-40B4-BE49-F238E27FC236}">
                  <a16:creationId xmlns:a16="http://schemas.microsoft.com/office/drawing/2014/main" id="{441F0F94-90A9-4DF7-6CC4-862B29272D2F}"/>
                </a:ext>
              </a:extLst>
            </p:cNvPr>
            <p:cNvSpPr/>
            <p:nvPr/>
          </p:nvSpPr>
          <p:spPr>
            <a:xfrm>
              <a:off x="0" y="0"/>
              <a:ext cx="1146302" cy="1221867"/>
            </a:xfrm>
            <a:custGeom>
              <a:avLst/>
              <a:gdLst/>
              <a:ahLst/>
              <a:cxnLst/>
              <a:rect l="l" t="t" r="r" b="b"/>
              <a:pathLst>
                <a:path w="1146302" h="1221867">
                  <a:moveTo>
                    <a:pt x="914908" y="424053"/>
                  </a:moveTo>
                  <a:lnTo>
                    <a:pt x="913257" y="438023"/>
                  </a:lnTo>
                  <a:lnTo>
                    <a:pt x="914908" y="424053"/>
                  </a:lnTo>
                  <a:close/>
                  <a:moveTo>
                    <a:pt x="722503" y="237871"/>
                  </a:moveTo>
                  <a:cubicBezTo>
                    <a:pt x="611759" y="237871"/>
                    <a:pt x="558546" y="341503"/>
                    <a:pt x="556133" y="398907"/>
                  </a:cubicBezTo>
                  <a:cubicBezTo>
                    <a:pt x="554101" y="448818"/>
                    <a:pt x="558038" y="469773"/>
                    <a:pt x="562102" y="484505"/>
                  </a:cubicBezTo>
                  <a:cubicBezTo>
                    <a:pt x="447675" y="466090"/>
                    <a:pt x="358013" y="410591"/>
                    <a:pt x="235839" y="257937"/>
                  </a:cubicBezTo>
                  <a:cubicBezTo>
                    <a:pt x="178943" y="379222"/>
                    <a:pt x="212090" y="480949"/>
                    <a:pt x="279400" y="535305"/>
                  </a:cubicBezTo>
                  <a:cubicBezTo>
                    <a:pt x="250190" y="529463"/>
                    <a:pt x="191770" y="523113"/>
                    <a:pt x="164973" y="502666"/>
                  </a:cubicBezTo>
                  <a:cubicBezTo>
                    <a:pt x="172974" y="622173"/>
                    <a:pt x="286639" y="671830"/>
                    <a:pt x="346075" y="696341"/>
                  </a:cubicBezTo>
                  <a:cubicBezTo>
                    <a:pt x="322199" y="702183"/>
                    <a:pt x="273050" y="716153"/>
                    <a:pt x="235458" y="708533"/>
                  </a:cubicBezTo>
                  <a:cubicBezTo>
                    <a:pt x="268097" y="812800"/>
                    <a:pt x="383667" y="805688"/>
                    <a:pt x="430149" y="804418"/>
                  </a:cubicBezTo>
                  <a:cubicBezTo>
                    <a:pt x="375412" y="848360"/>
                    <a:pt x="289433" y="862584"/>
                    <a:pt x="141605" y="872744"/>
                  </a:cubicBezTo>
                  <a:cubicBezTo>
                    <a:pt x="264795" y="968629"/>
                    <a:pt x="502158" y="1000252"/>
                    <a:pt x="597027" y="970661"/>
                  </a:cubicBezTo>
                  <a:cubicBezTo>
                    <a:pt x="799846" y="895731"/>
                    <a:pt x="843788" y="808736"/>
                    <a:pt x="889762" y="649605"/>
                  </a:cubicBezTo>
                  <a:cubicBezTo>
                    <a:pt x="918591" y="534797"/>
                    <a:pt x="910336" y="508762"/>
                    <a:pt x="928370" y="460629"/>
                  </a:cubicBezTo>
                  <a:cubicBezTo>
                    <a:pt x="946404" y="412496"/>
                    <a:pt x="988060" y="393827"/>
                    <a:pt x="998347" y="361061"/>
                  </a:cubicBezTo>
                  <a:cubicBezTo>
                    <a:pt x="969518" y="367919"/>
                    <a:pt x="941324" y="382397"/>
                    <a:pt x="908812" y="378587"/>
                  </a:cubicBezTo>
                  <a:cubicBezTo>
                    <a:pt x="931926" y="365125"/>
                    <a:pt x="947674" y="307340"/>
                    <a:pt x="962025" y="262636"/>
                  </a:cubicBezTo>
                  <a:cubicBezTo>
                    <a:pt x="930402" y="284099"/>
                    <a:pt x="912241" y="308102"/>
                    <a:pt x="866902" y="311150"/>
                  </a:cubicBezTo>
                  <a:cubicBezTo>
                    <a:pt x="834771" y="271907"/>
                    <a:pt x="775081" y="237744"/>
                    <a:pt x="722376" y="237744"/>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grpFill/>
          </p:spPr>
        </p:sp>
      </p:grpSp>
      <p:grpSp>
        <p:nvGrpSpPr>
          <p:cNvPr id="29" name="Group 47">
            <a:extLst>
              <a:ext uri="{FF2B5EF4-FFF2-40B4-BE49-F238E27FC236}">
                <a16:creationId xmlns:a16="http://schemas.microsoft.com/office/drawing/2014/main" id="{19C342C3-667C-CD39-5CFB-E1E3396A58B0}"/>
              </a:ext>
            </a:extLst>
          </p:cNvPr>
          <p:cNvGrpSpPr/>
          <p:nvPr/>
        </p:nvGrpSpPr>
        <p:grpSpPr>
          <a:xfrm>
            <a:off x="6310020" y="8171363"/>
            <a:ext cx="859680" cy="916380"/>
            <a:chOff x="0" y="0"/>
            <a:chExt cx="1146240" cy="1221840"/>
          </a:xfrm>
          <a:solidFill>
            <a:srgbClr val="00B050"/>
          </a:solidFill>
        </p:grpSpPr>
        <p:sp>
          <p:nvSpPr>
            <p:cNvPr id="30" name="Freeform 48">
              <a:extLst>
                <a:ext uri="{FF2B5EF4-FFF2-40B4-BE49-F238E27FC236}">
                  <a16:creationId xmlns:a16="http://schemas.microsoft.com/office/drawing/2014/main" id="{2AB51E71-1A36-A3C5-1887-11C58FBF68DA}"/>
                </a:ext>
              </a:extLst>
            </p:cNvPr>
            <p:cNvSpPr/>
            <p:nvPr/>
          </p:nvSpPr>
          <p:spPr>
            <a:xfrm>
              <a:off x="0" y="0"/>
              <a:ext cx="1146302" cy="1221867"/>
            </a:xfrm>
            <a:custGeom>
              <a:avLst/>
              <a:gdLst/>
              <a:ahLst/>
              <a:cxnLst/>
              <a:rect l="l" t="t" r="r" b="b"/>
              <a:pathLst>
                <a:path w="1146302" h="1221867">
                  <a:moveTo>
                    <a:pt x="822579" y="55880"/>
                  </a:moveTo>
                  <a:cubicBezTo>
                    <a:pt x="719455" y="58674"/>
                    <a:pt x="609854" y="104648"/>
                    <a:pt x="609473" y="265176"/>
                  </a:cubicBezTo>
                  <a:lnTo>
                    <a:pt x="609727" y="266319"/>
                  </a:lnTo>
                  <a:lnTo>
                    <a:pt x="609727" y="385064"/>
                  </a:lnTo>
                  <a:lnTo>
                    <a:pt x="489712" y="385064"/>
                  </a:lnTo>
                  <a:lnTo>
                    <a:pt x="489712" y="562864"/>
                  </a:lnTo>
                  <a:lnTo>
                    <a:pt x="609854" y="562864"/>
                  </a:lnTo>
                  <a:lnTo>
                    <a:pt x="609854" y="1166114"/>
                  </a:lnTo>
                  <a:lnTo>
                    <a:pt x="797433" y="1166114"/>
                  </a:lnTo>
                  <a:lnTo>
                    <a:pt x="797433" y="562864"/>
                  </a:lnTo>
                  <a:lnTo>
                    <a:pt x="956945" y="559562"/>
                  </a:lnTo>
                  <a:lnTo>
                    <a:pt x="969137" y="385064"/>
                  </a:lnTo>
                  <a:lnTo>
                    <a:pt x="797433" y="385064"/>
                  </a:lnTo>
                  <a:lnTo>
                    <a:pt x="797433" y="279908"/>
                  </a:lnTo>
                  <a:cubicBezTo>
                    <a:pt x="794893" y="210693"/>
                    <a:pt x="905002" y="211582"/>
                    <a:pt x="975233" y="217424"/>
                  </a:cubicBezTo>
                  <a:cubicBezTo>
                    <a:pt x="981837" y="171704"/>
                    <a:pt x="987044" y="117856"/>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grpFill/>
          </p:spPr>
        </p:sp>
      </p:grpSp>
      <p:grpSp>
        <p:nvGrpSpPr>
          <p:cNvPr id="31" name="Group 49">
            <a:extLst>
              <a:ext uri="{FF2B5EF4-FFF2-40B4-BE49-F238E27FC236}">
                <a16:creationId xmlns:a16="http://schemas.microsoft.com/office/drawing/2014/main" id="{B3D356E0-3A96-BAA3-8C97-56D5DCF80DF6}"/>
              </a:ext>
            </a:extLst>
          </p:cNvPr>
          <p:cNvGrpSpPr/>
          <p:nvPr/>
        </p:nvGrpSpPr>
        <p:grpSpPr>
          <a:xfrm>
            <a:off x="9149880" y="8153003"/>
            <a:ext cx="862920" cy="934740"/>
            <a:chOff x="0" y="0"/>
            <a:chExt cx="1150560" cy="1246320"/>
          </a:xfrm>
          <a:solidFill>
            <a:srgbClr val="00B050"/>
          </a:solidFill>
        </p:grpSpPr>
        <p:sp>
          <p:nvSpPr>
            <p:cNvPr id="32" name="Freeform 50">
              <a:extLst>
                <a:ext uri="{FF2B5EF4-FFF2-40B4-BE49-F238E27FC236}">
                  <a16:creationId xmlns:a16="http://schemas.microsoft.com/office/drawing/2014/main" id="{2C2D5A13-73B8-7BF8-DBAB-C4AE3C0A0B9D}"/>
                </a:ext>
              </a:extLst>
            </p:cNvPr>
            <p:cNvSpPr/>
            <p:nvPr/>
          </p:nvSpPr>
          <p:spPr>
            <a:xfrm>
              <a:off x="0" y="0"/>
              <a:ext cx="1150620" cy="1246378"/>
            </a:xfrm>
            <a:custGeom>
              <a:avLst/>
              <a:gdLst/>
              <a:ahLst/>
              <a:cxnLst/>
              <a:rect l="l" t="t" r="r" b="b"/>
              <a:pathLst>
                <a:path w="1150620" h="1246378">
                  <a:moveTo>
                    <a:pt x="773049" y="532765"/>
                  </a:moveTo>
                  <a:lnTo>
                    <a:pt x="773049" y="588137"/>
                  </a:lnTo>
                  <a:lnTo>
                    <a:pt x="721106" y="588137"/>
                  </a:lnTo>
                  <a:lnTo>
                    <a:pt x="721106" y="671195"/>
                  </a:lnTo>
                  <a:lnTo>
                    <a:pt x="773049" y="671195"/>
                  </a:lnTo>
                  <a:lnTo>
                    <a:pt x="773049" y="726567"/>
                  </a:lnTo>
                  <a:lnTo>
                    <a:pt x="851027" y="726567"/>
                  </a:lnTo>
                  <a:lnTo>
                    <a:pt x="851027" y="671195"/>
                  </a:lnTo>
                  <a:lnTo>
                    <a:pt x="902970" y="671195"/>
                  </a:lnTo>
                  <a:lnTo>
                    <a:pt x="902970" y="588137"/>
                  </a:lnTo>
                  <a:lnTo>
                    <a:pt x="851027" y="588137"/>
                  </a:lnTo>
                  <a:lnTo>
                    <a:pt x="851027" y="532765"/>
                  </a:lnTo>
                  <a:close/>
                  <a:moveTo>
                    <a:pt x="464566" y="387858"/>
                  </a:moveTo>
                  <a:cubicBezTo>
                    <a:pt x="414655" y="387223"/>
                    <a:pt x="364490" y="404495"/>
                    <a:pt x="323215" y="440055"/>
                  </a:cubicBezTo>
                  <a:cubicBezTo>
                    <a:pt x="240665" y="510921"/>
                    <a:pt x="217043" y="634238"/>
                    <a:pt x="266827" y="733933"/>
                  </a:cubicBezTo>
                  <a:cubicBezTo>
                    <a:pt x="316611" y="833628"/>
                    <a:pt x="425831" y="881634"/>
                    <a:pt x="527177" y="848233"/>
                  </a:cubicBezTo>
                  <a:cubicBezTo>
                    <a:pt x="605409" y="822452"/>
                    <a:pt x="661797" y="753872"/>
                    <a:pt x="677672" y="672211"/>
                  </a:cubicBezTo>
                  <a:lnTo>
                    <a:pt x="678688" y="672211"/>
                  </a:lnTo>
                  <a:lnTo>
                    <a:pt x="678688" y="664972"/>
                  </a:lnTo>
                  <a:cubicBezTo>
                    <a:pt x="683133" y="643255"/>
                    <a:pt x="684022" y="620522"/>
                    <a:pt x="681609" y="597535"/>
                  </a:cubicBezTo>
                  <a:lnTo>
                    <a:pt x="678688" y="597916"/>
                  </a:lnTo>
                  <a:lnTo>
                    <a:pt x="678688" y="589280"/>
                  </a:lnTo>
                  <a:lnTo>
                    <a:pt x="444627" y="589280"/>
                  </a:lnTo>
                  <a:lnTo>
                    <a:pt x="444627" y="672338"/>
                  </a:lnTo>
                  <a:lnTo>
                    <a:pt x="565277" y="672338"/>
                  </a:lnTo>
                  <a:cubicBezTo>
                    <a:pt x="552450" y="703326"/>
                    <a:pt x="527431" y="728218"/>
                    <a:pt x="495173" y="738759"/>
                  </a:cubicBezTo>
                  <a:cubicBezTo>
                    <a:pt x="443230" y="755904"/>
                    <a:pt x="387350" y="731266"/>
                    <a:pt x="361823" y="680212"/>
                  </a:cubicBezTo>
                  <a:cubicBezTo>
                    <a:pt x="336296" y="629158"/>
                    <a:pt x="348361" y="565912"/>
                    <a:pt x="390652" y="529590"/>
                  </a:cubicBezTo>
                  <a:cubicBezTo>
                    <a:pt x="432943" y="493268"/>
                    <a:pt x="493522" y="494030"/>
                    <a:pt x="534924" y="531495"/>
                  </a:cubicBezTo>
                  <a:lnTo>
                    <a:pt x="604520" y="443865"/>
                  </a:lnTo>
                  <a:cubicBezTo>
                    <a:pt x="564134" y="407416"/>
                    <a:pt x="514350" y="388747"/>
                    <a:pt x="464312" y="388112"/>
                  </a:cubicBezTo>
                  <a:close/>
                  <a:moveTo>
                    <a:pt x="105791" y="0"/>
                  </a:moveTo>
                  <a:lnTo>
                    <a:pt x="1044829" y="0"/>
                  </a:lnTo>
                  <a:cubicBezTo>
                    <a:pt x="1103249" y="0"/>
                    <a:pt x="1150620" y="50419"/>
                    <a:pt x="1150620" y="112776"/>
                  </a:cubicBezTo>
                  <a:lnTo>
                    <a:pt x="1150620" y="1133602"/>
                  </a:lnTo>
                  <a:cubicBezTo>
                    <a:pt x="1150620" y="1195832"/>
                    <a:pt x="1103249" y="1246378"/>
                    <a:pt x="1044829" y="1246378"/>
                  </a:cubicBezTo>
                  <a:lnTo>
                    <a:pt x="105791" y="1246378"/>
                  </a:lnTo>
                  <a:cubicBezTo>
                    <a:pt x="47371" y="1246378"/>
                    <a:pt x="0" y="1195832"/>
                    <a:pt x="0" y="1133602"/>
                  </a:cubicBezTo>
                  <a:lnTo>
                    <a:pt x="0" y="112776"/>
                  </a:lnTo>
                  <a:cubicBezTo>
                    <a:pt x="0" y="50419"/>
                    <a:pt x="47371" y="0"/>
                    <a:pt x="105791" y="0"/>
                  </a:cubicBezTo>
                  <a:close/>
                </a:path>
              </a:pathLst>
            </a:custGeom>
            <a:grpFill/>
          </p:spPr>
        </p:sp>
      </p:grpSp>
      <p:grpSp>
        <p:nvGrpSpPr>
          <p:cNvPr id="33" name="Group 51">
            <a:extLst>
              <a:ext uri="{FF2B5EF4-FFF2-40B4-BE49-F238E27FC236}">
                <a16:creationId xmlns:a16="http://schemas.microsoft.com/office/drawing/2014/main" id="{579F88EF-25E9-90A2-B59D-4A1FE1C1AA01}"/>
              </a:ext>
            </a:extLst>
          </p:cNvPr>
          <p:cNvGrpSpPr/>
          <p:nvPr/>
        </p:nvGrpSpPr>
        <p:grpSpPr>
          <a:xfrm>
            <a:off x="10484760" y="8217263"/>
            <a:ext cx="808920" cy="870480"/>
            <a:chOff x="0" y="0"/>
            <a:chExt cx="1078560" cy="1160640"/>
          </a:xfrm>
          <a:solidFill>
            <a:srgbClr val="00B050"/>
          </a:solidFill>
        </p:grpSpPr>
        <p:sp>
          <p:nvSpPr>
            <p:cNvPr id="34" name="Freeform 52">
              <a:extLst>
                <a:ext uri="{FF2B5EF4-FFF2-40B4-BE49-F238E27FC236}">
                  <a16:creationId xmlns:a16="http://schemas.microsoft.com/office/drawing/2014/main" id="{255CC1AC-3919-82AC-556D-CA3867571A52}"/>
                </a:ext>
              </a:extLst>
            </p:cNvPr>
            <p:cNvSpPr/>
            <p:nvPr/>
          </p:nvSpPr>
          <p:spPr>
            <a:xfrm>
              <a:off x="-54991" y="-3556"/>
              <a:ext cx="1215009" cy="1230757"/>
            </a:xfrm>
            <a:custGeom>
              <a:avLst/>
              <a:gdLst/>
              <a:ahLst/>
              <a:cxnLst/>
              <a:rect l="l" t="t" r="r" b="b"/>
              <a:pathLst>
                <a:path w="1215009" h="1230757">
                  <a:moveTo>
                    <a:pt x="956056" y="787527"/>
                  </a:moveTo>
                  <a:lnTo>
                    <a:pt x="953897" y="788543"/>
                  </a:lnTo>
                  <a:cubicBezTo>
                    <a:pt x="955294" y="787654"/>
                    <a:pt x="955929" y="787273"/>
                    <a:pt x="956056" y="787527"/>
                  </a:cubicBezTo>
                  <a:close/>
                  <a:moveTo>
                    <a:pt x="554482" y="415925"/>
                  </a:moveTo>
                  <a:lnTo>
                    <a:pt x="531495" y="421386"/>
                  </a:lnTo>
                  <a:cubicBezTo>
                    <a:pt x="449961" y="441833"/>
                    <a:pt x="438785" y="557911"/>
                    <a:pt x="444754" y="617474"/>
                  </a:cubicBezTo>
                  <a:cubicBezTo>
                    <a:pt x="450723" y="677037"/>
                    <a:pt x="485394" y="780796"/>
                    <a:pt x="567055" y="779145"/>
                  </a:cubicBezTo>
                  <a:cubicBezTo>
                    <a:pt x="623443" y="778002"/>
                    <a:pt x="686054" y="702945"/>
                    <a:pt x="680974" y="599694"/>
                  </a:cubicBezTo>
                  <a:cubicBezTo>
                    <a:pt x="678688" y="583057"/>
                    <a:pt x="676402" y="566420"/>
                    <a:pt x="674116" y="549910"/>
                  </a:cubicBezTo>
                  <a:cubicBezTo>
                    <a:pt x="656844" y="469392"/>
                    <a:pt x="608203" y="412369"/>
                    <a:pt x="554609" y="416052"/>
                  </a:cubicBezTo>
                  <a:close/>
                  <a:moveTo>
                    <a:pt x="613283" y="3683"/>
                  </a:moveTo>
                  <a:cubicBezTo>
                    <a:pt x="723646" y="6604"/>
                    <a:pt x="810895" y="22352"/>
                    <a:pt x="927481" y="120523"/>
                  </a:cubicBezTo>
                  <a:cubicBezTo>
                    <a:pt x="1069340" y="240030"/>
                    <a:pt x="1215009" y="561975"/>
                    <a:pt x="1079627" y="814070"/>
                  </a:cubicBezTo>
                  <a:cubicBezTo>
                    <a:pt x="1029462" y="886968"/>
                    <a:pt x="996950" y="907034"/>
                    <a:pt x="929259" y="936371"/>
                  </a:cubicBezTo>
                  <a:cubicBezTo>
                    <a:pt x="797052" y="946023"/>
                    <a:pt x="726059" y="896747"/>
                    <a:pt x="722122" y="794512"/>
                  </a:cubicBezTo>
                  <a:cubicBezTo>
                    <a:pt x="677672" y="903097"/>
                    <a:pt x="599567" y="924433"/>
                    <a:pt x="525145" y="914273"/>
                  </a:cubicBezTo>
                  <a:cubicBezTo>
                    <a:pt x="437261" y="902462"/>
                    <a:pt x="343535" y="773303"/>
                    <a:pt x="319913" y="603504"/>
                  </a:cubicBezTo>
                  <a:cubicBezTo>
                    <a:pt x="296672" y="436753"/>
                    <a:pt x="390271" y="328041"/>
                    <a:pt x="483743" y="298958"/>
                  </a:cubicBezTo>
                  <a:cubicBezTo>
                    <a:pt x="490474" y="296926"/>
                    <a:pt x="497205" y="295529"/>
                    <a:pt x="504190" y="294640"/>
                  </a:cubicBezTo>
                  <a:cubicBezTo>
                    <a:pt x="511175" y="293751"/>
                    <a:pt x="518033" y="293116"/>
                    <a:pt x="525145" y="292608"/>
                  </a:cubicBezTo>
                  <a:cubicBezTo>
                    <a:pt x="533908" y="291973"/>
                    <a:pt x="513334" y="287655"/>
                    <a:pt x="549275" y="292354"/>
                  </a:cubicBezTo>
                  <a:cubicBezTo>
                    <a:pt x="595757" y="298450"/>
                    <a:pt x="655320" y="324485"/>
                    <a:pt x="716280" y="403479"/>
                  </a:cubicBezTo>
                  <a:lnTo>
                    <a:pt x="722122" y="318897"/>
                  </a:lnTo>
                  <a:lnTo>
                    <a:pt x="843915" y="318897"/>
                  </a:lnTo>
                  <a:cubicBezTo>
                    <a:pt x="842899" y="481203"/>
                    <a:pt x="842010" y="581279"/>
                    <a:pt x="840994" y="743585"/>
                  </a:cubicBezTo>
                  <a:cubicBezTo>
                    <a:pt x="829564" y="897001"/>
                    <a:pt x="943483" y="802513"/>
                    <a:pt x="954913" y="788797"/>
                  </a:cubicBezTo>
                  <a:lnTo>
                    <a:pt x="964819" y="792099"/>
                  </a:lnTo>
                  <a:lnTo>
                    <a:pt x="956691" y="787527"/>
                  </a:lnTo>
                  <a:cubicBezTo>
                    <a:pt x="1050925" y="599948"/>
                    <a:pt x="1002792" y="367284"/>
                    <a:pt x="843407" y="239141"/>
                  </a:cubicBezTo>
                  <a:cubicBezTo>
                    <a:pt x="684022" y="110998"/>
                    <a:pt x="461010" y="125730"/>
                    <a:pt x="317627" y="273685"/>
                  </a:cubicBezTo>
                  <a:cubicBezTo>
                    <a:pt x="174244" y="421640"/>
                    <a:pt x="153416" y="659003"/>
                    <a:pt x="268478" y="832739"/>
                  </a:cubicBezTo>
                  <a:cubicBezTo>
                    <a:pt x="383540" y="1006475"/>
                    <a:pt x="600329" y="1065149"/>
                    <a:pt x="779272" y="970788"/>
                  </a:cubicBezTo>
                  <a:lnTo>
                    <a:pt x="841121" y="1103884"/>
                  </a:lnTo>
                  <a:cubicBezTo>
                    <a:pt x="600710" y="1230757"/>
                    <a:pt x="309372" y="1152017"/>
                    <a:pt x="154686" y="918464"/>
                  </a:cubicBezTo>
                  <a:cubicBezTo>
                    <a:pt x="0" y="684911"/>
                    <a:pt x="28067" y="366014"/>
                    <a:pt x="220726" y="167132"/>
                  </a:cubicBezTo>
                  <a:cubicBezTo>
                    <a:pt x="329057" y="55118"/>
                    <a:pt x="471424" y="0"/>
                    <a:pt x="613283" y="3683"/>
                  </a:cubicBezTo>
                  <a:close/>
                </a:path>
              </a:pathLst>
            </a:custGeom>
            <a:grpFill/>
          </p:spPr>
        </p:sp>
      </p:grpSp>
      <p:grpSp>
        <p:nvGrpSpPr>
          <p:cNvPr id="35" name="Group 53">
            <a:extLst>
              <a:ext uri="{FF2B5EF4-FFF2-40B4-BE49-F238E27FC236}">
                <a16:creationId xmlns:a16="http://schemas.microsoft.com/office/drawing/2014/main" id="{90651DF3-889B-5AAA-8C40-90CF58EED18F}"/>
              </a:ext>
            </a:extLst>
          </p:cNvPr>
          <p:cNvGrpSpPr/>
          <p:nvPr/>
        </p:nvGrpSpPr>
        <p:grpSpPr>
          <a:xfrm>
            <a:off x="12966060" y="8250203"/>
            <a:ext cx="713880" cy="760860"/>
            <a:chOff x="0" y="0"/>
            <a:chExt cx="951840" cy="1014480"/>
          </a:xfrm>
          <a:solidFill>
            <a:srgbClr val="00B050"/>
          </a:solidFill>
        </p:grpSpPr>
        <p:sp>
          <p:nvSpPr>
            <p:cNvPr id="36" name="Freeform 54">
              <a:extLst>
                <a:ext uri="{FF2B5EF4-FFF2-40B4-BE49-F238E27FC236}">
                  <a16:creationId xmlns:a16="http://schemas.microsoft.com/office/drawing/2014/main" id="{AB993136-2A8D-EEF5-F470-C83AB2DAD0C7}"/>
                </a:ext>
              </a:extLst>
            </p:cNvPr>
            <p:cNvSpPr/>
            <p:nvPr/>
          </p:nvSpPr>
          <p:spPr>
            <a:xfrm>
              <a:off x="0" y="127"/>
              <a:ext cx="951865" cy="1014222"/>
            </a:xfrm>
            <a:custGeom>
              <a:avLst/>
              <a:gdLst/>
              <a:ahLst/>
              <a:cxnLst/>
              <a:rect l="l" t="t" r="r" b="b"/>
              <a:pathLst>
                <a:path w="951865" h="1014222">
                  <a:moveTo>
                    <a:pt x="475996" y="0"/>
                  </a:moveTo>
                  <a:cubicBezTo>
                    <a:pt x="214884" y="0"/>
                    <a:pt x="0" y="225933"/>
                    <a:pt x="0" y="507111"/>
                  </a:cubicBezTo>
                  <a:cubicBezTo>
                    <a:pt x="0" y="785368"/>
                    <a:pt x="214884" y="1014222"/>
                    <a:pt x="475996" y="1014222"/>
                  </a:cubicBezTo>
                  <a:cubicBezTo>
                    <a:pt x="737108" y="1014222"/>
                    <a:pt x="951865" y="785368"/>
                    <a:pt x="951865" y="507111"/>
                  </a:cubicBezTo>
                  <a:cubicBezTo>
                    <a:pt x="951865" y="486918"/>
                    <a:pt x="938276" y="469519"/>
                    <a:pt x="919226" y="469519"/>
                  </a:cubicBezTo>
                  <a:lnTo>
                    <a:pt x="513969" y="469519"/>
                  </a:lnTo>
                  <a:lnTo>
                    <a:pt x="513969" y="37592"/>
                  </a:lnTo>
                  <a:cubicBezTo>
                    <a:pt x="513969" y="17399"/>
                    <a:pt x="497713" y="0"/>
                    <a:pt x="475869" y="0"/>
                  </a:cubicBezTo>
                  <a:close/>
                </a:path>
              </a:pathLst>
            </a:custGeom>
            <a:grpFill/>
          </p:spPr>
        </p:sp>
      </p:grpSp>
      <p:grpSp>
        <p:nvGrpSpPr>
          <p:cNvPr id="37" name="Group 55">
            <a:extLst>
              <a:ext uri="{FF2B5EF4-FFF2-40B4-BE49-F238E27FC236}">
                <a16:creationId xmlns:a16="http://schemas.microsoft.com/office/drawing/2014/main" id="{03A77809-9136-F7B3-3C7F-4C045B3BB588}"/>
              </a:ext>
            </a:extLst>
          </p:cNvPr>
          <p:cNvGrpSpPr/>
          <p:nvPr/>
        </p:nvGrpSpPr>
        <p:grpSpPr>
          <a:xfrm>
            <a:off x="13402380" y="8135183"/>
            <a:ext cx="385560" cy="406620"/>
            <a:chOff x="0" y="0"/>
            <a:chExt cx="514080" cy="542160"/>
          </a:xfrm>
          <a:solidFill>
            <a:srgbClr val="00B050"/>
          </a:solidFill>
        </p:grpSpPr>
        <p:sp>
          <p:nvSpPr>
            <p:cNvPr id="38" name="Freeform 56">
              <a:extLst>
                <a:ext uri="{FF2B5EF4-FFF2-40B4-BE49-F238E27FC236}">
                  <a16:creationId xmlns:a16="http://schemas.microsoft.com/office/drawing/2014/main" id="{5C4AAA24-7981-3853-8122-81BC6250160D}"/>
                </a:ext>
              </a:extLst>
            </p:cNvPr>
            <p:cNvSpPr/>
            <p:nvPr/>
          </p:nvSpPr>
          <p:spPr>
            <a:xfrm>
              <a:off x="0" y="0"/>
              <a:ext cx="514096" cy="542036"/>
            </a:xfrm>
            <a:custGeom>
              <a:avLst/>
              <a:gdLst/>
              <a:ahLst/>
              <a:cxnLst/>
              <a:rect l="l" t="t" r="r" b="b"/>
              <a:pathLst>
                <a:path w="514096" h="542036">
                  <a:moveTo>
                    <a:pt x="38100" y="0"/>
                  </a:moveTo>
                  <a:cubicBezTo>
                    <a:pt x="16256" y="0"/>
                    <a:pt x="0" y="14478"/>
                    <a:pt x="0" y="34798"/>
                  </a:cubicBezTo>
                  <a:lnTo>
                    <a:pt x="0" y="507238"/>
                  </a:lnTo>
                  <a:cubicBezTo>
                    <a:pt x="0" y="524637"/>
                    <a:pt x="16256" y="542036"/>
                    <a:pt x="38100" y="542036"/>
                  </a:cubicBezTo>
                  <a:lnTo>
                    <a:pt x="475996" y="542036"/>
                  </a:lnTo>
                  <a:cubicBezTo>
                    <a:pt x="495046" y="542036"/>
                    <a:pt x="514096" y="524637"/>
                    <a:pt x="514096" y="507238"/>
                  </a:cubicBezTo>
                  <a:cubicBezTo>
                    <a:pt x="514096" y="228981"/>
                    <a:pt x="299212" y="0"/>
                    <a:pt x="38100" y="0"/>
                  </a:cubicBezTo>
                  <a:close/>
                </a:path>
              </a:pathLst>
            </a:custGeom>
            <a:grpFill/>
          </p:spPr>
        </p:sp>
      </p:grpSp>
      <p:grpSp>
        <p:nvGrpSpPr>
          <p:cNvPr id="39" name="Group 57">
            <a:extLst>
              <a:ext uri="{FF2B5EF4-FFF2-40B4-BE49-F238E27FC236}">
                <a16:creationId xmlns:a16="http://schemas.microsoft.com/office/drawing/2014/main" id="{9F2A6C67-F2DA-700C-8FFF-FEEC58B51610}"/>
              </a:ext>
            </a:extLst>
          </p:cNvPr>
          <p:cNvGrpSpPr/>
          <p:nvPr/>
        </p:nvGrpSpPr>
        <p:grpSpPr>
          <a:xfrm>
            <a:off x="5612880" y="5892023"/>
            <a:ext cx="103680" cy="108540"/>
            <a:chOff x="0" y="0"/>
            <a:chExt cx="138240" cy="144720"/>
          </a:xfrm>
          <a:solidFill>
            <a:srgbClr val="00B050"/>
          </a:solidFill>
        </p:grpSpPr>
        <p:sp>
          <p:nvSpPr>
            <p:cNvPr id="40" name="Freeform 58">
              <a:extLst>
                <a:ext uri="{FF2B5EF4-FFF2-40B4-BE49-F238E27FC236}">
                  <a16:creationId xmlns:a16="http://schemas.microsoft.com/office/drawing/2014/main" id="{9A99927C-03DD-9415-0A9E-F3C3258C307D}"/>
                </a:ext>
              </a:extLst>
            </p:cNvPr>
            <p:cNvSpPr/>
            <p:nvPr/>
          </p:nvSpPr>
          <p:spPr>
            <a:xfrm>
              <a:off x="127" y="127"/>
              <a:ext cx="138176" cy="144526"/>
            </a:xfrm>
            <a:custGeom>
              <a:avLst/>
              <a:gdLst/>
              <a:ahLst/>
              <a:cxnLst/>
              <a:rect l="l" t="t" r="r" b="b"/>
              <a:pathLst>
                <a:path w="138176" h="144526">
                  <a:moveTo>
                    <a:pt x="67691" y="0"/>
                  </a:moveTo>
                  <a:cubicBezTo>
                    <a:pt x="31242" y="0"/>
                    <a:pt x="0" y="30607"/>
                    <a:pt x="0" y="72263"/>
                  </a:cubicBezTo>
                  <a:cubicBezTo>
                    <a:pt x="0" y="111125"/>
                    <a:pt x="31242" y="144526"/>
                    <a:pt x="67818" y="144526"/>
                  </a:cubicBezTo>
                  <a:cubicBezTo>
                    <a:pt x="106934" y="144526"/>
                    <a:pt x="138176" y="111125"/>
                    <a:pt x="138176" y="72263"/>
                  </a:cubicBezTo>
                  <a:cubicBezTo>
                    <a:pt x="138176" y="30607"/>
                    <a:pt x="106807" y="0"/>
                    <a:pt x="67691" y="0"/>
                  </a:cubicBezTo>
                  <a:close/>
                </a:path>
              </a:pathLst>
            </a:custGeom>
            <a:grpFill/>
          </p:spPr>
        </p:sp>
      </p:grpSp>
      <p:grpSp>
        <p:nvGrpSpPr>
          <p:cNvPr id="41" name="Group 59">
            <a:extLst>
              <a:ext uri="{FF2B5EF4-FFF2-40B4-BE49-F238E27FC236}">
                <a16:creationId xmlns:a16="http://schemas.microsoft.com/office/drawing/2014/main" id="{56458F73-45F6-1ED5-58A7-109E5C71107C}"/>
              </a:ext>
            </a:extLst>
          </p:cNvPr>
          <p:cNvGrpSpPr/>
          <p:nvPr/>
        </p:nvGrpSpPr>
        <p:grpSpPr>
          <a:xfrm>
            <a:off x="5382300" y="5727323"/>
            <a:ext cx="478980" cy="437400"/>
            <a:chOff x="0" y="0"/>
            <a:chExt cx="638640" cy="583200"/>
          </a:xfrm>
          <a:solidFill>
            <a:srgbClr val="00B050"/>
          </a:solidFill>
        </p:grpSpPr>
        <p:sp>
          <p:nvSpPr>
            <p:cNvPr id="42" name="Freeform 60">
              <a:extLst>
                <a:ext uri="{FF2B5EF4-FFF2-40B4-BE49-F238E27FC236}">
                  <a16:creationId xmlns:a16="http://schemas.microsoft.com/office/drawing/2014/main" id="{09AAA4AA-B60A-BEFE-5A4E-BADDFD6F9966}"/>
                </a:ext>
              </a:extLst>
            </p:cNvPr>
            <p:cNvSpPr/>
            <p:nvPr/>
          </p:nvSpPr>
          <p:spPr>
            <a:xfrm>
              <a:off x="0" y="0"/>
              <a:ext cx="638683" cy="583057"/>
            </a:xfrm>
            <a:custGeom>
              <a:avLst/>
              <a:gdLst/>
              <a:ahLst/>
              <a:cxnLst/>
              <a:rect l="l" t="t" r="r" b="b"/>
              <a:pathLst>
                <a:path w="638683" h="583057">
                  <a:moveTo>
                    <a:pt x="512318" y="110998"/>
                  </a:moveTo>
                  <a:cubicBezTo>
                    <a:pt x="521462" y="110998"/>
                    <a:pt x="530479" y="113792"/>
                    <a:pt x="537083" y="119380"/>
                  </a:cubicBezTo>
                  <a:cubicBezTo>
                    <a:pt x="550164" y="133223"/>
                    <a:pt x="550164" y="158242"/>
                    <a:pt x="537083" y="172085"/>
                  </a:cubicBezTo>
                  <a:lnTo>
                    <a:pt x="492760" y="216535"/>
                  </a:lnTo>
                  <a:cubicBezTo>
                    <a:pt x="505841" y="238760"/>
                    <a:pt x="513715" y="266573"/>
                    <a:pt x="513715" y="291592"/>
                  </a:cubicBezTo>
                  <a:cubicBezTo>
                    <a:pt x="513715" y="316611"/>
                    <a:pt x="505841" y="344424"/>
                    <a:pt x="492760" y="363728"/>
                  </a:cubicBezTo>
                  <a:lnTo>
                    <a:pt x="537083" y="408178"/>
                  </a:lnTo>
                  <a:cubicBezTo>
                    <a:pt x="550164" y="422148"/>
                    <a:pt x="550164" y="447040"/>
                    <a:pt x="537083" y="461010"/>
                  </a:cubicBezTo>
                  <a:cubicBezTo>
                    <a:pt x="529336" y="469265"/>
                    <a:pt x="518922" y="472059"/>
                    <a:pt x="513715" y="472059"/>
                  </a:cubicBezTo>
                  <a:cubicBezTo>
                    <a:pt x="503174" y="472059"/>
                    <a:pt x="497967" y="469265"/>
                    <a:pt x="490220" y="461010"/>
                  </a:cubicBezTo>
                  <a:lnTo>
                    <a:pt x="448564" y="416560"/>
                  </a:lnTo>
                  <a:cubicBezTo>
                    <a:pt x="427736" y="430403"/>
                    <a:pt x="401701" y="435991"/>
                    <a:pt x="380746" y="435991"/>
                  </a:cubicBezTo>
                  <a:cubicBezTo>
                    <a:pt x="357251" y="435991"/>
                    <a:pt x="331216" y="430403"/>
                    <a:pt x="310388" y="416560"/>
                  </a:cubicBezTo>
                  <a:lnTo>
                    <a:pt x="268732" y="461010"/>
                  </a:lnTo>
                  <a:cubicBezTo>
                    <a:pt x="263525" y="469265"/>
                    <a:pt x="253111" y="472059"/>
                    <a:pt x="245237" y="472059"/>
                  </a:cubicBezTo>
                  <a:cubicBezTo>
                    <a:pt x="234823" y="472059"/>
                    <a:pt x="229616" y="469265"/>
                    <a:pt x="224409" y="461010"/>
                  </a:cubicBezTo>
                  <a:cubicBezTo>
                    <a:pt x="211455" y="447040"/>
                    <a:pt x="211455" y="422148"/>
                    <a:pt x="224409" y="408178"/>
                  </a:cubicBezTo>
                  <a:lnTo>
                    <a:pt x="266192" y="363728"/>
                  </a:lnTo>
                  <a:cubicBezTo>
                    <a:pt x="245237" y="344297"/>
                    <a:pt x="240030" y="319278"/>
                    <a:pt x="240030" y="291592"/>
                  </a:cubicBezTo>
                  <a:cubicBezTo>
                    <a:pt x="240030" y="263906"/>
                    <a:pt x="245237" y="238760"/>
                    <a:pt x="258318" y="216535"/>
                  </a:cubicBezTo>
                  <a:lnTo>
                    <a:pt x="216662" y="172085"/>
                  </a:lnTo>
                  <a:cubicBezTo>
                    <a:pt x="203581" y="158242"/>
                    <a:pt x="203581" y="133223"/>
                    <a:pt x="216662" y="119380"/>
                  </a:cubicBezTo>
                  <a:cubicBezTo>
                    <a:pt x="223139" y="113792"/>
                    <a:pt x="232283" y="110998"/>
                    <a:pt x="241427" y="110998"/>
                  </a:cubicBezTo>
                  <a:cubicBezTo>
                    <a:pt x="250571" y="110998"/>
                    <a:pt x="259715" y="113792"/>
                    <a:pt x="266192" y="119380"/>
                  </a:cubicBezTo>
                  <a:lnTo>
                    <a:pt x="307848" y="166497"/>
                  </a:lnTo>
                  <a:cubicBezTo>
                    <a:pt x="328676" y="152654"/>
                    <a:pt x="352171" y="144272"/>
                    <a:pt x="375666" y="144272"/>
                  </a:cubicBezTo>
                  <a:cubicBezTo>
                    <a:pt x="399161" y="144272"/>
                    <a:pt x="425196" y="152654"/>
                    <a:pt x="446024" y="166497"/>
                  </a:cubicBezTo>
                  <a:lnTo>
                    <a:pt x="487426" y="119380"/>
                  </a:lnTo>
                  <a:cubicBezTo>
                    <a:pt x="493903" y="113792"/>
                    <a:pt x="503047" y="110998"/>
                    <a:pt x="512191" y="110998"/>
                  </a:cubicBezTo>
                  <a:close/>
                  <a:moveTo>
                    <a:pt x="0" y="0"/>
                  </a:moveTo>
                  <a:lnTo>
                    <a:pt x="0" y="110998"/>
                  </a:lnTo>
                  <a:lnTo>
                    <a:pt x="70358" y="110998"/>
                  </a:lnTo>
                  <a:cubicBezTo>
                    <a:pt x="88519" y="110998"/>
                    <a:pt x="104140" y="127635"/>
                    <a:pt x="104140" y="144272"/>
                  </a:cubicBezTo>
                  <a:cubicBezTo>
                    <a:pt x="104140" y="163703"/>
                    <a:pt x="88519" y="183134"/>
                    <a:pt x="70358" y="183134"/>
                  </a:cubicBezTo>
                  <a:lnTo>
                    <a:pt x="0" y="183134"/>
                  </a:lnTo>
                  <a:lnTo>
                    <a:pt x="0" y="402590"/>
                  </a:lnTo>
                  <a:lnTo>
                    <a:pt x="70358" y="402590"/>
                  </a:lnTo>
                  <a:cubicBezTo>
                    <a:pt x="88519" y="402590"/>
                    <a:pt x="104140" y="419227"/>
                    <a:pt x="104140" y="435864"/>
                  </a:cubicBezTo>
                  <a:cubicBezTo>
                    <a:pt x="104140" y="458089"/>
                    <a:pt x="88519" y="474726"/>
                    <a:pt x="70358" y="474726"/>
                  </a:cubicBezTo>
                  <a:lnTo>
                    <a:pt x="0" y="474726"/>
                  </a:lnTo>
                  <a:lnTo>
                    <a:pt x="0" y="583057"/>
                  </a:lnTo>
                  <a:lnTo>
                    <a:pt x="638683" y="583057"/>
                  </a:lnTo>
                  <a:lnTo>
                    <a:pt x="638683" y="0"/>
                  </a:lnTo>
                  <a:close/>
                </a:path>
              </a:pathLst>
            </a:custGeom>
            <a:grpFill/>
          </p:spPr>
        </p:sp>
      </p:grpSp>
      <p:grpSp>
        <p:nvGrpSpPr>
          <p:cNvPr id="43" name="Group 61">
            <a:extLst>
              <a:ext uri="{FF2B5EF4-FFF2-40B4-BE49-F238E27FC236}">
                <a16:creationId xmlns:a16="http://schemas.microsoft.com/office/drawing/2014/main" id="{EE0259A6-2A5A-DEFE-87B4-F052ED2D8239}"/>
              </a:ext>
            </a:extLst>
          </p:cNvPr>
          <p:cNvGrpSpPr/>
          <p:nvPr/>
        </p:nvGrpSpPr>
        <p:grpSpPr>
          <a:xfrm>
            <a:off x="5230020" y="5563163"/>
            <a:ext cx="785700" cy="761940"/>
            <a:chOff x="0" y="0"/>
            <a:chExt cx="1047600" cy="1015920"/>
          </a:xfrm>
          <a:solidFill>
            <a:srgbClr val="00B050"/>
          </a:solidFill>
        </p:grpSpPr>
        <p:sp>
          <p:nvSpPr>
            <p:cNvPr id="44" name="Freeform 62">
              <a:extLst>
                <a:ext uri="{FF2B5EF4-FFF2-40B4-BE49-F238E27FC236}">
                  <a16:creationId xmlns:a16="http://schemas.microsoft.com/office/drawing/2014/main" id="{561860F6-1335-13EC-B24C-0538DCD11562}"/>
                </a:ext>
              </a:extLst>
            </p:cNvPr>
            <p:cNvSpPr/>
            <p:nvPr/>
          </p:nvSpPr>
          <p:spPr>
            <a:xfrm>
              <a:off x="127" y="0"/>
              <a:ext cx="1047496" cy="1015873"/>
            </a:xfrm>
            <a:custGeom>
              <a:avLst/>
              <a:gdLst/>
              <a:ahLst/>
              <a:cxnLst/>
              <a:rect l="l" t="t" r="r" b="b"/>
              <a:pathLst>
                <a:path w="1047496" h="1015873">
                  <a:moveTo>
                    <a:pt x="878078" y="149860"/>
                  </a:moveTo>
                  <a:cubicBezTo>
                    <a:pt x="898906" y="149860"/>
                    <a:pt x="911860" y="166497"/>
                    <a:pt x="911860" y="183261"/>
                  </a:cubicBezTo>
                  <a:lnTo>
                    <a:pt x="911860" y="840994"/>
                  </a:lnTo>
                  <a:cubicBezTo>
                    <a:pt x="911860" y="860425"/>
                    <a:pt x="893699" y="877062"/>
                    <a:pt x="878078" y="877062"/>
                  </a:cubicBezTo>
                  <a:lnTo>
                    <a:pt x="171958" y="877062"/>
                  </a:lnTo>
                  <a:cubicBezTo>
                    <a:pt x="151130" y="877062"/>
                    <a:pt x="138049" y="860425"/>
                    <a:pt x="138049" y="840994"/>
                  </a:cubicBezTo>
                  <a:lnTo>
                    <a:pt x="138049" y="183261"/>
                  </a:lnTo>
                  <a:cubicBezTo>
                    <a:pt x="138049" y="163830"/>
                    <a:pt x="156337" y="149860"/>
                    <a:pt x="171958" y="149860"/>
                  </a:cubicBezTo>
                  <a:close/>
                  <a:moveTo>
                    <a:pt x="98933" y="0"/>
                  </a:moveTo>
                  <a:cubicBezTo>
                    <a:pt x="44196" y="0"/>
                    <a:pt x="0" y="49911"/>
                    <a:pt x="0" y="108331"/>
                  </a:cubicBezTo>
                  <a:lnTo>
                    <a:pt x="0" y="910463"/>
                  </a:lnTo>
                  <a:cubicBezTo>
                    <a:pt x="0" y="968756"/>
                    <a:pt x="44196" y="1015873"/>
                    <a:pt x="99060" y="1015873"/>
                  </a:cubicBezTo>
                  <a:lnTo>
                    <a:pt x="943229" y="1015873"/>
                  </a:lnTo>
                  <a:cubicBezTo>
                    <a:pt x="997966" y="1015873"/>
                    <a:pt x="1047496" y="968629"/>
                    <a:pt x="1047496" y="910463"/>
                  </a:cubicBezTo>
                  <a:lnTo>
                    <a:pt x="1047496" y="110998"/>
                  </a:lnTo>
                  <a:cubicBezTo>
                    <a:pt x="1047496" y="49911"/>
                    <a:pt x="1003173" y="0"/>
                    <a:pt x="943229" y="0"/>
                  </a:cubicBezTo>
                  <a:close/>
                </a:path>
              </a:pathLst>
            </a:custGeom>
            <a:grpFill/>
          </p:spPr>
        </p:sp>
      </p:grpSp>
      <p:grpSp>
        <p:nvGrpSpPr>
          <p:cNvPr id="45" name="Group 63">
            <a:extLst>
              <a:ext uri="{FF2B5EF4-FFF2-40B4-BE49-F238E27FC236}">
                <a16:creationId xmlns:a16="http://schemas.microsoft.com/office/drawing/2014/main" id="{49FCD1AC-A268-EB7C-9B99-E8B81B30F8BE}"/>
              </a:ext>
            </a:extLst>
          </p:cNvPr>
          <p:cNvGrpSpPr/>
          <p:nvPr/>
        </p:nvGrpSpPr>
        <p:grpSpPr>
          <a:xfrm>
            <a:off x="6419100" y="5512403"/>
            <a:ext cx="771660" cy="820800"/>
            <a:chOff x="0" y="0"/>
            <a:chExt cx="1028880" cy="1094400"/>
          </a:xfrm>
          <a:solidFill>
            <a:srgbClr val="00B050"/>
          </a:solidFill>
        </p:grpSpPr>
        <p:sp>
          <p:nvSpPr>
            <p:cNvPr id="46" name="Freeform 64">
              <a:extLst>
                <a:ext uri="{FF2B5EF4-FFF2-40B4-BE49-F238E27FC236}">
                  <a16:creationId xmlns:a16="http://schemas.microsoft.com/office/drawing/2014/main" id="{3223D150-E582-01DA-888B-6A38626F9704}"/>
                </a:ext>
              </a:extLst>
            </p:cNvPr>
            <p:cNvSpPr/>
            <p:nvPr/>
          </p:nvSpPr>
          <p:spPr>
            <a:xfrm>
              <a:off x="0" y="127"/>
              <a:ext cx="1028827" cy="1094232"/>
            </a:xfrm>
            <a:custGeom>
              <a:avLst/>
              <a:gdLst/>
              <a:ahLst/>
              <a:cxnLst/>
              <a:rect l="l" t="t" r="r" b="b"/>
              <a:pathLst>
                <a:path w="1028827" h="1094232">
                  <a:moveTo>
                    <a:pt x="580898" y="147066"/>
                  </a:moveTo>
                  <a:cubicBezTo>
                    <a:pt x="601726" y="147066"/>
                    <a:pt x="617347" y="163703"/>
                    <a:pt x="617347" y="185928"/>
                  </a:cubicBezTo>
                  <a:cubicBezTo>
                    <a:pt x="617347" y="205359"/>
                    <a:pt x="601726" y="219329"/>
                    <a:pt x="580898" y="219329"/>
                  </a:cubicBezTo>
                  <a:lnTo>
                    <a:pt x="171958" y="219329"/>
                  </a:lnTo>
                  <a:cubicBezTo>
                    <a:pt x="151130" y="219329"/>
                    <a:pt x="135509" y="202565"/>
                    <a:pt x="135509" y="185928"/>
                  </a:cubicBezTo>
                  <a:cubicBezTo>
                    <a:pt x="135509" y="161036"/>
                    <a:pt x="151130" y="147066"/>
                    <a:pt x="171958" y="147066"/>
                  </a:cubicBezTo>
                  <a:close/>
                  <a:moveTo>
                    <a:pt x="171958" y="366522"/>
                  </a:moveTo>
                  <a:cubicBezTo>
                    <a:pt x="192786" y="366522"/>
                    <a:pt x="208407" y="383159"/>
                    <a:pt x="208407" y="399796"/>
                  </a:cubicBezTo>
                  <a:cubicBezTo>
                    <a:pt x="208407" y="422021"/>
                    <a:pt x="192786" y="438658"/>
                    <a:pt x="171958" y="438658"/>
                  </a:cubicBezTo>
                  <a:cubicBezTo>
                    <a:pt x="151130" y="438658"/>
                    <a:pt x="135509" y="422021"/>
                    <a:pt x="135509" y="399796"/>
                  </a:cubicBezTo>
                  <a:cubicBezTo>
                    <a:pt x="135509" y="380365"/>
                    <a:pt x="151130" y="366522"/>
                    <a:pt x="171958" y="366522"/>
                  </a:cubicBezTo>
                  <a:close/>
                  <a:moveTo>
                    <a:pt x="171958" y="585978"/>
                  </a:moveTo>
                  <a:cubicBezTo>
                    <a:pt x="192786" y="585978"/>
                    <a:pt x="208407" y="602615"/>
                    <a:pt x="208407" y="622173"/>
                  </a:cubicBezTo>
                  <a:cubicBezTo>
                    <a:pt x="208407" y="644398"/>
                    <a:pt x="192786" y="658241"/>
                    <a:pt x="171958" y="658241"/>
                  </a:cubicBezTo>
                  <a:cubicBezTo>
                    <a:pt x="151130" y="658241"/>
                    <a:pt x="135509" y="641604"/>
                    <a:pt x="135509" y="622173"/>
                  </a:cubicBezTo>
                  <a:cubicBezTo>
                    <a:pt x="135509" y="599948"/>
                    <a:pt x="151130" y="585978"/>
                    <a:pt x="171958" y="585978"/>
                  </a:cubicBezTo>
                  <a:close/>
                  <a:moveTo>
                    <a:pt x="171958" y="802640"/>
                  </a:moveTo>
                  <a:cubicBezTo>
                    <a:pt x="192786" y="802640"/>
                    <a:pt x="208407" y="819277"/>
                    <a:pt x="208407" y="838708"/>
                  </a:cubicBezTo>
                  <a:cubicBezTo>
                    <a:pt x="208407" y="858139"/>
                    <a:pt x="192786" y="871982"/>
                    <a:pt x="171958" y="871982"/>
                  </a:cubicBezTo>
                  <a:cubicBezTo>
                    <a:pt x="151130" y="871982"/>
                    <a:pt x="135509" y="855345"/>
                    <a:pt x="135509" y="838708"/>
                  </a:cubicBezTo>
                  <a:cubicBezTo>
                    <a:pt x="135509" y="816483"/>
                    <a:pt x="151130" y="802640"/>
                    <a:pt x="171958" y="802640"/>
                  </a:cubicBezTo>
                  <a:close/>
                  <a:moveTo>
                    <a:pt x="950722" y="949833"/>
                  </a:moveTo>
                  <a:cubicBezTo>
                    <a:pt x="937641" y="991489"/>
                    <a:pt x="898652" y="1022096"/>
                    <a:pt x="851789" y="1022096"/>
                  </a:cubicBezTo>
                  <a:cubicBezTo>
                    <a:pt x="807466" y="1022096"/>
                    <a:pt x="771017" y="991616"/>
                    <a:pt x="755396" y="949833"/>
                  </a:cubicBezTo>
                  <a:close/>
                  <a:moveTo>
                    <a:pt x="104267" y="0"/>
                  </a:moveTo>
                  <a:cubicBezTo>
                    <a:pt x="46990" y="0"/>
                    <a:pt x="2667" y="50038"/>
                    <a:pt x="2667" y="108204"/>
                  </a:cubicBezTo>
                  <a:lnTo>
                    <a:pt x="2667" y="910844"/>
                  </a:lnTo>
                  <a:cubicBezTo>
                    <a:pt x="0" y="1010920"/>
                    <a:pt x="78232" y="1094232"/>
                    <a:pt x="171958" y="1094232"/>
                  </a:cubicBezTo>
                  <a:lnTo>
                    <a:pt x="854329" y="1094232"/>
                  </a:lnTo>
                  <a:cubicBezTo>
                    <a:pt x="950722" y="1094232"/>
                    <a:pt x="1028827" y="1010793"/>
                    <a:pt x="1028827" y="910844"/>
                  </a:cubicBezTo>
                  <a:cubicBezTo>
                    <a:pt x="1028827" y="888619"/>
                    <a:pt x="1010539" y="871982"/>
                    <a:pt x="992378" y="871982"/>
                  </a:cubicBezTo>
                  <a:lnTo>
                    <a:pt x="750189" y="871982"/>
                  </a:lnTo>
                  <a:lnTo>
                    <a:pt x="750189" y="108204"/>
                  </a:lnTo>
                  <a:cubicBezTo>
                    <a:pt x="750189" y="49911"/>
                    <a:pt x="705866" y="0"/>
                    <a:pt x="651256" y="0"/>
                  </a:cubicBezTo>
                  <a:close/>
                </a:path>
              </a:pathLst>
            </a:custGeom>
            <a:grpFill/>
          </p:spPr>
        </p:sp>
      </p:grpSp>
      <p:grpSp>
        <p:nvGrpSpPr>
          <p:cNvPr id="47" name="Group 65">
            <a:extLst>
              <a:ext uri="{FF2B5EF4-FFF2-40B4-BE49-F238E27FC236}">
                <a16:creationId xmlns:a16="http://schemas.microsoft.com/office/drawing/2014/main" id="{61215960-A193-FC54-9A4D-71715AF25CB4}"/>
              </a:ext>
            </a:extLst>
          </p:cNvPr>
          <p:cNvGrpSpPr/>
          <p:nvPr/>
        </p:nvGrpSpPr>
        <p:grpSpPr>
          <a:xfrm>
            <a:off x="7030920" y="5987063"/>
            <a:ext cx="170100" cy="145800"/>
            <a:chOff x="0" y="0"/>
            <a:chExt cx="226800" cy="194400"/>
          </a:xfrm>
          <a:solidFill>
            <a:srgbClr val="00B050"/>
          </a:solidFill>
        </p:grpSpPr>
        <p:sp>
          <p:nvSpPr>
            <p:cNvPr id="48" name="Freeform 66">
              <a:extLst>
                <a:ext uri="{FF2B5EF4-FFF2-40B4-BE49-F238E27FC236}">
                  <a16:creationId xmlns:a16="http://schemas.microsoft.com/office/drawing/2014/main" id="{CB1472B3-C2F4-5BFC-DA8B-33275734132D}"/>
                </a:ext>
              </a:extLst>
            </p:cNvPr>
            <p:cNvSpPr/>
            <p:nvPr/>
          </p:nvSpPr>
          <p:spPr>
            <a:xfrm>
              <a:off x="0" y="127"/>
              <a:ext cx="226695" cy="194183"/>
            </a:xfrm>
            <a:custGeom>
              <a:avLst/>
              <a:gdLst/>
              <a:ahLst/>
              <a:cxnLst/>
              <a:rect l="l" t="t" r="r" b="b"/>
              <a:pathLst>
                <a:path w="226695" h="194183">
                  <a:moveTo>
                    <a:pt x="0" y="0"/>
                  </a:moveTo>
                  <a:lnTo>
                    <a:pt x="0" y="2667"/>
                  </a:lnTo>
                  <a:lnTo>
                    <a:pt x="83439" y="174752"/>
                  </a:lnTo>
                  <a:cubicBezTo>
                    <a:pt x="91186" y="183007"/>
                    <a:pt x="104267" y="194183"/>
                    <a:pt x="117221" y="194183"/>
                  </a:cubicBezTo>
                  <a:cubicBezTo>
                    <a:pt x="130175" y="194183"/>
                    <a:pt x="143256" y="188595"/>
                    <a:pt x="148463" y="174752"/>
                  </a:cubicBezTo>
                  <a:lnTo>
                    <a:pt x="226695" y="2667"/>
                  </a:lnTo>
                  <a:lnTo>
                    <a:pt x="226695" y="0"/>
                  </a:lnTo>
                  <a:close/>
                </a:path>
              </a:pathLst>
            </a:custGeom>
            <a:grpFill/>
          </p:spPr>
        </p:sp>
      </p:grpSp>
      <p:grpSp>
        <p:nvGrpSpPr>
          <p:cNvPr id="49" name="Group 67">
            <a:extLst>
              <a:ext uri="{FF2B5EF4-FFF2-40B4-BE49-F238E27FC236}">
                <a16:creationId xmlns:a16="http://schemas.microsoft.com/office/drawing/2014/main" id="{20C2545A-B0E7-1632-8393-CB1226B084AB}"/>
              </a:ext>
            </a:extLst>
          </p:cNvPr>
          <p:cNvGrpSpPr/>
          <p:nvPr/>
        </p:nvGrpSpPr>
        <p:grpSpPr>
          <a:xfrm>
            <a:off x="7034700" y="5514563"/>
            <a:ext cx="170100" cy="418500"/>
            <a:chOff x="0" y="0"/>
            <a:chExt cx="226800" cy="558000"/>
          </a:xfrm>
          <a:solidFill>
            <a:srgbClr val="00B050"/>
          </a:solidFill>
        </p:grpSpPr>
        <p:sp>
          <p:nvSpPr>
            <p:cNvPr id="50" name="Freeform 68">
              <a:extLst>
                <a:ext uri="{FF2B5EF4-FFF2-40B4-BE49-F238E27FC236}">
                  <a16:creationId xmlns:a16="http://schemas.microsoft.com/office/drawing/2014/main" id="{92BB6D6D-7FBE-EE07-7A85-0637128CE843}"/>
                </a:ext>
              </a:extLst>
            </p:cNvPr>
            <p:cNvSpPr/>
            <p:nvPr/>
          </p:nvSpPr>
          <p:spPr>
            <a:xfrm>
              <a:off x="127" y="0"/>
              <a:ext cx="226568" cy="558038"/>
            </a:xfrm>
            <a:custGeom>
              <a:avLst/>
              <a:gdLst/>
              <a:ahLst/>
              <a:cxnLst/>
              <a:rect l="l" t="t" r="r" b="b"/>
              <a:pathLst>
                <a:path w="226568" h="558038">
                  <a:moveTo>
                    <a:pt x="148463" y="72136"/>
                  </a:moveTo>
                  <a:cubicBezTo>
                    <a:pt x="156337" y="72136"/>
                    <a:pt x="158877" y="77724"/>
                    <a:pt x="158877" y="83185"/>
                  </a:cubicBezTo>
                  <a:lnTo>
                    <a:pt x="158877" y="144272"/>
                  </a:lnTo>
                  <a:lnTo>
                    <a:pt x="67691" y="144272"/>
                  </a:lnTo>
                  <a:lnTo>
                    <a:pt x="67691" y="83312"/>
                  </a:lnTo>
                  <a:cubicBezTo>
                    <a:pt x="67691" y="75057"/>
                    <a:pt x="72898" y="72263"/>
                    <a:pt x="80645" y="72263"/>
                  </a:cubicBezTo>
                  <a:close/>
                  <a:moveTo>
                    <a:pt x="80645" y="0"/>
                  </a:moveTo>
                  <a:cubicBezTo>
                    <a:pt x="33782" y="0"/>
                    <a:pt x="0" y="36068"/>
                    <a:pt x="0" y="83312"/>
                  </a:cubicBezTo>
                  <a:lnTo>
                    <a:pt x="0" y="558038"/>
                  </a:lnTo>
                  <a:lnTo>
                    <a:pt x="226568" y="558038"/>
                  </a:lnTo>
                  <a:lnTo>
                    <a:pt x="226568" y="83312"/>
                  </a:lnTo>
                  <a:cubicBezTo>
                    <a:pt x="226568" y="36068"/>
                    <a:pt x="190119" y="0"/>
                    <a:pt x="148463" y="0"/>
                  </a:cubicBezTo>
                  <a:close/>
                </a:path>
              </a:pathLst>
            </a:custGeom>
            <a:grpFill/>
          </p:spPr>
        </p:sp>
      </p:grpSp>
      <p:grpSp>
        <p:nvGrpSpPr>
          <p:cNvPr id="51" name="Group 69">
            <a:extLst>
              <a:ext uri="{FF2B5EF4-FFF2-40B4-BE49-F238E27FC236}">
                <a16:creationId xmlns:a16="http://schemas.microsoft.com/office/drawing/2014/main" id="{5A12D4F8-3561-4BB1-639E-CBF707DEDE4A}"/>
              </a:ext>
            </a:extLst>
          </p:cNvPr>
          <p:cNvGrpSpPr/>
          <p:nvPr/>
        </p:nvGrpSpPr>
        <p:grpSpPr>
          <a:xfrm>
            <a:off x="11670600" y="6050783"/>
            <a:ext cx="179280" cy="71820"/>
            <a:chOff x="0" y="0"/>
            <a:chExt cx="239040" cy="95760"/>
          </a:xfrm>
          <a:solidFill>
            <a:srgbClr val="00B050"/>
          </a:solidFill>
        </p:grpSpPr>
        <p:sp>
          <p:nvSpPr>
            <p:cNvPr id="52" name="Freeform 70">
              <a:extLst>
                <a:ext uri="{FF2B5EF4-FFF2-40B4-BE49-F238E27FC236}">
                  <a16:creationId xmlns:a16="http://schemas.microsoft.com/office/drawing/2014/main" id="{9517D49B-F3CF-ED81-92BB-1A16D12C139C}"/>
                </a:ext>
              </a:extLst>
            </p:cNvPr>
            <p:cNvSpPr/>
            <p:nvPr/>
          </p:nvSpPr>
          <p:spPr>
            <a:xfrm>
              <a:off x="127" y="0"/>
              <a:ext cx="238887" cy="95631"/>
            </a:xfrm>
            <a:custGeom>
              <a:avLst/>
              <a:gdLst/>
              <a:ahLst/>
              <a:cxnLst/>
              <a:rect l="l" t="t" r="r" b="b"/>
              <a:pathLst>
                <a:path w="238887" h="95631">
                  <a:moveTo>
                    <a:pt x="120523" y="0"/>
                  </a:moveTo>
                  <a:cubicBezTo>
                    <a:pt x="61468" y="0"/>
                    <a:pt x="14097" y="40259"/>
                    <a:pt x="0" y="95631"/>
                  </a:cubicBezTo>
                  <a:lnTo>
                    <a:pt x="238887" y="95631"/>
                  </a:lnTo>
                  <a:cubicBezTo>
                    <a:pt x="227076" y="42799"/>
                    <a:pt x="177292" y="0"/>
                    <a:pt x="120523" y="0"/>
                  </a:cubicBezTo>
                  <a:close/>
                </a:path>
              </a:pathLst>
            </a:custGeom>
            <a:grpFill/>
          </p:spPr>
        </p:sp>
      </p:grpSp>
      <p:grpSp>
        <p:nvGrpSpPr>
          <p:cNvPr id="53" name="Group 71">
            <a:extLst>
              <a:ext uri="{FF2B5EF4-FFF2-40B4-BE49-F238E27FC236}">
                <a16:creationId xmlns:a16="http://schemas.microsoft.com/office/drawing/2014/main" id="{AF1A16BE-B7EB-61C1-8E41-808DDAA58E9B}"/>
              </a:ext>
            </a:extLst>
          </p:cNvPr>
          <p:cNvGrpSpPr/>
          <p:nvPr/>
        </p:nvGrpSpPr>
        <p:grpSpPr>
          <a:xfrm>
            <a:off x="11709480" y="5903903"/>
            <a:ext cx="97740" cy="98280"/>
            <a:chOff x="0" y="0"/>
            <a:chExt cx="130320" cy="131040"/>
          </a:xfrm>
          <a:solidFill>
            <a:srgbClr val="00B050"/>
          </a:solidFill>
        </p:grpSpPr>
        <p:sp>
          <p:nvSpPr>
            <p:cNvPr id="54" name="Freeform 72">
              <a:extLst>
                <a:ext uri="{FF2B5EF4-FFF2-40B4-BE49-F238E27FC236}">
                  <a16:creationId xmlns:a16="http://schemas.microsoft.com/office/drawing/2014/main" id="{2B28C9CF-5083-932E-F33D-BFA55EAA2EF3}"/>
                </a:ext>
              </a:extLst>
            </p:cNvPr>
            <p:cNvSpPr/>
            <p:nvPr/>
          </p:nvSpPr>
          <p:spPr>
            <a:xfrm>
              <a:off x="127" y="0"/>
              <a:ext cx="130175" cy="131064"/>
            </a:xfrm>
            <a:custGeom>
              <a:avLst/>
              <a:gdLst/>
              <a:ahLst/>
              <a:cxnLst/>
              <a:rect l="l" t="t" r="r" b="b"/>
              <a:pathLst>
                <a:path w="130175" h="131064">
                  <a:moveTo>
                    <a:pt x="64389" y="0"/>
                  </a:moveTo>
                  <a:cubicBezTo>
                    <a:pt x="58801" y="0"/>
                    <a:pt x="53086" y="635"/>
                    <a:pt x="47371" y="1905"/>
                  </a:cubicBezTo>
                  <a:cubicBezTo>
                    <a:pt x="25908" y="9398"/>
                    <a:pt x="9398" y="24638"/>
                    <a:pt x="6985" y="47244"/>
                  </a:cubicBezTo>
                  <a:cubicBezTo>
                    <a:pt x="0" y="72517"/>
                    <a:pt x="6985" y="95250"/>
                    <a:pt x="21209" y="112903"/>
                  </a:cubicBezTo>
                  <a:cubicBezTo>
                    <a:pt x="33401" y="123952"/>
                    <a:pt x="49276" y="131064"/>
                    <a:pt x="65405" y="131064"/>
                  </a:cubicBezTo>
                  <a:cubicBezTo>
                    <a:pt x="71247" y="131064"/>
                    <a:pt x="77089" y="130048"/>
                    <a:pt x="82804" y="128143"/>
                  </a:cubicBezTo>
                  <a:cubicBezTo>
                    <a:pt x="104140" y="123063"/>
                    <a:pt x="120777" y="107950"/>
                    <a:pt x="125476" y="85090"/>
                  </a:cubicBezTo>
                  <a:cubicBezTo>
                    <a:pt x="130175" y="59817"/>
                    <a:pt x="125476" y="37084"/>
                    <a:pt x="108966" y="19431"/>
                  </a:cubicBezTo>
                  <a:cubicBezTo>
                    <a:pt x="98171" y="6223"/>
                    <a:pt x="81915" y="0"/>
                    <a:pt x="64389" y="0"/>
                  </a:cubicBezTo>
                  <a:close/>
                </a:path>
              </a:pathLst>
            </a:custGeom>
            <a:grpFill/>
          </p:spPr>
        </p:sp>
      </p:grpSp>
      <p:grpSp>
        <p:nvGrpSpPr>
          <p:cNvPr id="55" name="Group 73">
            <a:extLst>
              <a:ext uri="{FF2B5EF4-FFF2-40B4-BE49-F238E27FC236}">
                <a16:creationId xmlns:a16="http://schemas.microsoft.com/office/drawing/2014/main" id="{52772A14-B0C3-84C5-1310-57C0B9E516CF}"/>
              </a:ext>
            </a:extLst>
          </p:cNvPr>
          <p:cNvGrpSpPr/>
          <p:nvPr/>
        </p:nvGrpSpPr>
        <p:grpSpPr>
          <a:xfrm>
            <a:off x="11523180" y="5530223"/>
            <a:ext cx="719280" cy="741960"/>
            <a:chOff x="0" y="0"/>
            <a:chExt cx="959040" cy="989280"/>
          </a:xfrm>
          <a:solidFill>
            <a:srgbClr val="00B050"/>
          </a:solidFill>
        </p:grpSpPr>
        <p:sp>
          <p:nvSpPr>
            <p:cNvPr id="56" name="Freeform 74">
              <a:extLst>
                <a:ext uri="{FF2B5EF4-FFF2-40B4-BE49-F238E27FC236}">
                  <a16:creationId xmlns:a16="http://schemas.microsoft.com/office/drawing/2014/main" id="{2F37D5BF-5DAD-D938-77A7-B0BE5A73AB82}"/>
                </a:ext>
              </a:extLst>
            </p:cNvPr>
            <p:cNvSpPr/>
            <p:nvPr/>
          </p:nvSpPr>
          <p:spPr>
            <a:xfrm>
              <a:off x="127" y="0"/>
              <a:ext cx="958850" cy="989203"/>
            </a:xfrm>
            <a:custGeom>
              <a:avLst/>
              <a:gdLst/>
              <a:ahLst/>
              <a:cxnLst/>
              <a:rect l="l" t="t" r="r" b="b"/>
              <a:pathLst>
                <a:path w="958850" h="989203">
                  <a:moveTo>
                    <a:pt x="482981" y="65659"/>
                  </a:moveTo>
                  <a:cubicBezTo>
                    <a:pt x="518414" y="65659"/>
                    <a:pt x="544576" y="93345"/>
                    <a:pt x="544576" y="131318"/>
                  </a:cubicBezTo>
                  <a:lnTo>
                    <a:pt x="544576" y="330708"/>
                  </a:lnTo>
                  <a:lnTo>
                    <a:pt x="421513" y="330708"/>
                  </a:lnTo>
                  <a:lnTo>
                    <a:pt x="421513" y="131318"/>
                  </a:lnTo>
                  <a:cubicBezTo>
                    <a:pt x="421513" y="93472"/>
                    <a:pt x="447548" y="65659"/>
                    <a:pt x="483108" y="65659"/>
                  </a:cubicBezTo>
                  <a:close/>
                  <a:moveTo>
                    <a:pt x="802767" y="529971"/>
                  </a:moveTo>
                  <a:cubicBezTo>
                    <a:pt x="819277" y="529971"/>
                    <a:pt x="831215" y="545084"/>
                    <a:pt x="831215" y="560197"/>
                  </a:cubicBezTo>
                  <a:cubicBezTo>
                    <a:pt x="835914" y="580517"/>
                    <a:pt x="819277" y="595630"/>
                    <a:pt x="802767" y="595630"/>
                  </a:cubicBezTo>
                  <a:lnTo>
                    <a:pt x="615569" y="595630"/>
                  </a:lnTo>
                  <a:cubicBezTo>
                    <a:pt x="598932" y="595630"/>
                    <a:pt x="582422" y="580517"/>
                    <a:pt x="582422" y="560197"/>
                  </a:cubicBezTo>
                  <a:cubicBezTo>
                    <a:pt x="582422" y="539877"/>
                    <a:pt x="598932" y="529971"/>
                    <a:pt x="615569" y="529971"/>
                  </a:cubicBezTo>
                  <a:close/>
                  <a:moveTo>
                    <a:pt x="615569" y="661289"/>
                  </a:moveTo>
                  <a:cubicBezTo>
                    <a:pt x="632079" y="661289"/>
                    <a:pt x="644017" y="676402"/>
                    <a:pt x="644017" y="696595"/>
                  </a:cubicBezTo>
                  <a:cubicBezTo>
                    <a:pt x="648716" y="711708"/>
                    <a:pt x="632079" y="726821"/>
                    <a:pt x="615569" y="726821"/>
                  </a:cubicBezTo>
                  <a:cubicBezTo>
                    <a:pt x="598932" y="726821"/>
                    <a:pt x="582422" y="711708"/>
                    <a:pt x="582422" y="696595"/>
                  </a:cubicBezTo>
                  <a:cubicBezTo>
                    <a:pt x="582422" y="676402"/>
                    <a:pt x="598932" y="661289"/>
                    <a:pt x="615569" y="661289"/>
                  </a:cubicBezTo>
                  <a:close/>
                  <a:moveTo>
                    <a:pt x="318008" y="429260"/>
                  </a:moveTo>
                  <a:cubicBezTo>
                    <a:pt x="350901" y="429260"/>
                    <a:pt x="381762" y="442976"/>
                    <a:pt x="404876" y="469265"/>
                  </a:cubicBezTo>
                  <a:cubicBezTo>
                    <a:pt x="438023" y="504571"/>
                    <a:pt x="449961" y="550037"/>
                    <a:pt x="438023" y="598043"/>
                  </a:cubicBezTo>
                  <a:cubicBezTo>
                    <a:pt x="433324" y="620776"/>
                    <a:pt x="423799" y="638429"/>
                    <a:pt x="409575" y="656082"/>
                  </a:cubicBezTo>
                  <a:cubicBezTo>
                    <a:pt x="464058" y="688848"/>
                    <a:pt x="504317" y="751967"/>
                    <a:pt x="504317" y="827659"/>
                  </a:cubicBezTo>
                  <a:cubicBezTo>
                    <a:pt x="504317" y="845312"/>
                    <a:pt x="487807" y="860552"/>
                    <a:pt x="471170" y="860552"/>
                  </a:cubicBezTo>
                  <a:lnTo>
                    <a:pt x="160909" y="860552"/>
                  </a:lnTo>
                  <a:cubicBezTo>
                    <a:pt x="141986" y="860552"/>
                    <a:pt x="130048" y="845439"/>
                    <a:pt x="130048" y="825246"/>
                  </a:cubicBezTo>
                  <a:cubicBezTo>
                    <a:pt x="130048" y="749427"/>
                    <a:pt x="168021" y="686435"/>
                    <a:pt x="227203" y="651129"/>
                  </a:cubicBezTo>
                  <a:cubicBezTo>
                    <a:pt x="198755" y="615823"/>
                    <a:pt x="186944" y="570357"/>
                    <a:pt x="198755" y="524891"/>
                  </a:cubicBezTo>
                  <a:cubicBezTo>
                    <a:pt x="210693" y="482092"/>
                    <a:pt x="243840" y="446659"/>
                    <a:pt x="283972" y="434086"/>
                  </a:cubicBezTo>
                  <a:cubicBezTo>
                    <a:pt x="295402" y="430911"/>
                    <a:pt x="306705" y="429387"/>
                    <a:pt x="318008" y="429387"/>
                  </a:cubicBezTo>
                  <a:close/>
                  <a:moveTo>
                    <a:pt x="802767" y="792353"/>
                  </a:moveTo>
                  <a:cubicBezTo>
                    <a:pt x="819277" y="792353"/>
                    <a:pt x="831215" y="810006"/>
                    <a:pt x="831215" y="825246"/>
                  </a:cubicBezTo>
                  <a:cubicBezTo>
                    <a:pt x="835914" y="845439"/>
                    <a:pt x="819277" y="860552"/>
                    <a:pt x="802767" y="860552"/>
                  </a:cubicBezTo>
                  <a:lnTo>
                    <a:pt x="615569" y="860552"/>
                  </a:lnTo>
                  <a:cubicBezTo>
                    <a:pt x="598932" y="860552"/>
                    <a:pt x="582422" y="845439"/>
                    <a:pt x="582422" y="825246"/>
                  </a:cubicBezTo>
                  <a:cubicBezTo>
                    <a:pt x="582422" y="805053"/>
                    <a:pt x="598932" y="792353"/>
                    <a:pt x="615569" y="792353"/>
                  </a:cubicBezTo>
                  <a:close/>
                  <a:moveTo>
                    <a:pt x="480695" y="0"/>
                  </a:moveTo>
                  <a:cubicBezTo>
                    <a:pt x="412115" y="0"/>
                    <a:pt x="355219" y="58039"/>
                    <a:pt x="355219" y="131318"/>
                  </a:cubicBezTo>
                  <a:lnTo>
                    <a:pt x="355219" y="196850"/>
                  </a:lnTo>
                  <a:lnTo>
                    <a:pt x="94615" y="196850"/>
                  </a:lnTo>
                  <a:cubicBezTo>
                    <a:pt x="44958" y="196850"/>
                    <a:pt x="0" y="242316"/>
                    <a:pt x="0" y="295275"/>
                  </a:cubicBezTo>
                  <a:lnTo>
                    <a:pt x="0" y="890905"/>
                  </a:lnTo>
                  <a:cubicBezTo>
                    <a:pt x="0" y="946404"/>
                    <a:pt x="42672" y="989203"/>
                    <a:pt x="94742" y="989203"/>
                  </a:cubicBezTo>
                  <a:lnTo>
                    <a:pt x="861822" y="989203"/>
                  </a:lnTo>
                  <a:cubicBezTo>
                    <a:pt x="911606" y="989203"/>
                    <a:pt x="954151" y="946404"/>
                    <a:pt x="954151" y="890905"/>
                  </a:cubicBezTo>
                  <a:lnTo>
                    <a:pt x="954151" y="295275"/>
                  </a:lnTo>
                  <a:cubicBezTo>
                    <a:pt x="958850" y="242316"/>
                    <a:pt x="913892" y="196977"/>
                    <a:pt x="864235" y="196977"/>
                  </a:cubicBezTo>
                  <a:lnTo>
                    <a:pt x="603758" y="196977"/>
                  </a:lnTo>
                  <a:lnTo>
                    <a:pt x="603758" y="131318"/>
                  </a:lnTo>
                  <a:cubicBezTo>
                    <a:pt x="603758" y="58039"/>
                    <a:pt x="546989" y="0"/>
                    <a:pt x="480695" y="0"/>
                  </a:cubicBezTo>
                  <a:close/>
                </a:path>
              </a:pathLst>
            </a:custGeom>
            <a:grpFill/>
          </p:spPr>
        </p:sp>
      </p:grpSp>
      <p:grpSp>
        <p:nvGrpSpPr>
          <p:cNvPr id="57" name="Group 75">
            <a:extLst>
              <a:ext uri="{FF2B5EF4-FFF2-40B4-BE49-F238E27FC236}">
                <a16:creationId xmlns:a16="http://schemas.microsoft.com/office/drawing/2014/main" id="{AF6DF6B2-8AFC-DA2A-AA86-94989F46DF24}"/>
              </a:ext>
            </a:extLst>
          </p:cNvPr>
          <p:cNvGrpSpPr/>
          <p:nvPr/>
        </p:nvGrpSpPr>
        <p:grpSpPr>
          <a:xfrm>
            <a:off x="11869320" y="5611763"/>
            <a:ext cx="31860" cy="34020"/>
            <a:chOff x="0" y="0"/>
            <a:chExt cx="42480" cy="45360"/>
          </a:xfrm>
          <a:solidFill>
            <a:srgbClr val="00B050"/>
          </a:solidFill>
        </p:grpSpPr>
        <p:sp>
          <p:nvSpPr>
            <p:cNvPr id="58" name="Freeform 76">
              <a:extLst>
                <a:ext uri="{FF2B5EF4-FFF2-40B4-BE49-F238E27FC236}">
                  <a16:creationId xmlns:a16="http://schemas.microsoft.com/office/drawing/2014/main" id="{D85F8DF8-4BA9-0377-DF4C-9C9B05863B83}"/>
                </a:ext>
              </a:extLst>
            </p:cNvPr>
            <p:cNvSpPr/>
            <p:nvPr/>
          </p:nvSpPr>
          <p:spPr>
            <a:xfrm>
              <a:off x="0" y="0"/>
              <a:ext cx="42545" cy="45339"/>
            </a:xfrm>
            <a:custGeom>
              <a:avLst/>
              <a:gdLst/>
              <a:ahLst/>
              <a:cxnLst/>
              <a:rect l="l" t="t" r="r" b="b"/>
              <a:pathLst>
                <a:path w="42545" h="45339">
                  <a:moveTo>
                    <a:pt x="21336" y="0"/>
                  </a:moveTo>
                  <a:cubicBezTo>
                    <a:pt x="9398" y="0"/>
                    <a:pt x="0" y="10033"/>
                    <a:pt x="0" y="22733"/>
                  </a:cubicBezTo>
                  <a:cubicBezTo>
                    <a:pt x="0" y="35433"/>
                    <a:pt x="9398" y="45339"/>
                    <a:pt x="21336" y="45339"/>
                  </a:cubicBezTo>
                  <a:cubicBezTo>
                    <a:pt x="33274" y="45339"/>
                    <a:pt x="42545" y="35306"/>
                    <a:pt x="42545" y="22733"/>
                  </a:cubicBezTo>
                  <a:cubicBezTo>
                    <a:pt x="42545" y="10160"/>
                    <a:pt x="33020" y="0"/>
                    <a:pt x="21336" y="0"/>
                  </a:cubicBezTo>
                  <a:close/>
                </a:path>
              </a:pathLst>
            </a:custGeom>
            <a:grpFill/>
          </p:spPr>
        </p:sp>
      </p:grpSp>
      <p:grpSp>
        <p:nvGrpSpPr>
          <p:cNvPr id="59" name="Group 77">
            <a:extLst>
              <a:ext uri="{FF2B5EF4-FFF2-40B4-BE49-F238E27FC236}">
                <a16:creationId xmlns:a16="http://schemas.microsoft.com/office/drawing/2014/main" id="{9C58421D-3576-2F5D-61E0-999F7729C7C8}"/>
              </a:ext>
            </a:extLst>
          </p:cNvPr>
          <p:cNvGrpSpPr/>
          <p:nvPr/>
        </p:nvGrpSpPr>
        <p:grpSpPr>
          <a:xfrm>
            <a:off x="10309800" y="2367983"/>
            <a:ext cx="551340" cy="687420"/>
            <a:chOff x="0" y="0"/>
            <a:chExt cx="735120" cy="916560"/>
          </a:xfrm>
          <a:solidFill>
            <a:srgbClr val="00B050"/>
          </a:solidFill>
        </p:grpSpPr>
        <p:sp>
          <p:nvSpPr>
            <p:cNvPr id="60" name="Freeform 78">
              <a:extLst>
                <a:ext uri="{FF2B5EF4-FFF2-40B4-BE49-F238E27FC236}">
                  <a16:creationId xmlns:a16="http://schemas.microsoft.com/office/drawing/2014/main" id="{4804B1E3-4CB0-1ABE-3EDC-BA45AE9CE15D}"/>
                </a:ext>
              </a:extLst>
            </p:cNvPr>
            <p:cNvSpPr/>
            <p:nvPr/>
          </p:nvSpPr>
          <p:spPr>
            <a:xfrm>
              <a:off x="127" y="127"/>
              <a:ext cx="734949" cy="916432"/>
            </a:xfrm>
            <a:custGeom>
              <a:avLst/>
              <a:gdLst/>
              <a:ahLst/>
              <a:cxnLst/>
              <a:rect l="l" t="t" r="r" b="b"/>
              <a:pathLst>
                <a:path w="734949" h="916432">
                  <a:moveTo>
                    <a:pt x="486537" y="375920"/>
                  </a:moveTo>
                  <a:cubicBezTo>
                    <a:pt x="493395" y="375920"/>
                    <a:pt x="496824" y="379603"/>
                    <a:pt x="500126" y="379603"/>
                  </a:cubicBezTo>
                  <a:lnTo>
                    <a:pt x="602234" y="531876"/>
                  </a:lnTo>
                  <a:cubicBezTo>
                    <a:pt x="585343" y="676910"/>
                    <a:pt x="503682" y="818515"/>
                    <a:pt x="367411" y="818515"/>
                  </a:cubicBezTo>
                  <a:cubicBezTo>
                    <a:pt x="238125" y="818515"/>
                    <a:pt x="153162" y="684276"/>
                    <a:pt x="136017" y="532003"/>
                  </a:cubicBezTo>
                  <a:lnTo>
                    <a:pt x="238125" y="379603"/>
                  </a:lnTo>
                  <a:cubicBezTo>
                    <a:pt x="241554" y="375920"/>
                    <a:pt x="244983" y="375920"/>
                    <a:pt x="248412" y="375920"/>
                  </a:cubicBezTo>
                  <a:close/>
                  <a:moveTo>
                    <a:pt x="437896" y="0"/>
                  </a:moveTo>
                  <a:cubicBezTo>
                    <a:pt x="367157" y="0"/>
                    <a:pt x="291846" y="19050"/>
                    <a:pt x="221234" y="56769"/>
                  </a:cubicBezTo>
                  <a:cubicBezTo>
                    <a:pt x="211328" y="55499"/>
                    <a:pt x="201549" y="54864"/>
                    <a:pt x="192024" y="54864"/>
                  </a:cubicBezTo>
                  <a:cubicBezTo>
                    <a:pt x="146177" y="54864"/>
                    <a:pt x="105283" y="68961"/>
                    <a:pt x="71374" y="92964"/>
                  </a:cubicBezTo>
                  <a:cubicBezTo>
                    <a:pt x="37338" y="122047"/>
                    <a:pt x="0" y="176530"/>
                    <a:pt x="0" y="274320"/>
                  </a:cubicBezTo>
                  <a:cubicBezTo>
                    <a:pt x="0" y="328803"/>
                    <a:pt x="10160" y="415798"/>
                    <a:pt x="37338" y="531876"/>
                  </a:cubicBezTo>
                  <a:cubicBezTo>
                    <a:pt x="50927" y="553593"/>
                    <a:pt x="57785" y="698754"/>
                    <a:pt x="159893" y="814832"/>
                  </a:cubicBezTo>
                  <a:cubicBezTo>
                    <a:pt x="221107" y="880237"/>
                    <a:pt x="292481" y="916432"/>
                    <a:pt x="367411" y="916432"/>
                  </a:cubicBezTo>
                  <a:cubicBezTo>
                    <a:pt x="554609" y="916432"/>
                    <a:pt x="670306" y="738632"/>
                    <a:pt x="690626" y="531876"/>
                  </a:cubicBezTo>
                  <a:cubicBezTo>
                    <a:pt x="707644" y="470154"/>
                    <a:pt x="731393" y="350520"/>
                    <a:pt x="734949" y="281559"/>
                  </a:cubicBezTo>
                  <a:cubicBezTo>
                    <a:pt x="734949" y="179959"/>
                    <a:pt x="697484" y="100203"/>
                    <a:pt x="615823" y="49403"/>
                  </a:cubicBezTo>
                  <a:cubicBezTo>
                    <a:pt x="565150" y="16383"/>
                    <a:pt x="503428" y="0"/>
                    <a:pt x="437896" y="0"/>
                  </a:cubicBezTo>
                  <a:close/>
                </a:path>
              </a:pathLst>
            </a:custGeom>
            <a:grpFill/>
          </p:spPr>
        </p:sp>
      </p:grpSp>
      <p:grpSp>
        <p:nvGrpSpPr>
          <p:cNvPr id="61" name="Group 79">
            <a:extLst>
              <a:ext uri="{FF2B5EF4-FFF2-40B4-BE49-F238E27FC236}">
                <a16:creationId xmlns:a16="http://schemas.microsoft.com/office/drawing/2014/main" id="{8AE8B1B9-CA1F-F7EA-6272-8323AEC8DCCC}"/>
              </a:ext>
            </a:extLst>
          </p:cNvPr>
          <p:cNvGrpSpPr/>
          <p:nvPr/>
        </p:nvGrpSpPr>
        <p:grpSpPr>
          <a:xfrm>
            <a:off x="10070040" y="3047843"/>
            <a:ext cx="1030860" cy="407160"/>
            <a:chOff x="0" y="0"/>
            <a:chExt cx="1374480" cy="542880"/>
          </a:xfrm>
          <a:solidFill>
            <a:srgbClr val="00B050"/>
          </a:solidFill>
        </p:grpSpPr>
        <p:sp>
          <p:nvSpPr>
            <p:cNvPr id="62" name="Freeform 80">
              <a:extLst>
                <a:ext uri="{FF2B5EF4-FFF2-40B4-BE49-F238E27FC236}">
                  <a16:creationId xmlns:a16="http://schemas.microsoft.com/office/drawing/2014/main" id="{F143A729-E16B-9A40-30D0-E3E2D6954FD7}"/>
                </a:ext>
              </a:extLst>
            </p:cNvPr>
            <p:cNvSpPr/>
            <p:nvPr/>
          </p:nvSpPr>
          <p:spPr>
            <a:xfrm>
              <a:off x="0" y="127"/>
              <a:ext cx="1374394" cy="542671"/>
            </a:xfrm>
            <a:custGeom>
              <a:avLst/>
              <a:gdLst/>
              <a:ahLst/>
              <a:cxnLst/>
              <a:rect l="l" t="t" r="r" b="b"/>
              <a:pathLst>
                <a:path w="1374394" h="542671">
                  <a:moveTo>
                    <a:pt x="483108" y="115062"/>
                  </a:moveTo>
                  <a:lnTo>
                    <a:pt x="625983" y="263652"/>
                  </a:lnTo>
                  <a:lnTo>
                    <a:pt x="561467" y="332486"/>
                  </a:lnTo>
                  <a:lnTo>
                    <a:pt x="432181" y="133223"/>
                  </a:lnTo>
                  <a:cubicBezTo>
                    <a:pt x="449072" y="125984"/>
                    <a:pt x="472948" y="122301"/>
                    <a:pt x="483108" y="115062"/>
                  </a:cubicBezTo>
                  <a:close/>
                  <a:moveTo>
                    <a:pt x="898144" y="115062"/>
                  </a:moveTo>
                  <a:cubicBezTo>
                    <a:pt x="915035" y="122301"/>
                    <a:pt x="932180" y="133223"/>
                    <a:pt x="949071" y="136779"/>
                  </a:cubicBezTo>
                  <a:lnTo>
                    <a:pt x="819912" y="332486"/>
                  </a:lnTo>
                  <a:lnTo>
                    <a:pt x="755396" y="263652"/>
                  </a:lnTo>
                  <a:lnTo>
                    <a:pt x="898144" y="115062"/>
                  </a:lnTo>
                  <a:close/>
                  <a:moveTo>
                    <a:pt x="1153287" y="357886"/>
                  </a:moveTo>
                  <a:cubicBezTo>
                    <a:pt x="1177036" y="357886"/>
                    <a:pt x="1194054" y="379603"/>
                    <a:pt x="1194054" y="408559"/>
                  </a:cubicBezTo>
                  <a:cubicBezTo>
                    <a:pt x="1194054" y="430276"/>
                    <a:pt x="1173607" y="451993"/>
                    <a:pt x="1153287" y="451993"/>
                  </a:cubicBezTo>
                  <a:lnTo>
                    <a:pt x="1034288" y="451993"/>
                  </a:lnTo>
                  <a:cubicBezTo>
                    <a:pt x="1007110" y="451993"/>
                    <a:pt x="986663" y="430276"/>
                    <a:pt x="986663" y="408559"/>
                  </a:cubicBezTo>
                  <a:cubicBezTo>
                    <a:pt x="986663" y="379603"/>
                    <a:pt x="1007110" y="357886"/>
                    <a:pt x="1034288" y="357886"/>
                  </a:cubicBezTo>
                  <a:close/>
                  <a:moveTo>
                    <a:pt x="481330" y="0"/>
                  </a:moveTo>
                  <a:cubicBezTo>
                    <a:pt x="469392" y="0"/>
                    <a:pt x="457581" y="4445"/>
                    <a:pt x="449072" y="13589"/>
                  </a:cubicBezTo>
                  <a:cubicBezTo>
                    <a:pt x="438912" y="28067"/>
                    <a:pt x="425323" y="35306"/>
                    <a:pt x="408305" y="35306"/>
                  </a:cubicBezTo>
                  <a:lnTo>
                    <a:pt x="258572" y="35306"/>
                  </a:lnTo>
                  <a:cubicBezTo>
                    <a:pt x="98679" y="35306"/>
                    <a:pt x="0" y="165735"/>
                    <a:pt x="0" y="303530"/>
                  </a:cubicBezTo>
                  <a:lnTo>
                    <a:pt x="0" y="499237"/>
                  </a:lnTo>
                  <a:cubicBezTo>
                    <a:pt x="0" y="524510"/>
                    <a:pt x="20447" y="542671"/>
                    <a:pt x="47625" y="542671"/>
                  </a:cubicBezTo>
                  <a:lnTo>
                    <a:pt x="1326769" y="542671"/>
                  </a:lnTo>
                  <a:cubicBezTo>
                    <a:pt x="1350645" y="542671"/>
                    <a:pt x="1367536" y="520954"/>
                    <a:pt x="1367536" y="499237"/>
                  </a:cubicBezTo>
                  <a:lnTo>
                    <a:pt x="1367536" y="303530"/>
                  </a:lnTo>
                  <a:cubicBezTo>
                    <a:pt x="1374394" y="169545"/>
                    <a:pt x="1272286" y="42672"/>
                    <a:pt x="1112520" y="42672"/>
                  </a:cubicBezTo>
                  <a:lnTo>
                    <a:pt x="966216" y="42672"/>
                  </a:lnTo>
                  <a:cubicBezTo>
                    <a:pt x="942340" y="42672"/>
                    <a:pt x="935609" y="31877"/>
                    <a:pt x="921893" y="17399"/>
                  </a:cubicBezTo>
                  <a:cubicBezTo>
                    <a:pt x="913130" y="5842"/>
                    <a:pt x="900430" y="508"/>
                    <a:pt x="887476" y="508"/>
                  </a:cubicBezTo>
                  <a:cubicBezTo>
                    <a:pt x="875665" y="508"/>
                    <a:pt x="863600" y="4953"/>
                    <a:pt x="853948" y="13589"/>
                  </a:cubicBezTo>
                  <a:lnTo>
                    <a:pt x="683895" y="194691"/>
                  </a:lnTo>
                  <a:lnTo>
                    <a:pt x="513715" y="13589"/>
                  </a:lnTo>
                  <a:cubicBezTo>
                    <a:pt x="505206" y="4445"/>
                    <a:pt x="493395" y="0"/>
                    <a:pt x="481330" y="0"/>
                  </a:cubicBezTo>
                  <a:close/>
                </a:path>
              </a:pathLst>
            </a:custGeom>
            <a:grpFill/>
          </p:spPr>
        </p:sp>
      </p:grpSp>
      <p:grpSp>
        <p:nvGrpSpPr>
          <p:cNvPr id="63" name="Group 81">
            <a:extLst>
              <a:ext uri="{FF2B5EF4-FFF2-40B4-BE49-F238E27FC236}">
                <a16:creationId xmlns:a16="http://schemas.microsoft.com/office/drawing/2014/main" id="{66878573-BEA1-F7CC-3C79-32E26C33FAAD}"/>
              </a:ext>
            </a:extLst>
          </p:cNvPr>
          <p:cNvGrpSpPr/>
          <p:nvPr/>
        </p:nvGrpSpPr>
        <p:grpSpPr>
          <a:xfrm>
            <a:off x="7721580" y="5470283"/>
            <a:ext cx="791100" cy="834300"/>
            <a:chOff x="0" y="0"/>
            <a:chExt cx="1054800" cy="1112400"/>
          </a:xfrm>
          <a:solidFill>
            <a:srgbClr val="00B050"/>
          </a:solidFill>
        </p:grpSpPr>
        <p:sp>
          <p:nvSpPr>
            <p:cNvPr id="64" name="Freeform 82">
              <a:extLst>
                <a:ext uri="{FF2B5EF4-FFF2-40B4-BE49-F238E27FC236}">
                  <a16:creationId xmlns:a16="http://schemas.microsoft.com/office/drawing/2014/main" id="{647201FB-A8AF-280F-06AA-934D77189E0B}"/>
                </a:ext>
              </a:extLst>
            </p:cNvPr>
            <p:cNvSpPr/>
            <p:nvPr/>
          </p:nvSpPr>
          <p:spPr>
            <a:xfrm>
              <a:off x="0" y="127"/>
              <a:ext cx="1054862" cy="1112139"/>
            </a:xfrm>
            <a:custGeom>
              <a:avLst/>
              <a:gdLst/>
              <a:ahLst/>
              <a:cxnLst/>
              <a:rect l="l" t="t" r="r" b="b"/>
              <a:pathLst>
                <a:path w="1054862" h="1112139">
                  <a:moveTo>
                    <a:pt x="833501" y="192913"/>
                  </a:moveTo>
                  <a:lnTo>
                    <a:pt x="911606" y="240157"/>
                  </a:lnTo>
                  <a:lnTo>
                    <a:pt x="739775" y="556768"/>
                  </a:lnTo>
                  <a:lnTo>
                    <a:pt x="661670" y="509524"/>
                  </a:lnTo>
                  <a:cubicBezTo>
                    <a:pt x="690245" y="454025"/>
                    <a:pt x="802259" y="248539"/>
                    <a:pt x="833501" y="192913"/>
                  </a:cubicBezTo>
                  <a:close/>
                  <a:moveTo>
                    <a:pt x="645922" y="581787"/>
                  </a:moveTo>
                  <a:lnTo>
                    <a:pt x="687705" y="609600"/>
                  </a:lnTo>
                  <a:lnTo>
                    <a:pt x="643382" y="640080"/>
                  </a:lnTo>
                  <a:lnTo>
                    <a:pt x="645922" y="581787"/>
                  </a:lnTo>
                  <a:close/>
                  <a:moveTo>
                    <a:pt x="872490" y="751078"/>
                  </a:moveTo>
                  <a:cubicBezTo>
                    <a:pt x="893318" y="751078"/>
                    <a:pt x="906399" y="767715"/>
                    <a:pt x="906399" y="784352"/>
                  </a:cubicBezTo>
                  <a:cubicBezTo>
                    <a:pt x="906399" y="806704"/>
                    <a:pt x="893318" y="823341"/>
                    <a:pt x="872490" y="823341"/>
                  </a:cubicBezTo>
                  <a:lnTo>
                    <a:pt x="463677" y="823341"/>
                  </a:lnTo>
                  <a:cubicBezTo>
                    <a:pt x="442849" y="823341"/>
                    <a:pt x="427228" y="806704"/>
                    <a:pt x="427228" y="784352"/>
                  </a:cubicBezTo>
                  <a:cubicBezTo>
                    <a:pt x="427228" y="764921"/>
                    <a:pt x="442849" y="751078"/>
                    <a:pt x="463677" y="751078"/>
                  </a:cubicBezTo>
                  <a:close/>
                  <a:moveTo>
                    <a:pt x="255270" y="492760"/>
                  </a:moveTo>
                  <a:cubicBezTo>
                    <a:pt x="273431" y="492760"/>
                    <a:pt x="289052" y="512191"/>
                    <a:pt x="289052" y="528955"/>
                  </a:cubicBezTo>
                  <a:lnTo>
                    <a:pt x="289052" y="553974"/>
                  </a:lnTo>
                  <a:cubicBezTo>
                    <a:pt x="328168" y="567817"/>
                    <a:pt x="359410" y="609473"/>
                    <a:pt x="359410" y="656717"/>
                  </a:cubicBezTo>
                  <a:cubicBezTo>
                    <a:pt x="359410" y="678942"/>
                    <a:pt x="343789" y="692912"/>
                    <a:pt x="322961" y="692912"/>
                  </a:cubicBezTo>
                  <a:cubicBezTo>
                    <a:pt x="302133" y="692912"/>
                    <a:pt x="289052" y="673481"/>
                    <a:pt x="289052" y="656717"/>
                  </a:cubicBezTo>
                  <a:cubicBezTo>
                    <a:pt x="289052" y="637286"/>
                    <a:pt x="273431" y="617855"/>
                    <a:pt x="255270" y="617855"/>
                  </a:cubicBezTo>
                  <a:cubicBezTo>
                    <a:pt x="234442" y="617855"/>
                    <a:pt x="221361" y="637286"/>
                    <a:pt x="221361" y="656717"/>
                  </a:cubicBezTo>
                  <a:cubicBezTo>
                    <a:pt x="221361" y="678942"/>
                    <a:pt x="250063" y="698373"/>
                    <a:pt x="276098" y="720598"/>
                  </a:cubicBezTo>
                  <a:cubicBezTo>
                    <a:pt x="312547" y="748411"/>
                    <a:pt x="359410" y="781685"/>
                    <a:pt x="359410" y="840105"/>
                  </a:cubicBezTo>
                  <a:cubicBezTo>
                    <a:pt x="359410" y="890143"/>
                    <a:pt x="328168" y="929005"/>
                    <a:pt x="289052" y="945642"/>
                  </a:cubicBezTo>
                  <a:lnTo>
                    <a:pt x="289052" y="970534"/>
                  </a:lnTo>
                  <a:cubicBezTo>
                    <a:pt x="289052" y="989965"/>
                    <a:pt x="273431" y="1009396"/>
                    <a:pt x="255270" y="1009396"/>
                  </a:cubicBezTo>
                  <a:cubicBezTo>
                    <a:pt x="234442" y="1009396"/>
                    <a:pt x="221361" y="989965"/>
                    <a:pt x="221361" y="970534"/>
                  </a:cubicBezTo>
                  <a:lnTo>
                    <a:pt x="221361" y="945515"/>
                  </a:lnTo>
                  <a:cubicBezTo>
                    <a:pt x="182372" y="931545"/>
                    <a:pt x="153670" y="890016"/>
                    <a:pt x="153670" y="839978"/>
                  </a:cubicBezTo>
                  <a:cubicBezTo>
                    <a:pt x="153670" y="820547"/>
                    <a:pt x="169291" y="803783"/>
                    <a:pt x="190119" y="803783"/>
                  </a:cubicBezTo>
                  <a:cubicBezTo>
                    <a:pt x="208407" y="803783"/>
                    <a:pt x="221361" y="820420"/>
                    <a:pt x="221361" y="839978"/>
                  </a:cubicBezTo>
                  <a:cubicBezTo>
                    <a:pt x="221361" y="862203"/>
                    <a:pt x="236982" y="876046"/>
                    <a:pt x="255270" y="876046"/>
                  </a:cubicBezTo>
                  <a:cubicBezTo>
                    <a:pt x="273558" y="876046"/>
                    <a:pt x="289052" y="859409"/>
                    <a:pt x="289052" y="839978"/>
                  </a:cubicBezTo>
                  <a:cubicBezTo>
                    <a:pt x="289052" y="820547"/>
                    <a:pt x="263017" y="800989"/>
                    <a:pt x="234442" y="778764"/>
                  </a:cubicBezTo>
                  <a:cubicBezTo>
                    <a:pt x="197993" y="750951"/>
                    <a:pt x="153670" y="714883"/>
                    <a:pt x="153670" y="656590"/>
                  </a:cubicBezTo>
                  <a:cubicBezTo>
                    <a:pt x="153670" y="609473"/>
                    <a:pt x="182372" y="570611"/>
                    <a:pt x="221361" y="553847"/>
                  </a:cubicBezTo>
                  <a:lnTo>
                    <a:pt x="221361" y="528955"/>
                  </a:lnTo>
                  <a:cubicBezTo>
                    <a:pt x="221361" y="506730"/>
                    <a:pt x="236982" y="492760"/>
                    <a:pt x="255270" y="492760"/>
                  </a:cubicBezTo>
                  <a:close/>
                  <a:moveTo>
                    <a:pt x="872490" y="970534"/>
                  </a:moveTo>
                  <a:cubicBezTo>
                    <a:pt x="893318" y="970534"/>
                    <a:pt x="906399" y="987171"/>
                    <a:pt x="906399" y="1009396"/>
                  </a:cubicBezTo>
                  <a:cubicBezTo>
                    <a:pt x="906399" y="1026033"/>
                    <a:pt x="893318" y="1042670"/>
                    <a:pt x="872490" y="1042670"/>
                  </a:cubicBezTo>
                  <a:lnTo>
                    <a:pt x="463677" y="1042670"/>
                  </a:lnTo>
                  <a:cubicBezTo>
                    <a:pt x="442849" y="1042670"/>
                    <a:pt x="427228" y="1026033"/>
                    <a:pt x="427228" y="1009396"/>
                  </a:cubicBezTo>
                  <a:cubicBezTo>
                    <a:pt x="427228" y="987171"/>
                    <a:pt x="442849" y="970534"/>
                    <a:pt x="463677" y="970534"/>
                  </a:cubicBezTo>
                  <a:close/>
                  <a:moveTo>
                    <a:pt x="903859" y="0"/>
                  </a:moveTo>
                  <a:cubicBezTo>
                    <a:pt x="876300" y="0"/>
                    <a:pt x="849884" y="15367"/>
                    <a:pt x="836041" y="43053"/>
                  </a:cubicBezTo>
                  <a:lnTo>
                    <a:pt x="651256" y="387350"/>
                  </a:lnTo>
                  <a:lnTo>
                    <a:pt x="101600" y="387350"/>
                  </a:lnTo>
                  <a:cubicBezTo>
                    <a:pt x="46863" y="387350"/>
                    <a:pt x="0" y="434594"/>
                    <a:pt x="0" y="492887"/>
                  </a:cubicBezTo>
                  <a:lnTo>
                    <a:pt x="0" y="1003808"/>
                  </a:lnTo>
                  <a:cubicBezTo>
                    <a:pt x="0" y="1062228"/>
                    <a:pt x="46863" y="1112139"/>
                    <a:pt x="101600" y="1112139"/>
                  </a:cubicBezTo>
                  <a:lnTo>
                    <a:pt x="945515" y="1112139"/>
                  </a:lnTo>
                  <a:cubicBezTo>
                    <a:pt x="1000125" y="1112139"/>
                    <a:pt x="1049655" y="1064895"/>
                    <a:pt x="1049655" y="1003808"/>
                  </a:cubicBezTo>
                  <a:lnTo>
                    <a:pt x="1049655" y="492760"/>
                  </a:lnTo>
                  <a:cubicBezTo>
                    <a:pt x="1041781" y="434467"/>
                    <a:pt x="997585" y="387223"/>
                    <a:pt x="940308" y="387223"/>
                  </a:cubicBezTo>
                  <a:lnTo>
                    <a:pt x="911606" y="387223"/>
                  </a:lnTo>
                  <a:lnTo>
                    <a:pt x="1031367" y="165100"/>
                  </a:lnTo>
                  <a:cubicBezTo>
                    <a:pt x="1054862" y="123444"/>
                    <a:pt x="1041781" y="70739"/>
                    <a:pt x="1002792" y="51181"/>
                  </a:cubicBezTo>
                  <a:lnTo>
                    <a:pt x="945515" y="12446"/>
                  </a:lnTo>
                  <a:cubicBezTo>
                    <a:pt x="932307" y="3937"/>
                    <a:pt x="917956" y="0"/>
                    <a:pt x="903859" y="0"/>
                  </a:cubicBezTo>
                  <a:close/>
                </a:path>
              </a:pathLst>
            </a:custGeom>
            <a:grpFill/>
          </p:spPr>
        </p:sp>
      </p:grpSp>
      <p:grpSp>
        <p:nvGrpSpPr>
          <p:cNvPr id="65" name="Group 83">
            <a:extLst>
              <a:ext uri="{FF2B5EF4-FFF2-40B4-BE49-F238E27FC236}">
                <a16:creationId xmlns:a16="http://schemas.microsoft.com/office/drawing/2014/main" id="{FB13232A-C304-85CB-610C-E7C1B798C88F}"/>
              </a:ext>
            </a:extLst>
          </p:cNvPr>
          <p:cNvGrpSpPr/>
          <p:nvPr/>
        </p:nvGrpSpPr>
        <p:grpSpPr>
          <a:xfrm>
            <a:off x="14211300" y="4715363"/>
            <a:ext cx="202500" cy="198720"/>
            <a:chOff x="0" y="0"/>
            <a:chExt cx="270000" cy="264960"/>
          </a:xfrm>
          <a:solidFill>
            <a:srgbClr val="00B050"/>
          </a:solidFill>
        </p:grpSpPr>
        <p:sp>
          <p:nvSpPr>
            <p:cNvPr id="66" name="Freeform 84">
              <a:extLst>
                <a:ext uri="{FF2B5EF4-FFF2-40B4-BE49-F238E27FC236}">
                  <a16:creationId xmlns:a16="http://schemas.microsoft.com/office/drawing/2014/main" id="{E5E14002-A0C6-E103-0D2E-8B5E9C017B36}"/>
                </a:ext>
              </a:extLst>
            </p:cNvPr>
            <p:cNvSpPr/>
            <p:nvPr/>
          </p:nvSpPr>
          <p:spPr>
            <a:xfrm>
              <a:off x="0" y="0"/>
              <a:ext cx="270002" cy="264922"/>
            </a:xfrm>
            <a:custGeom>
              <a:avLst/>
              <a:gdLst/>
              <a:ahLst/>
              <a:cxnLst/>
              <a:rect l="l" t="t" r="r" b="b"/>
              <a:pathLst>
                <a:path w="270002" h="264922">
                  <a:moveTo>
                    <a:pt x="135001" y="68199"/>
                  </a:moveTo>
                  <a:cubicBezTo>
                    <a:pt x="153924" y="68199"/>
                    <a:pt x="168148" y="85852"/>
                    <a:pt x="168148" y="100965"/>
                  </a:cubicBezTo>
                  <a:cubicBezTo>
                    <a:pt x="168148" y="116078"/>
                    <a:pt x="153924" y="136271"/>
                    <a:pt x="135001" y="136271"/>
                  </a:cubicBezTo>
                  <a:cubicBezTo>
                    <a:pt x="118491" y="136271"/>
                    <a:pt x="106553" y="118618"/>
                    <a:pt x="106553" y="100965"/>
                  </a:cubicBezTo>
                  <a:cubicBezTo>
                    <a:pt x="106553" y="80772"/>
                    <a:pt x="118491" y="68199"/>
                    <a:pt x="135001" y="68199"/>
                  </a:cubicBezTo>
                  <a:close/>
                  <a:moveTo>
                    <a:pt x="0" y="0"/>
                  </a:moveTo>
                  <a:lnTo>
                    <a:pt x="0" y="166497"/>
                  </a:lnTo>
                  <a:cubicBezTo>
                    <a:pt x="0" y="219456"/>
                    <a:pt x="40259" y="264922"/>
                    <a:pt x="92329" y="264922"/>
                  </a:cubicBezTo>
                  <a:lnTo>
                    <a:pt x="175260" y="264922"/>
                  </a:lnTo>
                  <a:cubicBezTo>
                    <a:pt x="224917" y="264922"/>
                    <a:pt x="270002" y="219583"/>
                    <a:pt x="270002" y="166497"/>
                  </a:cubicBezTo>
                  <a:lnTo>
                    <a:pt x="270002" y="0"/>
                  </a:lnTo>
                  <a:close/>
                </a:path>
              </a:pathLst>
            </a:custGeom>
            <a:grpFill/>
          </p:spPr>
        </p:sp>
      </p:grpSp>
      <p:grpSp>
        <p:nvGrpSpPr>
          <p:cNvPr id="67" name="Group 85">
            <a:extLst>
              <a:ext uri="{FF2B5EF4-FFF2-40B4-BE49-F238E27FC236}">
                <a16:creationId xmlns:a16="http://schemas.microsoft.com/office/drawing/2014/main" id="{A30E384F-E8C4-60F9-F21C-4E6756C296CD}"/>
              </a:ext>
            </a:extLst>
          </p:cNvPr>
          <p:cNvGrpSpPr/>
          <p:nvPr/>
        </p:nvGrpSpPr>
        <p:grpSpPr>
          <a:xfrm>
            <a:off x="14213460" y="4154843"/>
            <a:ext cx="202500" cy="510840"/>
            <a:chOff x="0" y="0"/>
            <a:chExt cx="270000" cy="681120"/>
          </a:xfrm>
          <a:solidFill>
            <a:srgbClr val="00B050"/>
          </a:solidFill>
        </p:grpSpPr>
        <p:sp>
          <p:nvSpPr>
            <p:cNvPr id="68" name="Freeform 86">
              <a:extLst>
                <a:ext uri="{FF2B5EF4-FFF2-40B4-BE49-F238E27FC236}">
                  <a16:creationId xmlns:a16="http://schemas.microsoft.com/office/drawing/2014/main" id="{A2738DE1-8E59-B480-7E65-0AA6816D3709}"/>
                </a:ext>
              </a:extLst>
            </p:cNvPr>
            <p:cNvSpPr/>
            <p:nvPr/>
          </p:nvSpPr>
          <p:spPr>
            <a:xfrm>
              <a:off x="127" y="127"/>
              <a:ext cx="269875" cy="680974"/>
            </a:xfrm>
            <a:custGeom>
              <a:avLst/>
              <a:gdLst/>
              <a:ahLst/>
              <a:cxnLst/>
              <a:rect l="l" t="t" r="r" b="b"/>
              <a:pathLst>
                <a:path w="269875" h="680974">
                  <a:moveTo>
                    <a:pt x="130175" y="128524"/>
                  </a:moveTo>
                  <a:cubicBezTo>
                    <a:pt x="144399" y="128524"/>
                    <a:pt x="163322" y="143764"/>
                    <a:pt x="163322" y="163957"/>
                  </a:cubicBezTo>
                  <a:lnTo>
                    <a:pt x="163322" y="582549"/>
                  </a:lnTo>
                  <a:cubicBezTo>
                    <a:pt x="163322" y="600202"/>
                    <a:pt x="149098" y="612775"/>
                    <a:pt x="130175" y="612775"/>
                  </a:cubicBezTo>
                  <a:cubicBezTo>
                    <a:pt x="113538" y="612775"/>
                    <a:pt x="101727" y="597662"/>
                    <a:pt x="101727" y="582549"/>
                  </a:cubicBezTo>
                  <a:lnTo>
                    <a:pt x="101727" y="163957"/>
                  </a:lnTo>
                  <a:cubicBezTo>
                    <a:pt x="101727" y="143764"/>
                    <a:pt x="115951" y="128524"/>
                    <a:pt x="130175" y="128524"/>
                  </a:cubicBezTo>
                  <a:close/>
                  <a:moveTo>
                    <a:pt x="92329" y="0"/>
                  </a:moveTo>
                  <a:cubicBezTo>
                    <a:pt x="42545" y="0"/>
                    <a:pt x="0" y="42799"/>
                    <a:pt x="0" y="95758"/>
                  </a:cubicBezTo>
                  <a:lnTo>
                    <a:pt x="0" y="680974"/>
                  </a:lnTo>
                  <a:lnTo>
                    <a:pt x="269875" y="680974"/>
                  </a:lnTo>
                  <a:lnTo>
                    <a:pt x="269875" y="95758"/>
                  </a:lnTo>
                  <a:cubicBezTo>
                    <a:pt x="267462" y="42799"/>
                    <a:pt x="224917" y="0"/>
                    <a:pt x="175133" y="0"/>
                  </a:cubicBezTo>
                  <a:close/>
                </a:path>
              </a:pathLst>
            </a:custGeom>
            <a:grpFill/>
          </p:spPr>
        </p:sp>
      </p:grpSp>
      <p:grpSp>
        <p:nvGrpSpPr>
          <p:cNvPr id="69" name="Group 87">
            <a:extLst>
              <a:ext uri="{FF2B5EF4-FFF2-40B4-BE49-F238E27FC236}">
                <a16:creationId xmlns:a16="http://schemas.microsoft.com/office/drawing/2014/main" id="{8E1A18B5-4DFF-D9FC-B181-5B8AE5CC1CD1}"/>
              </a:ext>
            </a:extLst>
          </p:cNvPr>
          <p:cNvGrpSpPr/>
          <p:nvPr/>
        </p:nvGrpSpPr>
        <p:grpSpPr>
          <a:xfrm>
            <a:off x="14460240" y="4715363"/>
            <a:ext cx="202500" cy="198720"/>
            <a:chOff x="0" y="0"/>
            <a:chExt cx="270000" cy="264960"/>
          </a:xfrm>
          <a:solidFill>
            <a:srgbClr val="00B050"/>
          </a:solidFill>
        </p:grpSpPr>
        <p:sp>
          <p:nvSpPr>
            <p:cNvPr id="70" name="Freeform 88">
              <a:extLst>
                <a:ext uri="{FF2B5EF4-FFF2-40B4-BE49-F238E27FC236}">
                  <a16:creationId xmlns:a16="http://schemas.microsoft.com/office/drawing/2014/main" id="{A736F957-59B8-4BB9-4368-6187B1DCBD56}"/>
                </a:ext>
              </a:extLst>
            </p:cNvPr>
            <p:cNvSpPr/>
            <p:nvPr/>
          </p:nvSpPr>
          <p:spPr>
            <a:xfrm>
              <a:off x="0" y="0"/>
              <a:ext cx="270002" cy="264922"/>
            </a:xfrm>
            <a:custGeom>
              <a:avLst/>
              <a:gdLst/>
              <a:ahLst/>
              <a:cxnLst/>
              <a:rect l="l" t="t" r="r" b="b"/>
              <a:pathLst>
                <a:path w="270002" h="264922">
                  <a:moveTo>
                    <a:pt x="135001" y="68199"/>
                  </a:moveTo>
                  <a:cubicBezTo>
                    <a:pt x="153924" y="68199"/>
                    <a:pt x="165735" y="85852"/>
                    <a:pt x="165735" y="100965"/>
                  </a:cubicBezTo>
                  <a:cubicBezTo>
                    <a:pt x="165735" y="116078"/>
                    <a:pt x="151511" y="136271"/>
                    <a:pt x="135001" y="136271"/>
                  </a:cubicBezTo>
                  <a:cubicBezTo>
                    <a:pt x="118491" y="136271"/>
                    <a:pt x="104140" y="118618"/>
                    <a:pt x="104140" y="100838"/>
                  </a:cubicBezTo>
                  <a:cubicBezTo>
                    <a:pt x="104140" y="80645"/>
                    <a:pt x="118364" y="68072"/>
                    <a:pt x="135001" y="68072"/>
                  </a:cubicBezTo>
                  <a:close/>
                  <a:moveTo>
                    <a:pt x="0" y="0"/>
                  </a:moveTo>
                  <a:lnTo>
                    <a:pt x="0" y="166497"/>
                  </a:lnTo>
                  <a:cubicBezTo>
                    <a:pt x="0" y="219456"/>
                    <a:pt x="40259" y="264922"/>
                    <a:pt x="94742" y="264922"/>
                  </a:cubicBezTo>
                  <a:lnTo>
                    <a:pt x="177673" y="264922"/>
                  </a:lnTo>
                  <a:cubicBezTo>
                    <a:pt x="227457" y="264922"/>
                    <a:pt x="270002" y="219583"/>
                    <a:pt x="270002" y="166497"/>
                  </a:cubicBezTo>
                  <a:lnTo>
                    <a:pt x="270002" y="0"/>
                  </a:lnTo>
                  <a:close/>
                </a:path>
              </a:pathLst>
            </a:custGeom>
            <a:grpFill/>
          </p:spPr>
        </p:sp>
      </p:grpSp>
      <p:grpSp>
        <p:nvGrpSpPr>
          <p:cNvPr id="71" name="Group 89">
            <a:extLst>
              <a:ext uri="{FF2B5EF4-FFF2-40B4-BE49-F238E27FC236}">
                <a16:creationId xmlns:a16="http://schemas.microsoft.com/office/drawing/2014/main" id="{3FFE3F61-364A-6A37-72B4-25D01518FF39}"/>
              </a:ext>
            </a:extLst>
          </p:cNvPr>
          <p:cNvGrpSpPr/>
          <p:nvPr/>
        </p:nvGrpSpPr>
        <p:grpSpPr>
          <a:xfrm>
            <a:off x="14460240" y="4154843"/>
            <a:ext cx="202500" cy="510840"/>
            <a:chOff x="0" y="0"/>
            <a:chExt cx="270000" cy="681120"/>
          </a:xfrm>
          <a:solidFill>
            <a:srgbClr val="00B050"/>
          </a:solidFill>
        </p:grpSpPr>
        <p:sp>
          <p:nvSpPr>
            <p:cNvPr id="72" name="Freeform 90">
              <a:extLst>
                <a:ext uri="{FF2B5EF4-FFF2-40B4-BE49-F238E27FC236}">
                  <a16:creationId xmlns:a16="http://schemas.microsoft.com/office/drawing/2014/main" id="{164C9FDC-9A24-04DA-468E-1BC4913DA077}"/>
                </a:ext>
              </a:extLst>
            </p:cNvPr>
            <p:cNvSpPr/>
            <p:nvPr/>
          </p:nvSpPr>
          <p:spPr>
            <a:xfrm>
              <a:off x="0" y="0"/>
              <a:ext cx="270002" cy="681101"/>
            </a:xfrm>
            <a:custGeom>
              <a:avLst/>
              <a:gdLst/>
              <a:ahLst/>
              <a:cxnLst/>
              <a:rect l="l" t="t" r="r" b="b"/>
              <a:pathLst>
                <a:path w="270002" h="681101">
                  <a:moveTo>
                    <a:pt x="135001" y="128651"/>
                  </a:moveTo>
                  <a:cubicBezTo>
                    <a:pt x="153924" y="128651"/>
                    <a:pt x="165735" y="143891"/>
                    <a:pt x="165735" y="164084"/>
                  </a:cubicBezTo>
                  <a:lnTo>
                    <a:pt x="165735" y="582676"/>
                  </a:lnTo>
                  <a:cubicBezTo>
                    <a:pt x="165735" y="600329"/>
                    <a:pt x="151511" y="612902"/>
                    <a:pt x="135001" y="612902"/>
                  </a:cubicBezTo>
                  <a:cubicBezTo>
                    <a:pt x="120777" y="612902"/>
                    <a:pt x="104140" y="597789"/>
                    <a:pt x="104140" y="582676"/>
                  </a:cubicBezTo>
                  <a:lnTo>
                    <a:pt x="104140" y="164084"/>
                  </a:lnTo>
                  <a:cubicBezTo>
                    <a:pt x="104140" y="143891"/>
                    <a:pt x="118364" y="128651"/>
                    <a:pt x="135001" y="128651"/>
                  </a:cubicBezTo>
                  <a:close/>
                  <a:moveTo>
                    <a:pt x="94742" y="127"/>
                  </a:moveTo>
                  <a:cubicBezTo>
                    <a:pt x="45085" y="127"/>
                    <a:pt x="0" y="42926"/>
                    <a:pt x="0" y="95885"/>
                  </a:cubicBezTo>
                  <a:lnTo>
                    <a:pt x="0" y="681101"/>
                  </a:lnTo>
                  <a:lnTo>
                    <a:pt x="270002" y="681101"/>
                  </a:lnTo>
                  <a:lnTo>
                    <a:pt x="270002" y="95885"/>
                  </a:lnTo>
                  <a:cubicBezTo>
                    <a:pt x="270002" y="42926"/>
                    <a:pt x="227330" y="0"/>
                    <a:pt x="177673" y="0"/>
                  </a:cubicBezTo>
                  <a:close/>
                </a:path>
              </a:pathLst>
            </a:custGeom>
            <a:grpFill/>
          </p:spPr>
        </p:sp>
      </p:grpSp>
      <p:grpSp>
        <p:nvGrpSpPr>
          <p:cNvPr id="73" name="Group 91">
            <a:extLst>
              <a:ext uri="{FF2B5EF4-FFF2-40B4-BE49-F238E27FC236}">
                <a16:creationId xmlns:a16="http://schemas.microsoft.com/office/drawing/2014/main" id="{52779D87-AC3C-0809-55D0-AC3089F14FC9}"/>
              </a:ext>
            </a:extLst>
          </p:cNvPr>
          <p:cNvGrpSpPr/>
          <p:nvPr/>
        </p:nvGrpSpPr>
        <p:grpSpPr>
          <a:xfrm>
            <a:off x="14707020" y="4715363"/>
            <a:ext cx="202500" cy="198720"/>
            <a:chOff x="0" y="0"/>
            <a:chExt cx="270000" cy="264960"/>
          </a:xfrm>
          <a:solidFill>
            <a:srgbClr val="00B050"/>
          </a:solidFill>
        </p:grpSpPr>
        <p:sp>
          <p:nvSpPr>
            <p:cNvPr id="74" name="Freeform 92">
              <a:extLst>
                <a:ext uri="{FF2B5EF4-FFF2-40B4-BE49-F238E27FC236}">
                  <a16:creationId xmlns:a16="http://schemas.microsoft.com/office/drawing/2014/main" id="{E5D24AB7-B85F-2DFB-54E8-E82F47D2B1D0}"/>
                </a:ext>
              </a:extLst>
            </p:cNvPr>
            <p:cNvSpPr/>
            <p:nvPr/>
          </p:nvSpPr>
          <p:spPr>
            <a:xfrm>
              <a:off x="0" y="0"/>
              <a:ext cx="269875" cy="264922"/>
            </a:xfrm>
            <a:custGeom>
              <a:avLst/>
              <a:gdLst/>
              <a:ahLst/>
              <a:cxnLst/>
              <a:rect l="l" t="t" r="r" b="b"/>
              <a:pathLst>
                <a:path w="269875" h="264922">
                  <a:moveTo>
                    <a:pt x="137414" y="68199"/>
                  </a:moveTo>
                  <a:cubicBezTo>
                    <a:pt x="156337" y="68199"/>
                    <a:pt x="170561" y="85852"/>
                    <a:pt x="170561" y="100965"/>
                  </a:cubicBezTo>
                  <a:cubicBezTo>
                    <a:pt x="170561" y="116078"/>
                    <a:pt x="156337" y="136271"/>
                    <a:pt x="137414" y="136271"/>
                  </a:cubicBezTo>
                  <a:cubicBezTo>
                    <a:pt x="120777" y="136271"/>
                    <a:pt x="108966" y="118618"/>
                    <a:pt x="108966" y="100965"/>
                  </a:cubicBezTo>
                  <a:cubicBezTo>
                    <a:pt x="108966" y="80772"/>
                    <a:pt x="120777" y="68199"/>
                    <a:pt x="137414" y="68199"/>
                  </a:cubicBezTo>
                  <a:close/>
                  <a:moveTo>
                    <a:pt x="0" y="0"/>
                  </a:moveTo>
                  <a:lnTo>
                    <a:pt x="0" y="166497"/>
                  </a:lnTo>
                  <a:lnTo>
                    <a:pt x="2413" y="166497"/>
                  </a:lnTo>
                  <a:cubicBezTo>
                    <a:pt x="2413" y="219456"/>
                    <a:pt x="42672" y="264922"/>
                    <a:pt x="94742" y="264922"/>
                  </a:cubicBezTo>
                  <a:lnTo>
                    <a:pt x="177546" y="264922"/>
                  </a:lnTo>
                  <a:cubicBezTo>
                    <a:pt x="227330" y="264922"/>
                    <a:pt x="269875" y="219583"/>
                    <a:pt x="269875" y="166497"/>
                  </a:cubicBezTo>
                  <a:lnTo>
                    <a:pt x="269875" y="0"/>
                  </a:lnTo>
                  <a:close/>
                </a:path>
              </a:pathLst>
            </a:custGeom>
            <a:grpFill/>
          </p:spPr>
        </p:sp>
      </p:grpSp>
      <p:grpSp>
        <p:nvGrpSpPr>
          <p:cNvPr id="75" name="Group 93">
            <a:extLst>
              <a:ext uri="{FF2B5EF4-FFF2-40B4-BE49-F238E27FC236}">
                <a16:creationId xmlns:a16="http://schemas.microsoft.com/office/drawing/2014/main" id="{D8209AA2-BDFC-B3CD-D26B-624099310BA1}"/>
              </a:ext>
            </a:extLst>
          </p:cNvPr>
          <p:cNvGrpSpPr/>
          <p:nvPr/>
        </p:nvGrpSpPr>
        <p:grpSpPr>
          <a:xfrm>
            <a:off x="14710260" y="4154843"/>
            <a:ext cx="202500" cy="510840"/>
            <a:chOff x="0" y="0"/>
            <a:chExt cx="270000" cy="681120"/>
          </a:xfrm>
          <a:solidFill>
            <a:srgbClr val="00B050"/>
          </a:solidFill>
        </p:grpSpPr>
        <p:sp>
          <p:nvSpPr>
            <p:cNvPr id="76" name="Freeform 94">
              <a:extLst>
                <a:ext uri="{FF2B5EF4-FFF2-40B4-BE49-F238E27FC236}">
                  <a16:creationId xmlns:a16="http://schemas.microsoft.com/office/drawing/2014/main" id="{60399656-4346-9E0B-24D6-758519C45382}"/>
                </a:ext>
              </a:extLst>
            </p:cNvPr>
            <p:cNvSpPr/>
            <p:nvPr/>
          </p:nvSpPr>
          <p:spPr>
            <a:xfrm>
              <a:off x="0" y="127"/>
              <a:ext cx="270002" cy="680974"/>
            </a:xfrm>
            <a:custGeom>
              <a:avLst/>
              <a:gdLst/>
              <a:ahLst/>
              <a:cxnLst/>
              <a:rect l="l" t="t" r="r" b="b"/>
              <a:pathLst>
                <a:path w="270002" h="680974">
                  <a:moveTo>
                    <a:pt x="130302" y="128524"/>
                  </a:moveTo>
                  <a:cubicBezTo>
                    <a:pt x="144526" y="128524"/>
                    <a:pt x="163449" y="143764"/>
                    <a:pt x="163449" y="163957"/>
                  </a:cubicBezTo>
                  <a:lnTo>
                    <a:pt x="163449" y="582549"/>
                  </a:lnTo>
                  <a:cubicBezTo>
                    <a:pt x="163449" y="600202"/>
                    <a:pt x="149225" y="612775"/>
                    <a:pt x="130302" y="612775"/>
                  </a:cubicBezTo>
                  <a:cubicBezTo>
                    <a:pt x="113792" y="612775"/>
                    <a:pt x="101854" y="597662"/>
                    <a:pt x="101854" y="582549"/>
                  </a:cubicBezTo>
                  <a:lnTo>
                    <a:pt x="101854" y="163957"/>
                  </a:lnTo>
                  <a:cubicBezTo>
                    <a:pt x="101854" y="143764"/>
                    <a:pt x="116078" y="128524"/>
                    <a:pt x="130302" y="128524"/>
                  </a:cubicBezTo>
                  <a:close/>
                  <a:moveTo>
                    <a:pt x="92329" y="0"/>
                  </a:moveTo>
                  <a:cubicBezTo>
                    <a:pt x="42672" y="0"/>
                    <a:pt x="0" y="42799"/>
                    <a:pt x="0" y="95758"/>
                  </a:cubicBezTo>
                  <a:lnTo>
                    <a:pt x="0" y="680974"/>
                  </a:lnTo>
                  <a:lnTo>
                    <a:pt x="270002" y="680974"/>
                  </a:lnTo>
                  <a:lnTo>
                    <a:pt x="270002" y="95758"/>
                  </a:lnTo>
                  <a:cubicBezTo>
                    <a:pt x="267589" y="42799"/>
                    <a:pt x="224917" y="0"/>
                    <a:pt x="175260" y="0"/>
                  </a:cubicBezTo>
                  <a:close/>
                </a:path>
              </a:pathLst>
            </a:custGeom>
            <a:grpFill/>
          </p:spPr>
        </p:sp>
      </p:grpSp>
      <p:grpSp>
        <p:nvGrpSpPr>
          <p:cNvPr id="77" name="Group 95">
            <a:extLst>
              <a:ext uri="{FF2B5EF4-FFF2-40B4-BE49-F238E27FC236}">
                <a16:creationId xmlns:a16="http://schemas.microsoft.com/office/drawing/2014/main" id="{C8023677-3C68-49EB-7B7C-82CBEED87641}"/>
              </a:ext>
            </a:extLst>
          </p:cNvPr>
          <p:cNvGrpSpPr/>
          <p:nvPr/>
        </p:nvGrpSpPr>
        <p:grpSpPr>
          <a:xfrm>
            <a:off x="8995440" y="3053783"/>
            <a:ext cx="855360" cy="305640"/>
            <a:chOff x="0" y="0"/>
            <a:chExt cx="1140480" cy="407520"/>
          </a:xfrm>
          <a:solidFill>
            <a:srgbClr val="00B050"/>
          </a:solidFill>
        </p:grpSpPr>
        <p:sp>
          <p:nvSpPr>
            <p:cNvPr id="78" name="Freeform 96">
              <a:extLst>
                <a:ext uri="{FF2B5EF4-FFF2-40B4-BE49-F238E27FC236}">
                  <a16:creationId xmlns:a16="http://schemas.microsoft.com/office/drawing/2014/main" id="{0BC98F03-C4FD-0C54-BE9C-C81AD433756A}"/>
                </a:ext>
              </a:extLst>
            </p:cNvPr>
            <p:cNvSpPr/>
            <p:nvPr/>
          </p:nvSpPr>
          <p:spPr>
            <a:xfrm>
              <a:off x="0" y="127"/>
              <a:ext cx="1140460" cy="407543"/>
            </a:xfrm>
            <a:custGeom>
              <a:avLst/>
              <a:gdLst/>
              <a:ahLst/>
              <a:cxnLst/>
              <a:rect l="l" t="t" r="r" b="b"/>
              <a:pathLst>
                <a:path w="1140460" h="407543">
                  <a:moveTo>
                    <a:pt x="222758" y="0"/>
                  </a:moveTo>
                  <a:cubicBezTo>
                    <a:pt x="99695" y="0"/>
                    <a:pt x="0" y="106299"/>
                    <a:pt x="0" y="233807"/>
                  </a:cubicBezTo>
                  <a:lnTo>
                    <a:pt x="0" y="357886"/>
                  </a:lnTo>
                  <a:cubicBezTo>
                    <a:pt x="0" y="386207"/>
                    <a:pt x="23368" y="407543"/>
                    <a:pt x="46482" y="407543"/>
                  </a:cubicBezTo>
                  <a:lnTo>
                    <a:pt x="1093851" y="407543"/>
                  </a:lnTo>
                  <a:cubicBezTo>
                    <a:pt x="1120521" y="407543"/>
                    <a:pt x="1140460" y="386334"/>
                    <a:pt x="1140460" y="357886"/>
                  </a:cubicBezTo>
                  <a:lnTo>
                    <a:pt x="1140460" y="233807"/>
                  </a:lnTo>
                  <a:cubicBezTo>
                    <a:pt x="1140460" y="106299"/>
                    <a:pt x="1040638" y="0"/>
                    <a:pt x="921004" y="0"/>
                  </a:cubicBezTo>
                  <a:close/>
                </a:path>
              </a:pathLst>
            </a:custGeom>
            <a:grpFill/>
          </p:spPr>
        </p:sp>
      </p:grpSp>
      <p:grpSp>
        <p:nvGrpSpPr>
          <p:cNvPr id="79" name="Group 97">
            <a:extLst>
              <a:ext uri="{FF2B5EF4-FFF2-40B4-BE49-F238E27FC236}">
                <a16:creationId xmlns:a16="http://schemas.microsoft.com/office/drawing/2014/main" id="{AAE223FE-59E7-34FE-2898-E406400E091D}"/>
              </a:ext>
            </a:extLst>
          </p:cNvPr>
          <p:cNvGrpSpPr/>
          <p:nvPr/>
        </p:nvGrpSpPr>
        <p:grpSpPr>
          <a:xfrm>
            <a:off x="9065100" y="3428543"/>
            <a:ext cx="720900" cy="71820"/>
            <a:chOff x="0" y="0"/>
            <a:chExt cx="961200" cy="95760"/>
          </a:xfrm>
          <a:solidFill>
            <a:srgbClr val="00B050"/>
          </a:solidFill>
        </p:grpSpPr>
        <p:sp>
          <p:nvSpPr>
            <p:cNvPr id="80" name="Freeform 98">
              <a:extLst>
                <a:ext uri="{FF2B5EF4-FFF2-40B4-BE49-F238E27FC236}">
                  <a16:creationId xmlns:a16="http://schemas.microsoft.com/office/drawing/2014/main" id="{B56593C7-A42F-9F65-D92F-27D515D3D30C}"/>
                </a:ext>
              </a:extLst>
            </p:cNvPr>
            <p:cNvSpPr/>
            <p:nvPr/>
          </p:nvSpPr>
          <p:spPr>
            <a:xfrm>
              <a:off x="0" y="127"/>
              <a:ext cx="961009" cy="95504"/>
            </a:xfrm>
            <a:custGeom>
              <a:avLst/>
              <a:gdLst/>
              <a:ahLst/>
              <a:cxnLst/>
              <a:rect l="l" t="t" r="r" b="b"/>
              <a:pathLst>
                <a:path w="961009" h="95504">
                  <a:moveTo>
                    <a:pt x="0" y="0"/>
                  </a:moveTo>
                  <a:lnTo>
                    <a:pt x="0" y="49530"/>
                  </a:lnTo>
                  <a:cubicBezTo>
                    <a:pt x="0" y="77851"/>
                    <a:pt x="20066" y="95504"/>
                    <a:pt x="46609" y="95504"/>
                  </a:cubicBezTo>
                  <a:lnTo>
                    <a:pt x="917829" y="95504"/>
                  </a:lnTo>
                  <a:cubicBezTo>
                    <a:pt x="944372" y="95504"/>
                    <a:pt x="961009" y="70739"/>
                    <a:pt x="961009" y="49530"/>
                  </a:cubicBezTo>
                  <a:lnTo>
                    <a:pt x="961009" y="0"/>
                  </a:lnTo>
                  <a:close/>
                </a:path>
              </a:pathLst>
            </a:custGeom>
            <a:grpFill/>
          </p:spPr>
        </p:sp>
      </p:grpSp>
      <p:grpSp>
        <p:nvGrpSpPr>
          <p:cNvPr id="81" name="Group 99">
            <a:extLst>
              <a:ext uri="{FF2B5EF4-FFF2-40B4-BE49-F238E27FC236}">
                <a16:creationId xmlns:a16="http://schemas.microsoft.com/office/drawing/2014/main" id="{5276059A-56AA-A822-D116-B123C54BE257}"/>
              </a:ext>
            </a:extLst>
          </p:cNvPr>
          <p:cNvGrpSpPr/>
          <p:nvPr/>
        </p:nvGrpSpPr>
        <p:grpSpPr>
          <a:xfrm>
            <a:off x="9192540" y="2429543"/>
            <a:ext cx="459000" cy="558360"/>
            <a:chOff x="0" y="0"/>
            <a:chExt cx="612000" cy="744480"/>
          </a:xfrm>
          <a:solidFill>
            <a:srgbClr val="00B050"/>
          </a:solidFill>
        </p:grpSpPr>
        <p:sp>
          <p:nvSpPr>
            <p:cNvPr id="82" name="Freeform 100">
              <a:extLst>
                <a:ext uri="{FF2B5EF4-FFF2-40B4-BE49-F238E27FC236}">
                  <a16:creationId xmlns:a16="http://schemas.microsoft.com/office/drawing/2014/main" id="{8152B68B-2BE2-FAFE-1836-84807339748E}"/>
                </a:ext>
              </a:extLst>
            </p:cNvPr>
            <p:cNvSpPr/>
            <p:nvPr/>
          </p:nvSpPr>
          <p:spPr>
            <a:xfrm>
              <a:off x="0" y="0"/>
              <a:ext cx="612013" cy="744347"/>
            </a:xfrm>
            <a:custGeom>
              <a:avLst/>
              <a:gdLst/>
              <a:ahLst/>
              <a:cxnLst/>
              <a:rect l="l" t="t" r="r" b="b"/>
              <a:pathLst>
                <a:path w="612013" h="744347">
                  <a:moveTo>
                    <a:pt x="309372" y="0"/>
                  </a:moveTo>
                  <a:cubicBezTo>
                    <a:pt x="136398" y="0"/>
                    <a:pt x="0" y="145415"/>
                    <a:pt x="0" y="322580"/>
                  </a:cubicBezTo>
                  <a:cubicBezTo>
                    <a:pt x="3429" y="428879"/>
                    <a:pt x="53213" y="528066"/>
                    <a:pt x="132969" y="588391"/>
                  </a:cubicBezTo>
                  <a:lnTo>
                    <a:pt x="132969" y="744347"/>
                  </a:lnTo>
                  <a:lnTo>
                    <a:pt x="482219" y="744347"/>
                  </a:lnTo>
                  <a:lnTo>
                    <a:pt x="482219" y="588391"/>
                  </a:lnTo>
                  <a:cubicBezTo>
                    <a:pt x="565404" y="528066"/>
                    <a:pt x="612013" y="428879"/>
                    <a:pt x="612013" y="322580"/>
                  </a:cubicBezTo>
                  <a:cubicBezTo>
                    <a:pt x="612013" y="141732"/>
                    <a:pt x="475615" y="0"/>
                    <a:pt x="309372" y="0"/>
                  </a:cubicBezTo>
                  <a:close/>
                </a:path>
              </a:pathLst>
            </a:custGeom>
            <a:grpFill/>
          </p:spPr>
        </p:sp>
      </p:grpSp>
      <p:grpSp>
        <p:nvGrpSpPr>
          <p:cNvPr id="83" name="Group 101">
            <a:extLst>
              <a:ext uri="{FF2B5EF4-FFF2-40B4-BE49-F238E27FC236}">
                <a16:creationId xmlns:a16="http://schemas.microsoft.com/office/drawing/2014/main" id="{69FB95E8-7FCC-1CA3-B23F-18FC0241081C}"/>
              </a:ext>
            </a:extLst>
          </p:cNvPr>
          <p:cNvGrpSpPr/>
          <p:nvPr/>
        </p:nvGrpSpPr>
        <p:grpSpPr>
          <a:xfrm>
            <a:off x="9241680" y="5469203"/>
            <a:ext cx="584280" cy="837000"/>
            <a:chOff x="0" y="0"/>
            <a:chExt cx="779040" cy="1116000"/>
          </a:xfrm>
          <a:solidFill>
            <a:srgbClr val="00B050"/>
          </a:solidFill>
        </p:grpSpPr>
        <p:sp>
          <p:nvSpPr>
            <p:cNvPr id="84" name="Freeform 102">
              <a:extLst>
                <a:ext uri="{FF2B5EF4-FFF2-40B4-BE49-F238E27FC236}">
                  <a16:creationId xmlns:a16="http://schemas.microsoft.com/office/drawing/2014/main" id="{F98F9AF2-5C5C-13B6-7110-FA94CE7EFF1A}"/>
                </a:ext>
              </a:extLst>
            </p:cNvPr>
            <p:cNvSpPr/>
            <p:nvPr/>
          </p:nvSpPr>
          <p:spPr>
            <a:xfrm>
              <a:off x="0" y="0"/>
              <a:ext cx="779145" cy="1115949"/>
            </a:xfrm>
            <a:custGeom>
              <a:avLst/>
              <a:gdLst/>
              <a:ahLst/>
              <a:cxnLst/>
              <a:rect l="l" t="t" r="r" b="b"/>
              <a:pathLst>
                <a:path w="779145" h="1115949">
                  <a:moveTo>
                    <a:pt x="398653" y="146812"/>
                  </a:moveTo>
                  <a:cubicBezTo>
                    <a:pt x="419481" y="146812"/>
                    <a:pt x="435102" y="166243"/>
                    <a:pt x="435102" y="182880"/>
                  </a:cubicBezTo>
                  <a:lnTo>
                    <a:pt x="435102" y="207899"/>
                  </a:lnTo>
                  <a:cubicBezTo>
                    <a:pt x="474091" y="218948"/>
                    <a:pt x="502793" y="263398"/>
                    <a:pt x="502793" y="310642"/>
                  </a:cubicBezTo>
                  <a:cubicBezTo>
                    <a:pt x="502793" y="332867"/>
                    <a:pt x="487172" y="346710"/>
                    <a:pt x="466344" y="346710"/>
                  </a:cubicBezTo>
                  <a:cubicBezTo>
                    <a:pt x="448056" y="346710"/>
                    <a:pt x="435102" y="327279"/>
                    <a:pt x="435102" y="310642"/>
                  </a:cubicBezTo>
                  <a:cubicBezTo>
                    <a:pt x="435102" y="288417"/>
                    <a:pt x="419481" y="271780"/>
                    <a:pt x="398653" y="271780"/>
                  </a:cubicBezTo>
                  <a:cubicBezTo>
                    <a:pt x="377825" y="271780"/>
                    <a:pt x="364744" y="288417"/>
                    <a:pt x="364744" y="310642"/>
                  </a:cubicBezTo>
                  <a:cubicBezTo>
                    <a:pt x="364744" y="332867"/>
                    <a:pt x="395986" y="352298"/>
                    <a:pt x="422021" y="374396"/>
                  </a:cubicBezTo>
                  <a:cubicBezTo>
                    <a:pt x="455930" y="402209"/>
                    <a:pt x="502793" y="435483"/>
                    <a:pt x="502793" y="493776"/>
                  </a:cubicBezTo>
                  <a:cubicBezTo>
                    <a:pt x="502793" y="543687"/>
                    <a:pt x="474091" y="582676"/>
                    <a:pt x="435102" y="599313"/>
                  </a:cubicBezTo>
                  <a:lnTo>
                    <a:pt x="435102" y="624332"/>
                  </a:lnTo>
                  <a:cubicBezTo>
                    <a:pt x="435102" y="643763"/>
                    <a:pt x="416814" y="657606"/>
                    <a:pt x="398653" y="657606"/>
                  </a:cubicBezTo>
                  <a:cubicBezTo>
                    <a:pt x="377825" y="657606"/>
                    <a:pt x="364744" y="640969"/>
                    <a:pt x="364744" y="624332"/>
                  </a:cubicBezTo>
                  <a:lnTo>
                    <a:pt x="364744" y="599440"/>
                  </a:lnTo>
                  <a:cubicBezTo>
                    <a:pt x="325628" y="585597"/>
                    <a:pt x="297053" y="543941"/>
                    <a:pt x="297053" y="493903"/>
                  </a:cubicBezTo>
                  <a:cubicBezTo>
                    <a:pt x="297053" y="474472"/>
                    <a:pt x="312674" y="457708"/>
                    <a:pt x="333502" y="457708"/>
                  </a:cubicBezTo>
                  <a:cubicBezTo>
                    <a:pt x="351663" y="457708"/>
                    <a:pt x="364744" y="474345"/>
                    <a:pt x="364744" y="493903"/>
                  </a:cubicBezTo>
                  <a:cubicBezTo>
                    <a:pt x="364744" y="516128"/>
                    <a:pt x="383032" y="530098"/>
                    <a:pt x="398653" y="530098"/>
                  </a:cubicBezTo>
                  <a:cubicBezTo>
                    <a:pt x="416814" y="530098"/>
                    <a:pt x="435102" y="513334"/>
                    <a:pt x="435102" y="493903"/>
                  </a:cubicBezTo>
                  <a:cubicBezTo>
                    <a:pt x="435102" y="474472"/>
                    <a:pt x="409067" y="452247"/>
                    <a:pt x="377825" y="432816"/>
                  </a:cubicBezTo>
                  <a:cubicBezTo>
                    <a:pt x="343916" y="405003"/>
                    <a:pt x="297053" y="368935"/>
                    <a:pt x="297053" y="310642"/>
                  </a:cubicBezTo>
                  <a:cubicBezTo>
                    <a:pt x="297053" y="263398"/>
                    <a:pt x="325628" y="224536"/>
                    <a:pt x="364744" y="207899"/>
                  </a:cubicBezTo>
                  <a:lnTo>
                    <a:pt x="364744" y="182880"/>
                  </a:lnTo>
                  <a:cubicBezTo>
                    <a:pt x="364744" y="160655"/>
                    <a:pt x="383032" y="146812"/>
                    <a:pt x="398653" y="146812"/>
                  </a:cubicBezTo>
                  <a:close/>
                  <a:moveTo>
                    <a:pt x="502793" y="827151"/>
                  </a:moveTo>
                  <a:lnTo>
                    <a:pt x="502793" y="902081"/>
                  </a:lnTo>
                  <a:lnTo>
                    <a:pt x="297053" y="902081"/>
                  </a:lnTo>
                  <a:lnTo>
                    <a:pt x="297053" y="827151"/>
                  </a:lnTo>
                  <a:close/>
                  <a:moveTo>
                    <a:pt x="397002" y="0"/>
                  </a:moveTo>
                  <a:cubicBezTo>
                    <a:pt x="371983" y="0"/>
                    <a:pt x="346329" y="2540"/>
                    <a:pt x="320421" y="8001"/>
                  </a:cubicBezTo>
                  <a:cubicBezTo>
                    <a:pt x="174625" y="44069"/>
                    <a:pt x="57277" y="171831"/>
                    <a:pt x="31242" y="327406"/>
                  </a:cubicBezTo>
                  <a:cubicBezTo>
                    <a:pt x="0" y="502158"/>
                    <a:pt x="83312" y="674370"/>
                    <a:pt x="229362" y="754888"/>
                  </a:cubicBezTo>
                  <a:lnTo>
                    <a:pt x="229362" y="932688"/>
                  </a:lnTo>
                  <a:cubicBezTo>
                    <a:pt x="229362" y="1032637"/>
                    <a:pt x="307467" y="1115949"/>
                    <a:pt x="401320" y="1115949"/>
                  </a:cubicBezTo>
                  <a:cubicBezTo>
                    <a:pt x="495173" y="1115949"/>
                    <a:pt x="575945" y="1032637"/>
                    <a:pt x="575945" y="932688"/>
                  </a:cubicBezTo>
                  <a:lnTo>
                    <a:pt x="575945" y="754888"/>
                  </a:lnTo>
                  <a:cubicBezTo>
                    <a:pt x="698373" y="685546"/>
                    <a:pt x="779145" y="549402"/>
                    <a:pt x="779145" y="396748"/>
                  </a:cubicBezTo>
                  <a:cubicBezTo>
                    <a:pt x="776605" y="176276"/>
                    <a:pt x="604266" y="0"/>
                    <a:pt x="397002" y="0"/>
                  </a:cubicBezTo>
                  <a:close/>
                </a:path>
              </a:pathLst>
            </a:custGeom>
            <a:grpFill/>
          </p:spPr>
        </p:sp>
      </p:grpSp>
      <p:grpSp>
        <p:nvGrpSpPr>
          <p:cNvPr id="85" name="Group 103">
            <a:extLst>
              <a:ext uri="{FF2B5EF4-FFF2-40B4-BE49-F238E27FC236}">
                <a16:creationId xmlns:a16="http://schemas.microsoft.com/office/drawing/2014/main" id="{D9BB2C98-17AD-4FF5-45BC-950B7F411613}"/>
              </a:ext>
            </a:extLst>
          </p:cNvPr>
          <p:cNvGrpSpPr/>
          <p:nvPr/>
        </p:nvGrpSpPr>
        <p:grpSpPr>
          <a:xfrm>
            <a:off x="9149880" y="5762963"/>
            <a:ext cx="85860" cy="54000"/>
            <a:chOff x="0" y="0"/>
            <a:chExt cx="114480" cy="72000"/>
          </a:xfrm>
          <a:solidFill>
            <a:srgbClr val="00B050"/>
          </a:solidFill>
        </p:grpSpPr>
        <p:sp>
          <p:nvSpPr>
            <p:cNvPr id="86" name="Freeform 104">
              <a:extLst>
                <a:ext uri="{FF2B5EF4-FFF2-40B4-BE49-F238E27FC236}">
                  <a16:creationId xmlns:a16="http://schemas.microsoft.com/office/drawing/2014/main" id="{4E7B5A79-61E6-FD58-1B81-B1F555DAEAE8}"/>
                </a:ext>
              </a:extLst>
            </p:cNvPr>
            <p:cNvSpPr/>
            <p:nvPr/>
          </p:nvSpPr>
          <p:spPr>
            <a:xfrm>
              <a:off x="127" y="0"/>
              <a:ext cx="114427" cy="71882"/>
            </a:xfrm>
            <a:custGeom>
              <a:avLst/>
              <a:gdLst/>
              <a:ahLst/>
              <a:cxnLst/>
              <a:rect l="l" t="t" r="r" b="b"/>
              <a:pathLst>
                <a:path w="114427" h="71882">
                  <a:moveTo>
                    <a:pt x="31115" y="0"/>
                  </a:moveTo>
                  <a:cubicBezTo>
                    <a:pt x="12954" y="0"/>
                    <a:pt x="0" y="16637"/>
                    <a:pt x="0" y="33147"/>
                  </a:cubicBezTo>
                  <a:cubicBezTo>
                    <a:pt x="0" y="55245"/>
                    <a:pt x="15621" y="71882"/>
                    <a:pt x="31242" y="71882"/>
                  </a:cubicBezTo>
                  <a:lnTo>
                    <a:pt x="77978" y="71882"/>
                  </a:lnTo>
                  <a:cubicBezTo>
                    <a:pt x="96139" y="71882"/>
                    <a:pt x="114427" y="55245"/>
                    <a:pt x="114427" y="33147"/>
                  </a:cubicBezTo>
                  <a:cubicBezTo>
                    <a:pt x="114300" y="13843"/>
                    <a:pt x="96139" y="0"/>
                    <a:pt x="77978" y="0"/>
                  </a:cubicBezTo>
                  <a:close/>
                </a:path>
              </a:pathLst>
            </a:custGeom>
            <a:grpFill/>
          </p:spPr>
        </p:sp>
      </p:grpSp>
      <p:grpSp>
        <p:nvGrpSpPr>
          <p:cNvPr id="87" name="Group 105">
            <a:extLst>
              <a:ext uri="{FF2B5EF4-FFF2-40B4-BE49-F238E27FC236}">
                <a16:creationId xmlns:a16="http://schemas.microsoft.com/office/drawing/2014/main" id="{9A9B3749-15C2-3D01-9CC6-3E4E4F596104}"/>
              </a:ext>
            </a:extLst>
          </p:cNvPr>
          <p:cNvGrpSpPr/>
          <p:nvPr/>
        </p:nvGrpSpPr>
        <p:grpSpPr>
          <a:xfrm>
            <a:off x="9847560" y="5762963"/>
            <a:ext cx="88020" cy="54000"/>
            <a:chOff x="0" y="0"/>
            <a:chExt cx="117360" cy="72000"/>
          </a:xfrm>
          <a:solidFill>
            <a:srgbClr val="00B050"/>
          </a:solidFill>
        </p:grpSpPr>
        <p:sp>
          <p:nvSpPr>
            <p:cNvPr id="88" name="Freeform 106">
              <a:extLst>
                <a:ext uri="{FF2B5EF4-FFF2-40B4-BE49-F238E27FC236}">
                  <a16:creationId xmlns:a16="http://schemas.microsoft.com/office/drawing/2014/main" id="{0E59F763-724C-BC36-329F-402A54B3960B}"/>
                </a:ext>
              </a:extLst>
            </p:cNvPr>
            <p:cNvSpPr/>
            <p:nvPr/>
          </p:nvSpPr>
          <p:spPr>
            <a:xfrm>
              <a:off x="127" y="0"/>
              <a:ext cx="117221" cy="71882"/>
            </a:xfrm>
            <a:custGeom>
              <a:avLst/>
              <a:gdLst/>
              <a:ahLst/>
              <a:cxnLst/>
              <a:rect l="l" t="t" r="r" b="b"/>
              <a:pathLst>
                <a:path w="117221" h="71882">
                  <a:moveTo>
                    <a:pt x="36449" y="0"/>
                  </a:moveTo>
                  <a:cubicBezTo>
                    <a:pt x="18161" y="0"/>
                    <a:pt x="0" y="16637"/>
                    <a:pt x="0" y="33147"/>
                  </a:cubicBezTo>
                  <a:cubicBezTo>
                    <a:pt x="0" y="55245"/>
                    <a:pt x="18161" y="71882"/>
                    <a:pt x="36449" y="71882"/>
                  </a:cubicBezTo>
                  <a:lnTo>
                    <a:pt x="83312" y="71882"/>
                  </a:lnTo>
                  <a:cubicBezTo>
                    <a:pt x="101600" y="71882"/>
                    <a:pt x="114554" y="55245"/>
                    <a:pt x="114554" y="33147"/>
                  </a:cubicBezTo>
                  <a:cubicBezTo>
                    <a:pt x="117221" y="13843"/>
                    <a:pt x="101600" y="0"/>
                    <a:pt x="83312" y="0"/>
                  </a:cubicBezTo>
                  <a:close/>
                </a:path>
              </a:pathLst>
            </a:custGeom>
            <a:grpFill/>
          </p:spPr>
        </p:sp>
      </p:grpSp>
      <p:grpSp>
        <p:nvGrpSpPr>
          <p:cNvPr id="89" name="Group 107">
            <a:extLst>
              <a:ext uri="{FF2B5EF4-FFF2-40B4-BE49-F238E27FC236}">
                <a16:creationId xmlns:a16="http://schemas.microsoft.com/office/drawing/2014/main" id="{90EEF579-5D72-D8F6-CD94-2C496470D4A5}"/>
              </a:ext>
            </a:extLst>
          </p:cNvPr>
          <p:cNvGrpSpPr/>
          <p:nvPr/>
        </p:nvGrpSpPr>
        <p:grpSpPr>
          <a:xfrm>
            <a:off x="9255180" y="6012983"/>
            <a:ext cx="79920" cy="80460"/>
            <a:chOff x="0" y="0"/>
            <a:chExt cx="106560" cy="107280"/>
          </a:xfrm>
          <a:solidFill>
            <a:srgbClr val="00B050"/>
          </a:solidFill>
        </p:grpSpPr>
        <p:sp>
          <p:nvSpPr>
            <p:cNvPr id="90" name="Freeform 108">
              <a:extLst>
                <a:ext uri="{FF2B5EF4-FFF2-40B4-BE49-F238E27FC236}">
                  <a16:creationId xmlns:a16="http://schemas.microsoft.com/office/drawing/2014/main" id="{0A5EB1BE-6BCB-6975-C4DB-4CBAB0B7C4B5}"/>
                </a:ext>
              </a:extLst>
            </p:cNvPr>
            <p:cNvSpPr/>
            <p:nvPr/>
          </p:nvSpPr>
          <p:spPr>
            <a:xfrm>
              <a:off x="127" y="127"/>
              <a:ext cx="106553" cy="107188"/>
            </a:xfrm>
            <a:custGeom>
              <a:avLst/>
              <a:gdLst/>
              <a:ahLst/>
              <a:cxnLst/>
              <a:rect l="l" t="t" r="r" b="b"/>
              <a:pathLst>
                <a:path w="106553" h="107188">
                  <a:moveTo>
                    <a:pt x="68707" y="0"/>
                  </a:moveTo>
                  <a:cubicBezTo>
                    <a:pt x="59563" y="0"/>
                    <a:pt x="50546" y="3429"/>
                    <a:pt x="44069" y="10414"/>
                  </a:cubicBezTo>
                  <a:lnTo>
                    <a:pt x="12954" y="43815"/>
                  </a:lnTo>
                  <a:cubicBezTo>
                    <a:pt x="0" y="57658"/>
                    <a:pt x="0" y="82804"/>
                    <a:pt x="12954" y="96774"/>
                  </a:cubicBezTo>
                  <a:cubicBezTo>
                    <a:pt x="19431" y="103632"/>
                    <a:pt x="27940" y="107188"/>
                    <a:pt x="36322" y="107188"/>
                  </a:cubicBezTo>
                  <a:cubicBezTo>
                    <a:pt x="44704" y="107188"/>
                    <a:pt x="53213" y="103632"/>
                    <a:pt x="59563" y="96774"/>
                  </a:cubicBezTo>
                  <a:lnTo>
                    <a:pt x="93472" y="60452"/>
                  </a:lnTo>
                  <a:cubicBezTo>
                    <a:pt x="106553" y="46482"/>
                    <a:pt x="106553" y="21463"/>
                    <a:pt x="93472" y="10287"/>
                  </a:cubicBezTo>
                  <a:cubicBezTo>
                    <a:pt x="86868" y="3429"/>
                    <a:pt x="77851" y="0"/>
                    <a:pt x="68707" y="0"/>
                  </a:cubicBezTo>
                  <a:close/>
                </a:path>
              </a:pathLst>
            </a:custGeom>
            <a:grpFill/>
          </p:spPr>
        </p:sp>
      </p:grpSp>
      <p:grpSp>
        <p:nvGrpSpPr>
          <p:cNvPr id="91" name="Group 109">
            <a:extLst>
              <a:ext uri="{FF2B5EF4-FFF2-40B4-BE49-F238E27FC236}">
                <a16:creationId xmlns:a16="http://schemas.microsoft.com/office/drawing/2014/main" id="{A9957FD7-87D4-17D0-4491-BFCF09B1443B}"/>
              </a:ext>
            </a:extLst>
          </p:cNvPr>
          <p:cNvGrpSpPr/>
          <p:nvPr/>
        </p:nvGrpSpPr>
        <p:grpSpPr>
          <a:xfrm>
            <a:off x="9751440" y="5484323"/>
            <a:ext cx="79920" cy="80460"/>
            <a:chOff x="0" y="0"/>
            <a:chExt cx="106560" cy="107280"/>
          </a:xfrm>
          <a:solidFill>
            <a:srgbClr val="00B050"/>
          </a:solidFill>
        </p:grpSpPr>
        <p:sp>
          <p:nvSpPr>
            <p:cNvPr id="92" name="Freeform 110">
              <a:extLst>
                <a:ext uri="{FF2B5EF4-FFF2-40B4-BE49-F238E27FC236}">
                  <a16:creationId xmlns:a16="http://schemas.microsoft.com/office/drawing/2014/main" id="{9CACC422-4870-5431-CB22-F71B42289C8E}"/>
                </a:ext>
              </a:extLst>
            </p:cNvPr>
            <p:cNvSpPr/>
            <p:nvPr/>
          </p:nvSpPr>
          <p:spPr>
            <a:xfrm>
              <a:off x="0" y="127"/>
              <a:ext cx="106553" cy="107061"/>
            </a:xfrm>
            <a:custGeom>
              <a:avLst/>
              <a:gdLst/>
              <a:ahLst/>
              <a:cxnLst/>
              <a:rect l="l" t="t" r="r" b="b"/>
              <a:pathLst>
                <a:path w="106553" h="107061">
                  <a:moveTo>
                    <a:pt x="68834" y="0"/>
                  </a:moveTo>
                  <a:cubicBezTo>
                    <a:pt x="59817" y="0"/>
                    <a:pt x="50546" y="3429"/>
                    <a:pt x="44196" y="10414"/>
                  </a:cubicBezTo>
                  <a:lnTo>
                    <a:pt x="10414" y="43815"/>
                  </a:lnTo>
                  <a:cubicBezTo>
                    <a:pt x="0" y="57658"/>
                    <a:pt x="0" y="82804"/>
                    <a:pt x="10414" y="96647"/>
                  </a:cubicBezTo>
                  <a:cubicBezTo>
                    <a:pt x="16891" y="103632"/>
                    <a:pt x="26035" y="107061"/>
                    <a:pt x="35052" y="107061"/>
                  </a:cubicBezTo>
                  <a:cubicBezTo>
                    <a:pt x="44069" y="107061"/>
                    <a:pt x="53340" y="103632"/>
                    <a:pt x="59817" y="96647"/>
                  </a:cubicBezTo>
                  <a:lnTo>
                    <a:pt x="93472" y="60452"/>
                  </a:lnTo>
                  <a:cubicBezTo>
                    <a:pt x="106553" y="49276"/>
                    <a:pt x="106553" y="24257"/>
                    <a:pt x="93472" y="10287"/>
                  </a:cubicBezTo>
                  <a:cubicBezTo>
                    <a:pt x="87122" y="3429"/>
                    <a:pt x="77978" y="0"/>
                    <a:pt x="68834" y="0"/>
                  </a:cubicBezTo>
                  <a:close/>
                </a:path>
              </a:pathLst>
            </a:custGeom>
            <a:grpFill/>
          </p:spPr>
        </p:sp>
      </p:grpSp>
      <p:grpSp>
        <p:nvGrpSpPr>
          <p:cNvPr id="93" name="Group 111">
            <a:extLst>
              <a:ext uri="{FF2B5EF4-FFF2-40B4-BE49-F238E27FC236}">
                <a16:creationId xmlns:a16="http://schemas.microsoft.com/office/drawing/2014/main" id="{FC1C8FB7-3272-FD03-8059-F9FAE1A039BC}"/>
              </a:ext>
            </a:extLst>
          </p:cNvPr>
          <p:cNvGrpSpPr/>
          <p:nvPr/>
        </p:nvGrpSpPr>
        <p:grpSpPr>
          <a:xfrm>
            <a:off x="9751440" y="6012983"/>
            <a:ext cx="79920" cy="80460"/>
            <a:chOff x="0" y="0"/>
            <a:chExt cx="106560" cy="107280"/>
          </a:xfrm>
          <a:solidFill>
            <a:srgbClr val="00B050"/>
          </a:solidFill>
        </p:grpSpPr>
        <p:sp>
          <p:nvSpPr>
            <p:cNvPr id="94" name="Freeform 112">
              <a:extLst>
                <a:ext uri="{FF2B5EF4-FFF2-40B4-BE49-F238E27FC236}">
                  <a16:creationId xmlns:a16="http://schemas.microsoft.com/office/drawing/2014/main" id="{C86CF019-1A02-7CF4-637C-F768DB4F7769}"/>
                </a:ext>
              </a:extLst>
            </p:cNvPr>
            <p:cNvSpPr/>
            <p:nvPr/>
          </p:nvSpPr>
          <p:spPr>
            <a:xfrm>
              <a:off x="0" y="127"/>
              <a:ext cx="106553" cy="107188"/>
            </a:xfrm>
            <a:custGeom>
              <a:avLst/>
              <a:gdLst/>
              <a:ahLst/>
              <a:cxnLst/>
              <a:rect l="l" t="t" r="r" b="b"/>
              <a:pathLst>
                <a:path w="106553" h="107188">
                  <a:moveTo>
                    <a:pt x="35052" y="0"/>
                  </a:moveTo>
                  <a:cubicBezTo>
                    <a:pt x="26035" y="0"/>
                    <a:pt x="16891" y="3429"/>
                    <a:pt x="10414" y="10414"/>
                  </a:cubicBezTo>
                  <a:cubicBezTo>
                    <a:pt x="0" y="21463"/>
                    <a:pt x="0" y="46482"/>
                    <a:pt x="10414" y="60452"/>
                  </a:cubicBezTo>
                  <a:lnTo>
                    <a:pt x="44196" y="96774"/>
                  </a:lnTo>
                  <a:cubicBezTo>
                    <a:pt x="50673" y="103632"/>
                    <a:pt x="59817" y="107188"/>
                    <a:pt x="68834" y="107188"/>
                  </a:cubicBezTo>
                  <a:cubicBezTo>
                    <a:pt x="77851" y="107188"/>
                    <a:pt x="87122" y="103632"/>
                    <a:pt x="93472" y="96774"/>
                  </a:cubicBezTo>
                  <a:cubicBezTo>
                    <a:pt x="106553" y="82804"/>
                    <a:pt x="106553" y="57658"/>
                    <a:pt x="93472" y="43815"/>
                  </a:cubicBezTo>
                  <a:lnTo>
                    <a:pt x="59817" y="10414"/>
                  </a:lnTo>
                  <a:cubicBezTo>
                    <a:pt x="53340" y="3429"/>
                    <a:pt x="44196" y="0"/>
                    <a:pt x="35052" y="0"/>
                  </a:cubicBezTo>
                  <a:close/>
                </a:path>
              </a:pathLst>
            </a:custGeom>
            <a:grpFill/>
          </p:spPr>
        </p:sp>
      </p:grpSp>
      <p:grpSp>
        <p:nvGrpSpPr>
          <p:cNvPr id="95" name="Group 113">
            <a:extLst>
              <a:ext uri="{FF2B5EF4-FFF2-40B4-BE49-F238E27FC236}">
                <a16:creationId xmlns:a16="http://schemas.microsoft.com/office/drawing/2014/main" id="{129532FD-E250-4C8D-A43A-986A4AC6E6BD}"/>
              </a:ext>
            </a:extLst>
          </p:cNvPr>
          <p:cNvGrpSpPr/>
          <p:nvPr/>
        </p:nvGrpSpPr>
        <p:grpSpPr>
          <a:xfrm>
            <a:off x="9255180" y="5484323"/>
            <a:ext cx="79920" cy="80460"/>
            <a:chOff x="0" y="0"/>
            <a:chExt cx="106560" cy="107280"/>
          </a:xfrm>
          <a:solidFill>
            <a:srgbClr val="00B050"/>
          </a:solidFill>
        </p:grpSpPr>
        <p:sp>
          <p:nvSpPr>
            <p:cNvPr id="96" name="Freeform 114">
              <a:extLst>
                <a:ext uri="{FF2B5EF4-FFF2-40B4-BE49-F238E27FC236}">
                  <a16:creationId xmlns:a16="http://schemas.microsoft.com/office/drawing/2014/main" id="{A01D2074-F10E-AA04-56FD-9C2C30855B0F}"/>
                </a:ext>
              </a:extLst>
            </p:cNvPr>
            <p:cNvSpPr/>
            <p:nvPr/>
          </p:nvSpPr>
          <p:spPr>
            <a:xfrm>
              <a:off x="127" y="127"/>
              <a:ext cx="106553" cy="107061"/>
            </a:xfrm>
            <a:custGeom>
              <a:avLst/>
              <a:gdLst/>
              <a:ahLst/>
              <a:cxnLst/>
              <a:rect l="l" t="t" r="r" b="b"/>
              <a:pathLst>
                <a:path w="106553" h="107061">
                  <a:moveTo>
                    <a:pt x="36322" y="0"/>
                  </a:moveTo>
                  <a:cubicBezTo>
                    <a:pt x="27940" y="0"/>
                    <a:pt x="19431" y="3429"/>
                    <a:pt x="12954" y="10414"/>
                  </a:cubicBezTo>
                  <a:cubicBezTo>
                    <a:pt x="0" y="24257"/>
                    <a:pt x="0" y="49403"/>
                    <a:pt x="12954" y="60452"/>
                  </a:cubicBezTo>
                  <a:lnTo>
                    <a:pt x="44069" y="96647"/>
                  </a:lnTo>
                  <a:cubicBezTo>
                    <a:pt x="50546" y="103632"/>
                    <a:pt x="59690" y="107061"/>
                    <a:pt x="68834" y="107061"/>
                  </a:cubicBezTo>
                  <a:cubicBezTo>
                    <a:pt x="77978" y="107061"/>
                    <a:pt x="86995" y="103632"/>
                    <a:pt x="93472" y="96647"/>
                  </a:cubicBezTo>
                  <a:cubicBezTo>
                    <a:pt x="106553" y="82804"/>
                    <a:pt x="106553" y="57658"/>
                    <a:pt x="93472" y="43815"/>
                  </a:cubicBezTo>
                  <a:lnTo>
                    <a:pt x="59563" y="10414"/>
                  </a:lnTo>
                  <a:cubicBezTo>
                    <a:pt x="53213" y="3429"/>
                    <a:pt x="44704" y="0"/>
                    <a:pt x="36322" y="0"/>
                  </a:cubicBezTo>
                  <a:close/>
                </a:path>
              </a:pathLst>
            </a:custGeom>
            <a:grpFill/>
          </p:spPr>
        </p:sp>
      </p:grpSp>
      <p:grpSp>
        <p:nvGrpSpPr>
          <p:cNvPr id="97" name="Group 115">
            <a:extLst>
              <a:ext uri="{FF2B5EF4-FFF2-40B4-BE49-F238E27FC236}">
                <a16:creationId xmlns:a16="http://schemas.microsoft.com/office/drawing/2014/main" id="{751D4ABD-A079-A5FA-E6FF-032BF0D5759F}"/>
              </a:ext>
            </a:extLst>
          </p:cNvPr>
          <p:cNvGrpSpPr/>
          <p:nvPr/>
        </p:nvGrpSpPr>
        <p:grpSpPr>
          <a:xfrm>
            <a:off x="11670060" y="2456543"/>
            <a:ext cx="756000" cy="785700"/>
            <a:chOff x="0" y="0"/>
            <a:chExt cx="1008000" cy="1047600"/>
          </a:xfrm>
          <a:solidFill>
            <a:srgbClr val="00B050"/>
          </a:solidFill>
        </p:grpSpPr>
        <p:sp>
          <p:nvSpPr>
            <p:cNvPr id="98" name="Freeform 116">
              <a:extLst>
                <a:ext uri="{FF2B5EF4-FFF2-40B4-BE49-F238E27FC236}">
                  <a16:creationId xmlns:a16="http://schemas.microsoft.com/office/drawing/2014/main" id="{EDD5B5A6-C7AE-3EE3-AB49-BB82E842D2CA}"/>
                </a:ext>
              </a:extLst>
            </p:cNvPr>
            <p:cNvSpPr/>
            <p:nvPr/>
          </p:nvSpPr>
          <p:spPr>
            <a:xfrm>
              <a:off x="0" y="127"/>
              <a:ext cx="1007999" cy="1047369"/>
            </a:xfrm>
            <a:custGeom>
              <a:avLst/>
              <a:gdLst/>
              <a:ahLst/>
              <a:cxnLst/>
              <a:rect l="l" t="t" r="r" b="b"/>
              <a:pathLst>
                <a:path w="1007999" h="1047369">
                  <a:moveTo>
                    <a:pt x="361188" y="94869"/>
                  </a:moveTo>
                  <a:cubicBezTo>
                    <a:pt x="372872" y="94869"/>
                    <a:pt x="384683" y="99314"/>
                    <a:pt x="393065" y="108331"/>
                  </a:cubicBezTo>
                  <a:cubicBezTo>
                    <a:pt x="409956" y="126238"/>
                    <a:pt x="409956" y="158496"/>
                    <a:pt x="393065" y="176403"/>
                  </a:cubicBezTo>
                  <a:lnTo>
                    <a:pt x="174625" y="409067"/>
                  </a:lnTo>
                  <a:cubicBezTo>
                    <a:pt x="166370" y="418084"/>
                    <a:pt x="154432" y="422529"/>
                    <a:pt x="142748" y="422529"/>
                  </a:cubicBezTo>
                  <a:cubicBezTo>
                    <a:pt x="131064" y="422529"/>
                    <a:pt x="119126" y="418084"/>
                    <a:pt x="110871" y="409067"/>
                  </a:cubicBezTo>
                  <a:cubicBezTo>
                    <a:pt x="93980" y="391160"/>
                    <a:pt x="93980" y="358902"/>
                    <a:pt x="110871" y="341122"/>
                  </a:cubicBezTo>
                  <a:lnTo>
                    <a:pt x="329311" y="108331"/>
                  </a:lnTo>
                  <a:cubicBezTo>
                    <a:pt x="337566" y="99314"/>
                    <a:pt x="349504" y="94869"/>
                    <a:pt x="361188" y="94869"/>
                  </a:cubicBezTo>
                  <a:close/>
                  <a:moveTo>
                    <a:pt x="861822" y="628396"/>
                  </a:moveTo>
                  <a:cubicBezTo>
                    <a:pt x="873506" y="628396"/>
                    <a:pt x="885444" y="632841"/>
                    <a:pt x="893699" y="641858"/>
                  </a:cubicBezTo>
                  <a:cubicBezTo>
                    <a:pt x="910590" y="659765"/>
                    <a:pt x="910590" y="692023"/>
                    <a:pt x="893699" y="709930"/>
                  </a:cubicBezTo>
                  <a:lnTo>
                    <a:pt x="675386" y="942721"/>
                  </a:lnTo>
                  <a:cubicBezTo>
                    <a:pt x="667004" y="949833"/>
                    <a:pt x="655066" y="953389"/>
                    <a:pt x="643382" y="953389"/>
                  </a:cubicBezTo>
                  <a:cubicBezTo>
                    <a:pt x="631698" y="953389"/>
                    <a:pt x="619887" y="949833"/>
                    <a:pt x="611505" y="942721"/>
                  </a:cubicBezTo>
                  <a:cubicBezTo>
                    <a:pt x="594614" y="924814"/>
                    <a:pt x="594614" y="892429"/>
                    <a:pt x="611505" y="874649"/>
                  </a:cubicBezTo>
                  <a:lnTo>
                    <a:pt x="829945" y="641858"/>
                  </a:lnTo>
                  <a:cubicBezTo>
                    <a:pt x="838327" y="632841"/>
                    <a:pt x="850138" y="628396"/>
                    <a:pt x="861822" y="628396"/>
                  </a:cubicBezTo>
                  <a:close/>
                  <a:moveTo>
                    <a:pt x="364109" y="0"/>
                  </a:moveTo>
                  <a:cubicBezTo>
                    <a:pt x="330073" y="0"/>
                    <a:pt x="295656" y="13462"/>
                    <a:pt x="268732" y="40259"/>
                  </a:cubicBezTo>
                  <a:lnTo>
                    <a:pt x="50419" y="273050"/>
                  </a:lnTo>
                  <a:cubicBezTo>
                    <a:pt x="0" y="326771"/>
                    <a:pt x="0" y="416179"/>
                    <a:pt x="50419" y="477139"/>
                  </a:cubicBezTo>
                  <a:cubicBezTo>
                    <a:pt x="74676" y="500634"/>
                    <a:pt x="107442" y="516382"/>
                    <a:pt x="143383" y="516382"/>
                  </a:cubicBezTo>
                  <a:cubicBezTo>
                    <a:pt x="162306" y="516382"/>
                    <a:pt x="181864" y="512064"/>
                    <a:pt x="201549" y="502158"/>
                  </a:cubicBezTo>
                  <a:lnTo>
                    <a:pt x="524129" y="845947"/>
                  </a:lnTo>
                  <a:cubicBezTo>
                    <a:pt x="497205" y="906907"/>
                    <a:pt x="510667" y="967613"/>
                    <a:pt x="547624" y="1007110"/>
                  </a:cubicBezTo>
                  <a:cubicBezTo>
                    <a:pt x="572897" y="1033907"/>
                    <a:pt x="606552" y="1047369"/>
                    <a:pt x="640969" y="1047369"/>
                  </a:cubicBezTo>
                  <a:cubicBezTo>
                    <a:pt x="675386" y="1047369"/>
                    <a:pt x="710565" y="1033907"/>
                    <a:pt x="739140" y="1007110"/>
                  </a:cubicBezTo>
                  <a:lnTo>
                    <a:pt x="957580" y="774319"/>
                  </a:lnTo>
                  <a:cubicBezTo>
                    <a:pt x="1007999" y="720598"/>
                    <a:pt x="1007999" y="631063"/>
                    <a:pt x="957580" y="573786"/>
                  </a:cubicBezTo>
                  <a:cubicBezTo>
                    <a:pt x="933958" y="548513"/>
                    <a:pt x="900684" y="533527"/>
                    <a:pt x="865632" y="533527"/>
                  </a:cubicBezTo>
                  <a:cubicBezTo>
                    <a:pt x="845947" y="533527"/>
                    <a:pt x="825754" y="538353"/>
                    <a:pt x="806323" y="548640"/>
                  </a:cubicBezTo>
                  <a:lnTo>
                    <a:pt x="480441" y="201422"/>
                  </a:lnTo>
                  <a:cubicBezTo>
                    <a:pt x="507365" y="144145"/>
                    <a:pt x="493903" y="83185"/>
                    <a:pt x="456946" y="40259"/>
                  </a:cubicBezTo>
                  <a:cubicBezTo>
                    <a:pt x="431673" y="13335"/>
                    <a:pt x="398145" y="0"/>
                    <a:pt x="364109" y="0"/>
                  </a:cubicBezTo>
                  <a:close/>
                </a:path>
              </a:pathLst>
            </a:custGeom>
            <a:grpFill/>
          </p:spPr>
        </p:sp>
      </p:grpSp>
      <p:grpSp>
        <p:nvGrpSpPr>
          <p:cNvPr id="99" name="Group 117">
            <a:extLst>
              <a:ext uri="{FF2B5EF4-FFF2-40B4-BE49-F238E27FC236}">
                <a16:creationId xmlns:a16="http://schemas.microsoft.com/office/drawing/2014/main" id="{0F908563-7DA6-272F-F9D9-BB594903AED6}"/>
              </a:ext>
            </a:extLst>
          </p:cNvPr>
          <p:cNvGrpSpPr/>
          <p:nvPr/>
        </p:nvGrpSpPr>
        <p:grpSpPr>
          <a:xfrm>
            <a:off x="11400060" y="2935523"/>
            <a:ext cx="567000" cy="604800"/>
            <a:chOff x="0" y="0"/>
            <a:chExt cx="756000" cy="806400"/>
          </a:xfrm>
          <a:solidFill>
            <a:srgbClr val="00B050"/>
          </a:solidFill>
        </p:grpSpPr>
        <p:sp>
          <p:nvSpPr>
            <p:cNvPr id="100" name="Freeform 118">
              <a:extLst>
                <a:ext uri="{FF2B5EF4-FFF2-40B4-BE49-F238E27FC236}">
                  <a16:creationId xmlns:a16="http://schemas.microsoft.com/office/drawing/2014/main" id="{36CD4980-9B9A-9F77-1604-135B1E1AF423}"/>
                </a:ext>
              </a:extLst>
            </p:cNvPr>
            <p:cNvSpPr/>
            <p:nvPr/>
          </p:nvSpPr>
          <p:spPr>
            <a:xfrm>
              <a:off x="127" y="127"/>
              <a:ext cx="755904" cy="806196"/>
            </a:xfrm>
            <a:custGeom>
              <a:avLst/>
              <a:gdLst/>
              <a:ahLst/>
              <a:cxnLst/>
              <a:rect l="l" t="t" r="r" b="b"/>
              <a:pathLst>
                <a:path w="755904" h="806196">
                  <a:moveTo>
                    <a:pt x="567690" y="0"/>
                  </a:moveTo>
                  <a:lnTo>
                    <a:pt x="443484" y="132461"/>
                  </a:lnTo>
                  <a:cubicBezTo>
                    <a:pt x="435102" y="123571"/>
                    <a:pt x="423291" y="118999"/>
                    <a:pt x="411480" y="118999"/>
                  </a:cubicBezTo>
                  <a:cubicBezTo>
                    <a:pt x="399669" y="118999"/>
                    <a:pt x="387985" y="123571"/>
                    <a:pt x="379603" y="132461"/>
                  </a:cubicBezTo>
                  <a:lnTo>
                    <a:pt x="50419" y="483743"/>
                  </a:lnTo>
                  <a:cubicBezTo>
                    <a:pt x="16764" y="519557"/>
                    <a:pt x="0" y="562483"/>
                    <a:pt x="0" y="616204"/>
                  </a:cubicBezTo>
                  <a:cubicBezTo>
                    <a:pt x="0" y="666496"/>
                    <a:pt x="16891" y="716661"/>
                    <a:pt x="50419" y="752475"/>
                  </a:cubicBezTo>
                  <a:cubicBezTo>
                    <a:pt x="83947" y="788289"/>
                    <a:pt x="129286" y="806196"/>
                    <a:pt x="174625" y="806196"/>
                  </a:cubicBezTo>
                  <a:cubicBezTo>
                    <a:pt x="219964" y="806196"/>
                    <a:pt x="265303" y="788289"/>
                    <a:pt x="298958" y="752475"/>
                  </a:cubicBezTo>
                  <a:lnTo>
                    <a:pt x="628142" y="401193"/>
                  </a:lnTo>
                  <a:cubicBezTo>
                    <a:pt x="648335" y="383286"/>
                    <a:pt x="648335" y="351028"/>
                    <a:pt x="631571" y="333121"/>
                  </a:cubicBezTo>
                  <a:lnTo>
                    <a:pt x="755904" y="200533"/>
                  </a:lnTo>
                  <a:lnTo>
                    <a:pt x="567690" y="0"/>
                  </a:lnTo>
                  <a:close/>
                </a:path>
              </a:pathLst>
            </a:custGeom>
            <a:grpFill/>
          </p:spPr>
        </p:sp>
      </p:grpSp>
      <p:grpSp>
        <p:nvGrpSpPr>
          <p:cNvPr id="101" name="Group 119">
            <a:extLst>
              <a:ext uri="{FF2B5EF4-FFF2-40B4-BE49-F238E27FC236}">
                <a16:creationId xmlns:a16="http://schemas.microsoft.com/office/drawing/2014/main" id="{B86DC703-1E0F-B230-76BF-6F9AEDD34AB7}"/>
              </a:ext>
            </a:extLst>
          </p:cNvPr>
          <p:cNvGrpSpPr/>
          <p:nvPr/>
        </p:nvGrpSpPr>
        <p:grpSpPr>
          <a:xfrm>
            <a:off x="11821260" y="3327563"/>
            <a:ext cx="595080" cy="212220"/>
            <a:chOff x="0" y="0"/>
            <a:chExt cx="793440" cy="282960"/>
          </a:xfrm>
          <a:solidFill>
            <a:srgbClr val="00B050"/>
          </a:solidFill>
        </p:grpSpPr>
        <p:sp>
          <p:nvSpPr>
            <p:cNvPr id="102" name="Freeform 120">
              <a:extLst>
                <a:ext uri="{FF2B5EF4-FFF2-40B4-BE49-F238E27FC236}">
                  <a16:creationId xmlns:a16="http://schemas.microsoft.com/office/drawing/2014/main" id="{B265E3E2-D033-AB5C-C574-0BAAE16B3910}"/>
                </a:ext>
              </a:extLst>
            </p:cNvPr>
            <p:cNvSpPr/>
            <p:nvPr/>
          </p:nvSpPr>
          <p:spPr>
            <a:xfrm>
              <a:off x="0" y="0"/>
              <a:ext cx="793369" cy="282956"/>
            </a:xfrm>
            <a:custGeom>
              <a:avLst/>
              <a:gdLst/>
              <a:ahLst/>
              <a:cxnLst/>
              <a:rect l="l" t="t" r="r" b="b"/>
              <a:pathLst>
                <a:path w="793369" h="282956">
                  <a:moveTo>
                    <a:pt x="218567" y="0"/>
                  </a:moveTo>
                  <a:cubicBezTo>
                    <a:pt x="144526" y="0"/>
                    <a:pt x="87376" y="60960"/>
                    <a:pt x="87376" y="139700"/>
                  </a:cubicBezTo>
                  <a:lnTo>
                    <a:pt x="87376" y="186309"/>
                  </a:lnTo>
                  <a:lnTo>
                    <a:pt x="43688" y="186309"/>
                  </a:lnTo>
                  <a:cubicBezTo>
                    <a:pt x="20193" y="186309"/>
                    <a:pt x="0" y="211201"/>
                    <a:pt x="0" y="232791"/>
                  </a:cubicBezTo>
                  <a:cubicBezTo>
                    <a:pt x="0" y="257937"/>
                    <a:pt x="20193" y="282956"/>
                    <a:pt x="43688" y="282956"/>
                  </a:cubicBezTo>
                  <a:lnTo>
                    <a:pt x="749681" y="282956"/>
                  </a:lnTo>
                  <a:cubicBezTo>
                    <a:pt x="776605" y="282956"/>
                    <a:pt x="793369" y="257937"/>
                    <a:pt x="793369" y="232791"/>
                  </a:cubicBezTo>
                  <a:cubicBezTo>
                    <a:pt x="793369" y="211328"/>
                    <a:pt x="773176" y="186309"/>
                    <a:pt x="746252" y="186309"/>
                  </a:cubicBezTo>
                  <a:lnTo>
                    <a:pt x="705993" y="186309"/>
                  </a:lnTo>
                  <a:lnTo>
                    <a:pt x="705993" y="139700"/>
                  </a:lnTo>
                  <a:cubicBezTo>
                    <a:pt x="705993" y="60960"/>
                    <a:pt x="645414" y="0"/>
                    <a:pt x="571500" y="0"/>
                  </a:cubicBezTo>
                  <a:close/>
                </a:path>
              </a:pathLst>
            </a:custGeom>
            <a:grpFill/>
          </p:spPr>
        </p:sp>
      </p:grpSp>
      <p:grpSp>
        <p:nvGrpSpPr>
          <p:cNvPr id="103" name="Group 121">
            <a:extLst>
              <a:ext uri="{FF2B5EF4-FFF2-40B4-BE49-F238E27FC236}">
                <a16:creationId xmlns:a16="http://schemas.microsoft.com/office/drawing/2014/main" id="{589E8262-9D17-ADED-40F5-4CB26B2C3834}"/>
              </a:ext>
            </a:extLst>
          </p:cNvPr>
          <p:cNvGrpSpPr/>
          <p:nvPr/>
        </p:nvGrpSpPr>
        <p:grpSpPr>
          <a:xfrm>
            <a:off x="3676440" y="5467043"/>
            <a:ext cx="785700" cy="839160"/>
            <a:chOff x="0" y="0"/>
            <a:chExt cx="1047600" cy="1118880"/>
          </a:xfrm>
          <a:solidFill>
            <a:srgbClr val="00B050"/>
          </a:solidFill>
        </p:grpSpPr>
        <p:sp>
          <p:nvSpPr>
            <p:cNvPr id="104" name="Freeform 122">
              <a:extLst>
                <a:ext uri="{FF2B5EF4-FFF2-40B4-BE49-F238E27FC236}">
                  <a16:creationId xmlns:a16="http://schemas.microsoft.com/office/drawing/2014/main" id="{9E51C8B3-2973-A58D-7D5E-E17AD2463102}"/>
                </a:ext>
              </a:extLst>
            </p:cNvPr>
            <p:cNvSpPr/>
            <p:nvPr/>
          </p:nvSpPr>
          <p:spPr>
            <a:xfrm>
              <a:off x="127" y="127"/>
              <a:ext cx="1047496" cy="1118616"/>
            </a:xfrm>
            <a:custGeom>
              <a:avLst/>
              <a:gdLst/>
              <a:ahLst/>
              <a:cxnLst/>
              <a:rect l="l" t="t" r="r" b="b"/>
              <a:pathLst>
                <a:path w="1047496" h="1118616">
                  <a:moveTo>
                    <a:pt x="31242" y="0"/>
                  </a:moveTo>
                  <a:cubicBezTo>
                    <a:pt x="12954" y="0"/>
                    <a:pt x="0" y="16637"/>
                    <a:pt x="0" y="35941"/>
                  </a:cubicBezTo>
                  <a:lnTo>
                    <a:pt x="0" y="1079754"/>
                  </a:lnTo>
                  <a:cubicBezTo>
                    <a:pt x="0" y="1101979"/>
                    <a:pt x="15621" y="1118616"/>
                    <a:pt x="31242" y="1118616"/>
                  </a:cubicBezTo>
                  <a:lnTo>
                    <a:pt x="1013587" y="1118616"/>
                  </a:lnTo>
                  <a:cubicBezTo>
                    <a:pt x="1031875" y="1118616"/>
                    <a:pt x="1047496" y="1101979"/>
                    <a:pt x="1047496" y="1079754"/>
                  </a:cubicBezTo>
                  <a:cubicBezTo>
                    <a:pt x="1044829" y="1063117"/>
                    <a:pt x="1031875" y="1046480"/>
                    <a:pt x="1013587" y="1046480"/>
                  </a:cubicBezTo>
                  <a:lnTo>
                    <a:pt x="67691" y="1046480"/>
                  </a:lnTo>
                  <a:lnTo>
                    <a:pt x="67691" y="35941"/>
                  </a:lnTo>
                  <a:cubicBezTo>
                    <a:pt x="67691" y="13843"/>
                    <a:pt x="52070" y="0"/>
                    <a:pt x="31242" y="0"/>
                  </a:cubicBezTo>
                  <a:close/>
                </a:path>
              </a:pathLst>
            </a:custGeom>
            <a:grpFill/>
          </p:spPr>
        </p:sp>
      </p:grpSp>
      <p:grpSp>
        <p:nvGrpSpPr>
          <p:cNvPr id="105" name="Group 123">
            <a:extLst>
              <a:ext uri="{FF2B5EF4-FFF2-40B4-BE49-F238E27FC236}">
                <a16:creationId xmlns:a16="http://schemas.microsoft.com/office/drawing/2014/main" id="{B075249E-38C4-874D-985E-4AD3976D75E7}"/>
              </a:ext>
            </a:extLst>
          </p:cNvPr>
          <p:cNvGrpSpPr/>
          <p:nvPr/>
        </p:nvGrpSpPr>
        <p:grpSpPr>
          <a:xfrm>
            <a:off x="3786060" y="5704103"/>
            <a:ext cx="676080" cy="395820"/>
            <a:chOff x="0" y="0"/>
            <a:chExt cx="901440" cy="527760"/>
          </a:xfrm>
          <a:solidFill>
            <a:srgbClr val="00B050"/>
          </a:solidFill>
        </p:grpSpPr>
        <p:sp>
          <p:nvSpPr>
            <p:cNvPr id="106" name="Freeform 124">
              <a:extLst>
                <a:ext uri="{FF2B5EF4-FFF2-40B4-BE49-F238E27FC236}">
                  <a16:creationId xmlns:a16="http://schemas.microsoft.com/office/drawing/2014/main" id="{617FD2BA-592D-BE06-4D53-0F781DE5AA7E}"/>
                </a:ext>
              </a:extLst>
            </p:cNvPr>
            <p:cNvSpPr/>
            <p:nvPr/>
          </p:nvSpPr>
          <p:spPr>
            <a:xfrm>
              <a:off x="127" y="0"/>
              <a:ext cx="901192" cy="527685"/>
            </a:xfrm>
            <a:custGeom>
              <a:avLst/>
              <a:gdLst/>
              <a:ahLst/>
              <a:cxnLst/>
              <a:rect l="l" t="t" r="r" b="b"/>
              <a:pathLst>
                <a:path w="901192" h="527685">
                  <a:moveTo>
                    <a:pt x="797179" y="0"/>
                  </a:moveTo>
                  <a:cubicBezTo>
                    <a:pt x="742442" y="0"/>
                    <a:pt x="698246" y="47244"/>
                    <a:pt x="698246" y="108331"/>
                  </a:cubicBezTo>
                  <a:cubicBezTo>
                    <a:pt x="698246" y="124968"/>
                    <a:pt x="700786" y="138811"/>
                    <a:pt x="705993" y="152781"/>
                  </a:cubicBezTo>
                  <a:lnTo>
                    <a:pt x="570484" y="299974"/>
                  </a:lnTo>
                  <a:cubicBezTo>
                    <a:pt x="557403" y="291592"/>
                    <a:pt x="541782" y="288925"/>
                    <a:pt x="528828" y="288925"/>
                  </a:cubicBezTo>
                  <a:cubicBezTo>
                    <a:pt x="515874" y="288925"/>
                    <a:pt x="497586" y="291719"/>
                    <a:pt x="484505" y="299974"/>
                  </a:cubicBezTo>
                  <a:lnTo>
                    <a:pt x="416814" y="224917"/>
                  </a:lnTo>
                  <a:cubicBezTo>
                    <a:pt x="424688" y="211074"/>
                    <a:pt x="427228" y="194437"/>
                    <a:pt x="427228" y="180467"/>
                  </a:cubicBezTo>
                  <a:cubicBezTo>
                    <a:pt x="427228" y="122174"/>
                    <a:pt x="380365" y="72136"/>
                    <a:pt x="325628" y="72136"/>
                  </a:cubicBezTo>
                  <a:cubicBezTo>
                    <a:pt x="270891" y="72136"/>
                    <a:pt x="224028" y="122174"/>
                    <a:pt x="224028" y="180467"/>
                  </a:cubicBezTo>
                  <a:cubicBezTo>
                    <a:pt x="224028" y="197104"/>
                    <a:pt x="229235" y="211074"/>
                    <a:pt x="234442" y="224917"/>
                  </a:cubicBezTo>
                  <a:lnTo>
                    <a:pt x="143256" y="322199"/>
                  </a:lnTo>
                  <a:cubicBezTo>
                    <a:pt x="130175" y="316611"/>
                    <a:pt x="114554" y="313817"/>
                    <a:pt x="101600" y="313817"/>
                  </a:cubicBezTo>
                  <a:cubicBezTo>
                    <a:pt x="46863" y="313817"/>
                    <a:pt x="0" y="361061"/>
                    <a:pt x="0" y="419354"/>
                  </a:cubicBezTo>
                  <a:cubicBezTo>
                    <a:pt x="0" y="480568"/>
                    <a:pt x="46863" y="527685"/>
                    <a:pt x="101600" y="527685"/>
                  </a:cubicBezTo>
                  <a:cubicBezTo>
                    <a:pt x="156337" y="527685"/>
                    <a:pt x="203200" y="480568"/>
                    <a:pt x="203200" y="419354"/>
                  </a:cubicBezTo>
                  <a:cubicBezTo>
                    <a:pt x="203200" y="402717"/>
                    <a:pt x="197993" y="388874"/>
                    <a:pt x="192786" y="374904"/>
                  </a:cubicBezTo>
                  <a:lnTo>
                    <a:pt x="283972" y="277749"/>
                  </a:lnTo>
                  <a:cubicBezTo>
                    <a:pt x="297053" y="283337"/>
                    <a:pt x="312674" y="288798"/>
                    <a:pt x="325628" y="288798"/>
                  </a:cubicBezTo>
                  <a:cubicBezTo>
                    <a:pt x="338582" y="288798"/>
                    <a:pt x="354330" y="283210"/>
                    <a:pt x="367284" y="277749"/>
                  </a:cubicBezTo>
                  <a:lnTo>
                    <a:pt x="437642" y="349885"/>
                  </a:lnTo>
                  <a:cubicBezTo>
                    <a:pt x="429895" y="363728"/>
                    <a:pt x="427228" y="383159"/>
                    <a:pt x="427228" y="397002"/>
                  </a:cubicBezTo>
                  <a:cubicBezTo>
                    <a:pt x="427228" y="455295"/>
                    <a:pt x="471551" y="502666"/>
                    <a:pt x="528828" y="502666"/>
                  </a:cubicBezTo>
                  <a:cubicBezTo>
                    <a:pt x="583438" y="502666"/>
                    <a:pt x="627761" y="455422"/>
                    <a:pt x="627761" y="397002"/>
                  </a:cubicBezTo>
                  <a:cubicBezTo>
                    <a:pt x="627761" y="377571"/>
                    <a:pt x="625094" y="363728"/>
                    <a:pt x="619887" y="349885"/>
                  </a:cubicBezTo>
                  <a:lnTo>
                    <a:pt x="755396" y="205613"/>
                  </a:lnTo>
                  <a:cubicBezTo>
                    <a:pt x="768350" y="211201"/>
                    <a:pt x="783971" y="216662"/>
                    <a:pt x="797052" y="216662"/>
                  </a:cubicBezTo>
                  <a:cubicBezTo>
                    <a:pt x="854329" y="216662"/>
                    <a:pt x="901192" y="166624"/>
                    <a:pt x="901192" y="108331"/>
                  </a:cubicBezTo>
                  <a:cubicBezTo>
                    <a:pt x="901192" y="47244"/>
                    <a:pt x="854329" y="0"/>
                    <a:pt x="797052" y="0"/>
                  </a:cubicBezTo>
                  <a:close/>
                </a:path>
              </a:pathLst>
            </a:custGeom>
            <a:grpFill/>
          </p:spPr>
        </p:sp>
      </p:grpSp>
      <p:grpSp>
        <p:nvGrpSpPr>
          <p:cNvPr id="107" name="Group 125">
            <a:extLst>
              <a:ext uri="{FF2B5EF4-FFF2-40B4-BE49-F238E27FC236}">
                <a16:creationId xmlns:a16="http://schemas.microsoft.com/office/drawing/2014/main" id="{1B72EDDD-EA8A-328D-F1AE-CF687AFB8F89}"/>
              </a:ext>
            </a:extLst>
          </p:cNvPr>
          <p:cNvGrpSpPr/>
          <p:nvPr/>
        </p:nvGrpSpPr>
        <p:grpSpPr>
          <a:xfrm>
            <a:off x="10384860" y="5585303"/>
            <a:ext cx="789480" cy="656100"/>
            <a:chOff x="0" y="0"/>
            <a:chExt cx="1052640" cy="874800"/>
          </a:xfrm>
          <a:solidFill>
            <a:srgbClr val="00B050"/>
          </a:solidFill>
        </p:grpSpPr>
        <p:sp>
          <p:nvSpPr>
            <p:cNvPr id="108" name="Freeform 126">
              <a:extLst>
                <a:ext uri="{FF2B5EF4-FFF2-40B4-BE49-F238E27FC236}">
                  <a16:creationId xmlns:a16="http://schemas.microsoft.com/office/drawing/2014/main" id="{E2E18B1A-10AE-0C31-5259-4F1FFDF6CE40}"/>
                </a:ext>
              </a:extLst>
            </p:cNvPr>
            <p:cNvSpPr/>
            <p:nvPr/>
          </p:nvSpPr>
          <p:spPr>
            <a:xfrm>
              <a:off x="0" y="127"/>
              <a:ext cx="1052576" cy="874522"/>
            </a:xfrm>
            <a:custGeom>
              <a:avLst/>
              <a:gdLst/>
              <a:ahLst/>
              <a:cxnLst/>
              <a:rect l="l" t="t" r="r" b="b"/>
              <a:pathLst>
                <a:path w="1052576" h="874522">
                  <a:moveTo>
                    <a:pt x="76454" y="321056"/>
                  </a:moveTo>
                  <a:cubicBezTo>
                    <a:pt x="77978" y="321056"/>
                    <a:pt x="79629" y="321437"/>
                    <a:pt x="80899" y="322072"/>
                  </a:cubicBezTo>
                  <a:lnTo>
                    <a:pt x="132969" y="349885"/>
                  </a:lnTo>
                  <a:lnTo>
                    <a:pt x="132969" y="521970"/>
                  </a:lnTo>
                  <a:lnTo>
                    <a:pt x="80899" y="549783"/>
                  </a:lnTo>
                  <a:cubicBezTo>
                    <a:pt x="79375" y="551307"/>
                    <a:pt x="77470" y="551942"/>
                    <a:pt x="75565" y="551942"/>
                  </a:cubicBezTo>
                  <a:cubicBezTo>
                    <a:pt x="70612" y="551942"/>
                    <a:pt x="65151" y="547370"/>
                    <a:pt x="65151" y="541401"/>
                  </a:cubicBezTo>
                  <a:lnTo>
                    <a:pt x="65151" y="333121"/>
                  </a:lnTo>
                  <a:cubicBezTo>
                    <a:pt x="65151" y="324612"/>
                    <a:pt x="71247" y="321056"/>
                    <a:pt x="76454" y="321056"/>
                  </a:cubicBezTo>
                  <a:close/>
                  <a:moveTo>
                    <a:pt x="341376" y="633095"/>
                  </a:moveTo>
                  <a:lnTo>
                    <a:pt x="575818" y="708152"/>
                  </a:lnTo>
                  <a:cubicBezTo>
                    <a:pt x="549783" y="749808"/>
                    <a:pt x="510794" y="771906"/>
                    <a:pt x="466471" y="771906"/>
                  </a:cubicBezTo>
                  <a:cubicBezTo>
                    <a:pt x="398780" y="771906"/>
                    <a:pt x="338836" y="710819"/>
                    <a:pt x="341376" y="633095"/>
                  </a:cubicBezTo>
                  <a:close/>
                  <a:moveTo>
                    <a:pt x="940562" y="72136"/>
                  </a:moveTo>
                  <a:cubicBezTo>
                    <a:pt x="961390" y="72136"/>
                    <a:pt x="977011" y="88773"/>
                    <a:pt x="977011" y="105410"/>
                  </a:cubicBezTo>
                  <a:lnTo>
                    <a:pt x="977011" y="763651"/>
                  </a:lnTo>
                  <a:cubicBezTo>
                    <a:pt x="977011" y="783082"/>
                    <a:pt x="961390" y="796925"/>
                    <a:pt x="940562" y="796925"/>
                  </a:cubicBezTo>
                  <a:cubicBezTo>
                    <a:pt x="922401" y="796925"/>
                    <a:pt x="909320" y="780288"/>
                    <a:pt x="909320" y="763651"/>
                  </a:cubicBezTo>
                  <a:lnTo>
                    <a:pt x="909320" y="105410"/>
                  </a:lnTo>
                  <a:cubicBezTo>
                    <a:pt x="909320" y="85979"/>
                    <a:pt x="924941" y="72136"/>
                    <a:pt x="940562" y="72136"/>
                  </a:cubicBezTo>
                  <a:close/>
                  <a:moveTo>
                    <a:pt x="945769" y="0"/>
                  </a:moveTo>
                  <a:cubicBezTo>
                    <a:pt x="898906" y="0"/>
                    <a:pt x="857250" y="33274"/>
                    <a:pt x="846836" y="77724"/>
                  </a:cubicBezTo>
                  <a:lnTo>
                    <a:pt x="171958" y="286004"/>
                  </a:lnTo>
                  <a:lnTo>
                    <a:pt x="114681" y="255397"/>
                  </a:lnTo>
                  <a:cubicBezTo>
                    <a:pt x="103378" y="249428"/>
                    <a:pt x="91694" y="246634"/>
                    <a:pt x="80137" y="246634"/>
                  </a:cubicBezTo>
                  <a:cubicBezTo>
                    <a:pt x="38481" y="246634"/>
                    <a:pt x="0" y="283083"/>
                    <a:pt x="0" y="333121"/>
                  </a:cubicBezTo>
                  <a:lnTo>
                    <a:pt x="0" y="541401"/>
                  </a:lnTo>
                  <a:cubicBezTo>
                    <a:pt x="0" y="589280"/>
                    <a:pt x="38354" y="625221"/>
                    <a:pt x="81153" y="625221"/>
                  </a:cubicBezTo>
                  <a:cubicBezTo>
                    <a:pt x="93091" y="625221"/>
                    <a:pt x="105283" y="622427"/>
                    <a:pt x="117221" y="616458"/>
                  </a:cubicBezTo>
                  <a:lnTo>
                    <a:pt x="177038" y="585851"/>
                  </a:lnTo>
                  <a:lnTo>
                    <a:pt x="275971" y="616458"/>
                  </a:lnTo>
                  <a:cubicBezTo>
                    <a:pt x="260604" y="744093"/>
                    <a:pt x="354457" y="849630"/>
                    <a:pt x="469011" y="849630"/>
                  </a:cubicBezTo>
                  <a:cubicBezTo>
                    <a:pt x="544576" y="849630"/>
                    <a:pt x="612267" y="799592"/>
                    <a:pt x="646176" y="730250"/>
                  </a:cubicBezTo>
                  <a:lnTo>
                    <a:pt x="849376" y="794004"/>
                  </a:lnTo>
                  <a:cubicBezTo>
                    <a:pt x="862457" y="838454"/>
                    <a:pt x="901573" y="874522"/>
                    <a:pt x="948436" y="874522"/>
                  </a:cubicBezTo>
                  <a:cubicBezTo>
                    <a:pt x="1003046" y="874522"/>
                    <a:pt x="1052576" y="824484"/>
                    <a:pt x="1052576" y="766191"/>
                  </a:cubicBezTo>
                  <a:lnTo>
                    <a:pt x="1052576" y="110998"/>
                  </a:lnTo>
                  <a:cubicBezTo>
                    <a:pt x="1044829" y="47117"/>
                    <a:pt x="1000506" y="0"/>
                    <a:pt x="945769" y="0"/>
                  </a:cubicBezTo>
                  <a:close/>
                </a:path>
              </a:pathLst>
            </a:custGeom>
            <a:grpFill/>
          </p:spPr>
        </p:sp>
      </p:grpSp>
      <p:grpSp>
        <p:nvGrpSpPr>
          <p:cNvPr id="109" name="Group 127">
            <a:extLst>
              <a:ext uri="{FF2B5EF4-FFF2-40B4-BE49-F238E27FC236}">
                <a16:creationId xmlns:a16="http://schemas.microsoft.com/office/drawing/2014/main" id="{5E99E67C-DC48-3F78-8B56-FE61AC616208}"/>
              </a:ext>
            </a:extLst>
          </p:cNvPr>
          <p:cNvGrpSpPr/>
          <p:nvPr/>
        </p:nvGrpSpPr>
        <p:grpSpPr>
          <a:xfrm>
            <a:off x="12987120" y="5494043"/>
            <a:ext cx="337500" cy="617220"/>
            <a:chOff x="0" y="0"/>
            <a:chExt cx="450000" cy="822960"/>
          </a:xfrm>
          <a:solidFill>
            <a:srgbClr val="00B050"/>
          </a:solidFill>
        </p:grpSpPr>
        <p:sp>
          <p:nvSpPr>
            <p:cNvPr id="110" name="Freeform 128">
              <a:extLst>
                <a:ext uri="{FF2B5EF4-FFF2-40B4-BE49-F238E27FC236}">
                  <a16:creationId xmlns:a16="http://schemas.microsoft.com/office/drawing/2014/main" id="{52B6D8ED-C59A-999A-DFAC-8CCB43C5A7DB}"/>
                </a:ext>
              </a:extLst>
            </p:cNvPr>
            <p:cNvSpPr/>
            <p:nvPr/>
          </p:nvSpPr>
          <p:spPr>
            <a:xfrm>
              <a:off x="127" y="127"/>
              <a:ext cx="449834" cy="822960"/>
            </a:xfrm>
            <a:custGeom>
              <a:avLst/>
              <a:gdLst/>
              <a:ahLst/>
              <a:cxnLst/>
              <a:rect l="l" t="t" r="r" b="b"/>
              <a:pathLst>
                <a:path w="449834" h="822960">
                  <a:moveTo>
                    <a:pt x="415671" y="0"/>
                  </a:moveTo>
                  <a:cubicBezTo>
                    <a:pt x="414401" y="0"/>
                    <a:pt x="413131" y="127"/>
                    <a:pt x="411988" y="254"/>
                  </a:cubicBezTo>
                  <a:cubicBezTo>
                    <a:pt x="177546" y="35560"/>
                    <a:pt x="0" y="250063"/>
                    <a:pt x="0" y="502539"/>
                  </a:cubicBezTo>
                  <a:cubicBezTo>
                    <a:pt x="0" y="616077"/>
                    <a:pt x="33147" y="719582"/>
                    <a:pt x="97155" y="807974"/>
                  </a:cubicBezTo>
                  <a:cubicBezTo>
                    <a:pt x="103759" y="817880"/>
                    <a:pt x="113284" y="822960"/>
                    <a:pt x="122809" y="822960"/>
                  </a:cubicBezTo>
                  <a:cubicBezTo>
                    <a:pt x="130429" y="822960"/>
                    <a:pt x="138176" y="819785"/>
                    <a:pt x="144399" y="813054"/>
                  </a:cubicBezTo>
                  <a:lnTo>
                    <a:pt x="279400" y="669036"/>
                  </a:lnTo>
                  <a:cubicBezTo>
                    <a:pt x="286512" y="661543"/>
                    <a:pt x="288925" y="641350"/>
                    <a:pt x="284099" y="628650"/>
                  </a:cubicBezTo>
                  <a:cubicBezTo>
                    <a:pt x="262763" y="590804"/>
                    <a:pt x="250952" y="545338"/>
                    <a:pt x="250952" y="502539"/>
                  </a:cubicBezTo>
                  <a:cubicBezTo>
                    <a:pt x="250952" y="391541"/>
                    <a:pt x="321945" y="293116"/>
                    <a:pt x="426212" y="265303"/>
                  </a:cubicBezTo>
                  <a:cubicBezTo>
                    <a:pt x="440436" y="262763"/>
                    <a:pt x="449834" y="250190"/>
                    <a:pt x="449834" y="235077"/>
                  </a:cubicBezTo>
                  <a:lnTo>
                    <a:pt x="449834" y="33020"/>
                  </a:lnTo>
                  <a:cubicBezTo>
                    <a:pt x="447675" y="14351"/>
                    <a:pt x="431292" y="0"/>
                    <a:pt x="415671" y="0"/>
                  </a:cubicBezTo>
                  <a:close/>
                </a:path>
              </a:pathLst>
            </a:custGeom>
            <a:grpFill/>
          </p:spPr>
        </p:sp>
      </p:grpSp>
      <p:grpSp>
        <p:nvGrpSpPr>
          <p:cNvPr id="111" name="Group 129">
            <a:extLst>
              <a:ext uri="{FF2B5EF4-FFF2-40B4-BE49-F238E27FC236}">
                <a16:creationId xmlns:a16="http://schemas.microsoft.com/office/drawing/2014/main" id="{6AF0892D-710C-2D62-9C91-8BFC92F7E102}"/>
              </a:ext>
            </a:extLst>
          </p:cNvPr>
          <p:cNvGrpSpPr/>
          <p:nvPr/>
        </p:nvGrpSpPr>
        <p:grpSpPr>
          <a:xfrm>
            <a:off x="13118880" y="6022703"/>
            <a:ext cx="454680" cy="228960"/>
            <a:chOff x="0" y="0"/>
            <a:chExt cx="606240" cy="305280"/>
          </a:xfrm>
          <a:solidFill>
            <a:srgbClr val="00B050"/>
          </a:solidFill>
        </p:grpSpPr>
        <p:sp>
          <p:nvSpPr>
            <p:cNvPr id="112" name="Freeform 130">
              <a:extLst>
                <a:ext uri="{FF2B5EF4-FFF2-40B4-BE49-F238E27FC236}">
                  <a16:creationId xmlns:a16="http://schemas.microsoft.com/office/drawing/2014/main" id="{DF3178FC-C507-9215-6B98-5FF36FCA37B7}"/>
                </a:ext>
              </a:extLst>
            </p:cNvPr>
            <p:cNvSpPr/>
            <p:nvPr/>
          </p:nvSpPr>
          <p:spPr>
            <a:xfrm>
              <a:off x="0" y="0"/>
              <a:ext cx="606298" cy="305308"/>
            </a:xfrm>
            <a:custGeom>
              <a:avLst/>
              <a:gdLst/>
              <a:ahLst/>
              <a:cxnLst/>
              <a:rect l="l" t="t" r="r" b="b"/>
              <a:pathLst>
                <a:path w="606298" h="305308">
                  <a:moveTo>
                    <a:pt x="432816" y="0"/>
                  </a:moveTo>
                  <a:cubicBezTo>
                    <a:pt x="427863" y="0"/>
                    <a:pt x="423164" y="889"/>
                    <a:pt x="419227" y="2540"/>
                  </a:cubicBezTo>
                  <a:cubicBezTo>
                    <a:pt x="382651" y="27178"/>
                    <a:pt x="340487" y="39116"/>
                    <a:pt x="298577" y="39116"/>
                  </a:cubicBezTo>
                  <a:cubicBezTo>
                    <a:pt x="258953" y="39116"/>
                    <a:pt x="219329" y="28448"/>
                    <a:pt x="184785" y="7620"/>
                  </a:cubicBezTo>
                  <a:cubicBezTo>
                    <a:pt x="179578" y="4318"/>
                    <a:pt x="173990" y="2413"/>
                    <a:pt x="168275" y="2413"/>
                  </a:cubicBezTo>
                  <a:cubicBezTo>
                    <a:pt x="160909" y="2413"/>
                    <a:pt x="153416" y="5588"/>
                    <a:pt x="146812" y="12700"/>
                  </a:cubicBezTo>
                  <a:lnTo>
                    <a:pt x="14224" y="153924"/>
                  </a:lnTo>
                  <a:cubicBezTo>
                    <a:pt x="0" y="171577"/>
                    <a:pt x="2413" y="191770"/>
                    <a:pt x="16637" y="204343"/>
                  </a:cubicBezTo>
                  <a:cubicBezTo>
                    <a:pt x="99568" y="272542"/>
                    <a:pt x="196596" y="305308"/>
                    <a:pt x="300736" y="305308"/>
                  </a:cubicBezTo>
                  <a:cubicBezTo>
                    <a:pt x="404876" y="305308"/>
                    <a:pt x="504444" y="272542"/>
                    <a:pt x="587375" y="201930"/>
                  </a:cubicBezTo>
                  <a:cubicBezTo>
                    <a:pt x="603885" y="189230"/>
                    <a:pt x="606298" y="166624"/>
                    <a:pt x="592074" y="151384"/>
                  </a:cubicBezTo>
                  <a:lnTo>
                    <a:pt x="459359" y="10033"/>
                  </a:lnTo>
                  <a:cubicBezTo>
                    <a:pt x="453009" y="3302"/>
                    <a:pt x="442595" y="0"/>
                    <a:pt x="432816" y="0"/>
                  </a:cubicBezTo>
                  <a:close/>
                </a:path>
              </a:pathLst>
            </a:custGeom>
            <a:grpFill/>
          </p:spPr>
        </p:sp>
      </p:grpSp>
      <p:grpSp>
        <p:nvGrpSpPr>
          <p:cNvPr id="113" name="Group 131">
            <a:extLst>
              <a:ext uri="{FF2B5EF4-FFF2-40B4-BE49-F238E27FC236}">
                <a16:creationId xmlns:a16="http://schemas.microsoft.com/office/drawing/2014/main" id="{EDBCE111-0902-43D6-5CB5-A54D25E53B01}"/>
              </a:ext>
            </a:extLst>
          </p:cNvPr>
          <p:cNvGrpSpPr/>
          <p:nvPr/>
        </p:nvGrpSpPr>
        <p:grpSpPr>
          <a:xfrm>
            <a:off x="13368900" y="5494043"/>
            <a:ext cx="337500" cy="616680"/>
            <a:chOff x="0" y="0"/>
            <a:chExt cx="450000" cy="822240"/>
          </a:xfrm>
          <a:solidFill>
            <a:srgbClr val="00B050"/>
          </a:solidFill>
        </p:grpSpPr>
        <p:sp>
          <p:nvSpPr>
            <p:cNvPr id="114" name="Freeform 132">
              <a:extLst>
                <a:ext uri="{FF2B5EF4-FFF2-40B4-BE49-F238E27FC236}">
                  <a16:creationId xmlns:a16="http://schemas.microsoft.com/office/drawing/2014/main" id="{BAFA7600-6AAA-AA56-B62C-5DD91779FD9B}"/>
                </a:ext>
              </a:extLst>
            </p:cNvPr>
            <p:cNvSpPr/>
            <p:nvPr/>
          </p:nvSpPr>
          <p:spPr>
            <a:xfrm>
              <a:off x="127" y="127"/>
              <a:ext cx="449961" cy="822071"/>
            </a:xfrm>
            <a:custGeom>
              <a:avLst/>
              <a:gdLst/>
              <a:ahLst/>
              <a:cxnLst/>
              <a:rect l="l" t="t" r="r" b="b"/>
              <a:pathLst>
                <a:path w="449961" h="822071">
                  <a:moveTo>
                    <a:pt x="31242" y="0"/>
                  </a:moveTo>
                  <a:cubicBezTo>
                    <a:pt x="14097" y="0"/>
                    <a:pt x="0" y="14351"/>
                    <a:pt x="0" y="33020"/>
                  </a:cubicBezTo>
                  <a:lnTo>
                    <a:pt x="0" y="234950"/>
                  </a:lnTo>
                  <a:cubicBezTo>
                    <a:pt x="0" y="250063"/>
                    <a:pt x="9525" y="262763"/>
                    <a:pt x="23622" y="265303"/>
                  </a:cubicBezTo>
                  <a:cubicBezTo>
                    <a:pt x="123063" y="293116"/>
                    <a:pt x="198882" y="389001"/>
                    <a:pt x="198882" y="502666"/>
                  </a:cubicBezTo>
                  <a:cubicBezTo>
                    <a:pt x="198882" y="545592"/>
                    <a:pt x="186944" y="590931"/>
                    <a:pt x="165735" y="628904"/>
                  </a:cubicBezTo>
                  <a:cubicBezTo>
                    <a:pt x="156210" y="641604"/>
                    <a:pt x="158623" y="656717"/>
                    <a:pt x="170434" y="669290"/>
                  </a:cubicBezTo>
                  <a:lnTo>
                    <a:pt x="305435" y="813181"/>
                  </a:lnTo>
                  <a:cubicBezTo>
                    <a:pt x="310896" y="818896"/>
                    <a:pt x="318770" y="822071"/>
                    <a:pt x="326898" y="822071"/>
                  </a:cubicBezTo>
                  <a:cubicBezTo>
                    <a:pt x="336550" y="822071"/>
                    <a:pt x="346329" y="817626"/>
                    <a:pt x="352806" y="808101"/>
                  </a:cubicBezTo>
                  <a:cubicBezTo>
                    <a:pt x="414401" y="719709"/>
                    <a:pt x="449961" y="613664"/>
                    <a:pt x="449961" y="502666"/>
                  </a:cubicBezTo>
                  <a:cubicBezTo>
                    <a:pt x="442722" y="250190"/>
                    <a:pt x="269875" y="35560"/>
                    <a:pt x="35433" y="254"/>
                  </a:cubicBezTo>
                  <a:cubicBezTo>
                    <a:pt x="34036" y="0"/>
                    <a:pt x="32639" y="0"/>
                    <a:pt x="31242" y="0"/>
                  </a:cubicBezTo>
                  <a:close/>
                </a:path>
              </a:pathLst>
            </a:custGeom>
            <a:grpFill/>
          </p:spPr>
        </p:sp>
      </p:grpSp>
      <p:grpSp>
        <p:nvGrpSpPr>
          <p:cNvPr id="115" name="Group 133">
            <a:extLst>
              <a:ext uri="{FF2B5EF4-FFF2-40B4-BE49-F238E27FC236}">
                <a16:creationId xmlns:a16="http://schemas.microsoft.com/office/drawing/2014/main" id="{D0B19652-6397-E3D8-79D8-F59453B9367C}"/>
              </a:ext>
            </a:extLst>
          </p:cNvPr>
          <p:cNvGrpSpPr/>
          <p:nvPr/>
        </p:nvGrpSpPr>
        <p:grpSpPr>
          <a:xfrm>
            <a:off x="13273320" y="5698703"/>
            <a:ext cx="142020" cy="348300"/>
            <a:chOff x="0" y="0"/>
            <a:chExt cx="189360" cy="464400"/>
          </a:xfrm>
          <a:solidFill>
            <a:srgbClr val="00B050"/>
          </a:solidFill>
        </p:grpSpPr>
        <p:sp>
          <p:nvSpPr>
            <p:cNvPr id="116" name="Freeform 134">
              <a:extLst>
                <a:ext uri="{FF2B5EF4-FFF2-40B4-BE49-F238E27FC236}">
                  <a16:creationId xmlns:a16="http://schemas.microsoft.com/office/drawing/2014/main" id="{45655FAA-9B87-EF3D-F15F-D602638ACD2D}"/>
                </a:ext>
              </a:extLst>
            </p:cNvPr>
            <p:cNvSpPr/>
            <p:nvPr/>
          </p:nvSpPr>
          <p:spPr>
            <a:xfrm>
              <a:off x="0" y="127"/>
              <a:ext cx="189230" cy="464185"/>
            </a:xfrm>
            <a:custGeom>
              <a:avLst/>
              <a:gdLst/>
              <a:ahLst/>
              <a:cxnLst/>
              <a:rect l="l" t="t" r="r" b="b"/>
              <a:pathLst>
                <a:path w="189230" h="464185">
                  <a:moveTo>
                    <a:pt x="94615" y="0"/>
                  </a:moveTo>
                  <a:cubicBezTo>
                    <a:pt x="78105" y="0"/>
                    <a:pt x="61468" y="15113"/>
                    <a:pt x="61468" y="30226"/>
                  </a:cubicBezTo>
                  <a:lnTo>
                    <a:pt x="61468" y="52959"/>
                  </a:lnTo>
                  <a:cubicBezTo>
                    <a:pt x="26035" y="65532"/>
                    <a:pt x="0" y="103378"/>
                    <a:pt x="0" y="148844"/>
                  </a:cubicBezTo>
                  <a:cubicBezTo>
                    <a:pt x="0" y="201803"/>
                    <a:pt x="42545" y="232029"/>
                    <a:pt x="73406" y="257302"/>
                  </a:cubicBezTo>
                  <a:cubicBezTo>
                    <a:pt x="97028" y="277495"/>
                    <a:pt x="125476" y="295148"/>
                    <a:pt x="125476" y="315341"/>
                  </a:cubicBezTo>
                  <a:cubicBezTo>
                    <a:pt x="125476" y="332994"/>
                    <a:pt x="108966" y="350647"/>
                    <a:pt x="94742" y="350647"/>
                  </a:cubicBezTo>
                  <a:cubicBezTo>
                    <a:pt x="80518" y="350647"/>
                    <a:pt x="61595" y="332994"/>
                    <a:pt x="61595" y="315341"/>
                  </a:cubicBezTo>
                  <a:cubicBezTo>
                    <a:pt x="61595" y="295148"/>
                    <a:pt x="47371" y="282448"/>
                    <a:pt x="33147" y="282448"/>
                  </a:cubicBezTo>
                  <a:cubicBezTo>
                    <a:pt x="18923" y="282448"/>
                    <a:pt x="2413" y="300228"/>
                    <a:pt x="2413" y="315341"/>
                  </a:cubicBezTo>
                  <a:cubicBezTo>
                    <a:pt x="2413" y="358267"/>
                    <a:pt x="30861" y="393573"/>
                    <a:pt x="66294" y="408686"/>
                  </a:cubicBezTo>
                  <a:lnTo>
                    <a:pt x="66294" y="431292"/>
                  </a:lnTo>
                  <a:cubicBezTo>
                    <a:pt x="66294" y="451485"/>
                    <a:pt x="80518" y="464185"/>
                    <a:pt x="97028" y="464185"/>
                  </a:cubicBezTo>
                  <a:cubicBezTo>
                    <a:pt x="115951" y="464185"/>
                    <a:pt x="127762" y="446532"/>
                    <a:pt x="127762" y="431292"/>
                  </a:cubicBezTo>
                  <a:lnTo>
                    <a:pt x="127762" y="406146"/>
                  </a:lnTo>
                  <a:cubicBezTo>
                    <a:pt x="163195" y="393573"/>
                    <a:pt x="189230" y="355727"/>
                    <a:pt x="189230" y="312801"/>
                  </a:cubicBezTo>
                  <a:cubicBezTo>
                    <a:pt x="189230" y="257302"/>
                    <a:pt x="148971" y="227076"/>
                    <a:pt x="115824" y="201803"/>
                  </a:cubicBezTo>
                  <a:cubicBezTo>
                    <a:pt x="92202" y="181610"/>
                    <a:pt x="66040" y="163957"/>
                    <a:pt x="66040" y="143764"/>
                  </a:cubicBezTo>
                  <a:cubicBezTo>
                    <a:pt x="66040" y="126111"/>
                    <a:pt x="80264" y="113538"/>
                    <a:pt x="96774" y="113538"/>
                  </a:cubicBezTo>
                  <a:cubicBezTo>
                    <a:pt x="115697" y="113538"/>
                    <a:pt x="127508" y="128651"/>
                    <a:pt x="127508" y="143764"/>
                  </a:cubicBezTo>
                  <a:cubicBezTo>
                    <a:pt x="127508" y="163957"/>
                    <a:pt x="141732" y="179070"/>
                    <a:pt x="160655" y="179070"/>
                  </a:cubicBezTo>
                  <a:cubicBezTo>
                    <a:pt x="177165" y="179070"/>
                    <a:pt x="189103" y="163957"/>
                    <a:pt x="189103" y="143764"/>
                  </a:cubicBezTo>
                  <a:cubicBezTo>
                    <a:pt x="189103" y="100838"/>
                    <a:pt x="163068" y="65532"/>
                    <a:pt x="127635" y="50419"/>
                  </a:cubicBezTo>
                  <a:lnTo>
                    <a:pt x="127635" y="27686"/>
                  </a:lnTo>
                  <a:cubicBezTo>
                    <a:pt x="127889" y="12573"/>
                    <a:pt x="113665" y="0"/>
                    <a:pt x="94615" y="0"/>
                  </a:cubicBezTo>
                  <a:close/>
                </a:path>
              </a:pathLst>
            </a:custGeom>
            <a:grpFill/>
          </p:spPr>
        </p:sp>
      </p:grpSp>
      <p:grpSp>
        <p:nvGrpSpPr>
          <p:cNvPr id="117" name="Group 135">
            <a:extLst>
              <a:ext uri="{FF2B5EF4-FFF2-40B4-BE49-F238E27FC236}">
                <a16:creationId xmlns:a16="http://schemas.microsoft.com/office/drawing/2014/main" id="{80B6A267-82AF-704B-015C-90DC0419E289}"/>
              </a:ext>
            </a:extLst>
          </p:cNvPr>
          <p:cNvGrpSpPr/>
          <p:nvPr/>
        </p:nvGrpSpPr>
        <p:grpSpPr>
          <a:xfrm>
            <a:off x="5143080" y="7304123"/>
            <a:ext cx="211140" cy="135000"/>
            <a:chOff x="0" y="0"/>
            <a:chExt cx="281520" cy="180000"/>
          </a:xfrm>
          <a:solidFill>
            <a:srgbClr val="00B050"/>
          </a:solidFill>
        </p:grpSpPr>
        <p:sp>
          <p:nvSpPr>
            <p:cNvPr id="118" name="Freeform 136">
              <a:extLst>
                <a:ext uri="{FF2B5EF4-FFF2-40B4-BE49-F238E27FC236}">
                  <a16:creationId xmlns:a16="http://schemas.microsoft.com/office/drawing/2014/main" id="{C6F2CBA9-7044-E63E-317B-A53F272B4D8D}"/>
                </a:ext>
              </a:extLst>
            </p:cNvPr>
            <p:cNvSpPr/>
            <p:nvPr/>
          </p:nvSpPr>
          <p:spPr>
            <a:xfrm>
              <a:off x="0" y="0"/>
              <a:ext cx="281559" cy="179959"/>
            </a:xfrm>
            <a:custGeom>
              <a:avLst/>
              <a:gdLst/>
              <a:ahLst/>
              <a:cxnLst/>
              <a:rect l="l" t="t" r="r" b="b"/>
              <a:pathLst>
                <a:path w="281559" h="179959">
                  <a:moveTo>
                    <a:pt x="140716" y="0"/>
                  </a:moveTo>
                  <a:cubicBezTo>
                    <a:pt x="64008" y="0"/>
                    <a:pt x="0" y="68199"/>
                    <a:pt x="0" y="149987"/>
                  </a:cubicBezTo>
                  <a:lnTo>
                    <a:pt x="0" y="179959"/>
                  </a:lnTo>
                  <a:lnTo>
                    <a:pt x="281559" y="179959"/>
                  </a:lnTo>
                  <a:lnTo>
                    <a:pt x="281559" y="149987"/>
                  </a:lnTo>
                  <a:cubicBezTo>
                    <a:pt x="281559" y="68199"/>
                    <a:pt x="217551" y="0"/>
                    <a:pt x="140716" y="0"/>
                  </a:cubicBezTo>
                  <a:close/>
                </a:path>
              </a:pathLst>
            </a:custGeom>
            <a:grpFill/>
          </p:spPr>
        </p:sp>
      </p:grpSp>
      <p:grpSp>
        <p:nvGrpSpPr>
          <p:cNvPr id="119" name="Group 137">
            <a:extLst>
              <a:ext uri="{FF2B5EF4-FFF2-40B4-BE49-F238E27FC236}">
                <a16:creationId xmlns:a16="http://schemas.microsoft.com/office/drawing/2014/main" id="{598EFFDC-E9B1-ED36-B4C9-F0F120F4AAC3}"/>
              </a:ext>
            </a:extLst>
          </p:cNvPr>
          <p:cNvGrpSpPr/>
          <p:nvPr/>
        </p:nvGrpSpPr>
        <p:grpSpPr>
          <a:xfrm>
            <a:off x="5204640" y="7169123"/>
            <a:ext cx="86400" cy="92340"/>
            <a:chOff x="0" y="0"/>
            <a:chExt cx="115200" cy="123120"/>
          </a:xfrm>
          <a:solidFill>
            <a:srgbClr val="00B050"/>
          </a:solidFill>
        </p:grpSpPr>
        <p:sp>
          <p:nvSpPr>
            <p:cNvPr id="120" name="Freeform 138">
              <a:extLst>
                <a:ext uri="{FF2B5EF4-FFF2-40B4-BE49-F238E27FC236}">
                  <a16:creationId xmlns:a16="http://schemas.microsoft.com/office/drawing/2014/main" id="{66E0C1CC-57EC-D0E1-257B-E5FB5EBAE563}"/>
                </a:ext>
              </a:extLst>
            </p:cNvPr>
            <p:cNvSpPr/>
            <p:nvPr/>
          </p:nvSpPr>
          <p:spPr>
            <a:xfrm>
              <a:off x="0" y="0"/>
              <a:ext cx="115062" cy="123063"/>
            </a:xfrm>
            <a:custGeom>
              <a:avLst/>
              <a:gdLst/>
              <a:ahLst/>
              <a:cxnLst/>
              <a:rect l="l" t="t" r="r" b="b"/>
              <a:pathLst>
                <a:path w="115062" h="123063">
                  <a:moveTo>
                    <a:pt x="58801" y="0"/>
                  </a:moveTo>
                  <a:cubicBezTo>
                    <a:pt x="25654" y="0"/>
                    <a:pt x="0" y="27305"/>
                    <a:pt x="0" y="62992"/>
                  </a:cubicBezTo>
                  <a:cubicBezTo>
                    <a:pt x="0" y="95758"/>
                    <a:pt x="25654" y="123063"/>
                    <a:pt x="58801" y="123063"/>
                  </a:cubicBezTo>
                  <a:cubicBezTo>
                    <a:pt x="89535" y="123063"/>
                    <a:pt x="115062" y="95758"/>
                    <a:pt x="115062" y="62865"/>
                  </a:cubicBezTo>
                  <a:cubicBezTo>
                    <a:pt x="115062" y="27305"/>
                    <a:pt x="89535" y="0"/>
                    <a:pt x="58801" y="0"/>
                  </a:cubicBezTo>
                  <a:close/>
                </a:path>
              </a:pathLst>
            </a:custGeom>
            <a:grpFill/>
          </p:spPr>
        </p:sp>
      </p:grpSp>
      <p:grpSp>
        <p:nvGrpSpPr>
          <p:cNvPr id="121" name="Group 139">
            <a:extLst>
              <a:ext uri="{FF2B5EF4-FFF2-40B4-BE49-F238E27FC236}">
                <a16:creationId xmlns:a16="http://schemas.microsoft.com/office/drawing/2014/main" id="{C7BF9E8F-056D-4BED-A1EB-163F0F800564}"/>
              </a:ext>
            </a:extLst>
          </p:cNvPr>
          <p:cNvGrpSpPr/>
          <p:nvPr/>
        </p:nvGrpSpPr>
        <p:grpSpPr>
          <a:xfrm>
            <a:off x="4933560" y="6942863"/>
            <a:ext cx="633960" cy="766800"/>
            <a:chOff x="0" y="0"/>
            <a:chExt cx="845280" cy="1022400"/>
          </a:xfrm>
          <a:solidFill>
            <a:srgbClr val="00B050"/>
          </a:solidFill>
        </p:grpSpPr>
        <p:sp>
          <p:nvSpPr>
            <p:cNvPr id="122" name="Freeform 140">
              <a:extLst>
                <a:ext uri="{FF2B5EF4-FFF2-40B4-BE49-F238E27FC236}">
                  <a16:creationId xmlns:a16="http://schemas.microsoft.com/office/drawing/2014/main" id="{80DC9C7A-DCF9-8510-ADF9-B8C96F670BFB}"/>
                </a:ext>
              </a:extLst>
            </p:cNvPr>
            <p:cNvSpPr/>
            <p:nvPr/>
          </p:nvSpPr>
          <p:spPr>
            <a:xfrm>
              <a:off x="0" y="127"/>
              <a:ext cx="845185" cy="1022223"/>
            </a:xfrm>
            <a:custGeom>
              <a:avLst/>
              <a:gdLst/>
              <a:ahLst/>
              <a:cxnLst/>
              <a:rect l="l" t="t" r="r" b="b"/>
              <a:pathLst>
                <a:path w="845185" h="1022223">
                  <a:moveTo>
                    <a:pt x="420116" y="238760"/>
                  </a:moveTo>
                  <a:cubicBezTo>
                    <a:pt x="481584" y="238760"/>
                    <a:pt x="532765" y="293370"/>
                    <a:pt x="532765" y="358902"/>
                  </a:cubicBezTo>
                  <a:cubicBezTo>
                    <a:pt x="532765" y="388874"/>
                    <a:pt x="519938" y="416179"/>
                    <a:pt x="502031" y="440817"/>
                  </a:cubicBezTo>
                  <a:cubicBezTo>
                    <a:pt x="571246" y="476250"/>
                    <a:pt x="617347" y="547243"/>
                    <a:pt x="617347" y="631825"/>
                  </a:cubicBezTo>
                  <a:lnTo>
                    <a:pt x="617347" y="694690"/>
                  </a:lnTo>
                  <a:cubicBezTo>
                    <a:pt x="617347" y="711073"/>
                    <a:pt x="604520" y="724662"/>
                    <a:pt x="589153" y="724662"/>
                  </a:cubicBezTo>
                  <a:lnTo>
                    <a:pt x="251079" y="724662"/>
                  </a:lnTo>
                  <a:cubicBezTo>
                    <a:pt x="233172" y="724662"/>
                    <a:pt x="220345" y="711073"/>
                    <a:pt x="220345" y="694690"/>
                  </a:cubicBezTo>
                  <a:lnTo>
                    <a:pt x="220345" y="631825"/>
                  </a:lnTo>
                  <a:cubicBezTo>
                    <a:pt x="220345" y="547116"/>
                    <a:pt x="268986" y="476250"/>
                    <a:pt x="335534" y="440817"/>
                  </a:cubicBezTo>
                  <a:cubicBezTo>
                    <a:pt x="317627" y="421640"/>
                    <a:pt x="307467" y="394335"/>
                    <a:pt x="307467" y="358902"/>
                  </a:cubicBezTo>
                  <a:cubicBezTo>
                    <a:pt x="307467" y="293370"/>
                    <a:pt x="358648" y="238760"/>
                    <a:pt x="420116" y="238760"/>
                  </a:cubicBezTo>
                  <a:close/>
                  <a:moveTo>
                    <a:pt x="421386" y="0"/>
                  </a:moveTo>
                  <a:cubicBezTo>
                    <a:pt x="416941" y="0"/>
                    <a:pt x="412496" y="1397"/>
                    <a:pt x="407289" y="4064"/>
                  </a:cubicBezTo>
                  <a:cubicBezTo>
                    <a:pt x="322199" y="55880"/>
                    <a:pt x="239522" y="81407"/>
                    <a:pt x="155956" y="81407"/>
                  </a:cubicBezTo>
                  <a:cubicBezTo>
                    <a:pt x="116205" y="81407"/>
                    <a:pt x="76327" y="75565"/>
                    <a:pt x="35814" y="64135"/>
                  </a:cubicBezTo>
                  <a:cubicBezTo>
                    <a:pt x="32639" y="62484"/>
                    <a:pt x="29464" y="61849"/>
                    <a:pt x="26416" y="61849"/>
                  </a:cubicBezTo>
                  <a:cubicBezTo>
                    <a:pt x="19685" y="61849"/>
                    <a:pt x="13716" y="65024"/>
                    <a:pt x="10160" y="66929"/>
                  </a:cubicBezTo>
                  <a:cubicBezTo>
                    <a:pt x="2540" y="72263"/>
                    <a:pt x="0" y="80391"/>
                    <a:pt x="0" y="91313"/>
                  </a:cubicBezTo>
                  <a:lnTo>
                    <a:pt x="0" y="435356"/>
                  </a:lnTo>
                  <a:cubicBezTo>
                    <a:pt x="0" y="705612"/>
                    <a:pt x="169164" y="948563"/>
                    <a:pt x="414909" y="1022223"/>
                  </a:cubicBezTo>
                  <a:lnTo>
                    <a:pt x="427736" y="1022223"/>
                  </a:lnTo>
                  <a:cubicBezTo>
                    <a:pt x="671068" y="945769"/>
                    <a:pt x="845185" y="705612"/>
                    <a:pt x="845185" y="435356"/>
                  </a:cubicBezTo>
                  <a:lnTo>
                    <a:pt x="845185" y="91313"/>
                  </a:lnTo>
                  <a:cubicBezTo>
                    <a:pt x="845185" y="80391"/>
                    <a:pt x="842645" y="72263"/>
                    <a:pt x="834898" y="66802"/>
                  </a:cubicBezTo>
                  <a:cubicBezTo>
                    <a:pt x="826008" y="64897"/>
                    <a:pt x="819658" y="61722"/>
                    <a:pt x="813943" y="61722"/>
                  </a:cubicBezTo>
                  <a:cubicBezTo>
                    <a:pt x="811403" y="61722"/>
                    <a:pt x="809117" y="62357"/>
                    <a:pt x="806577" y="64008"/>
                  </a:cubicBezTo>
                  <a:cubicBezTo>
                    <a:pt x="765175" y="75819"/>
                    <a:pt x="724154" y="81788"/>
                    <a:pt x="683387" y="81788"/>
                  </a:cubicBezTo>
                  <a:cubicBezTo>
                    <a:pt x="601218" y="81788"/>
                    <a:pt x="519430" y="57023"/>
                    <a:pt x="435483" y="4064"/>
                  </a:cubicBezTo>
                  <a:cubicBezTo>
                    <a:pt x="430403" y="1397"/>
                    <a:pt x="425831" y="0"/>
                    <a:pt x="421386" y="0"/>
                  </a:cubicBezTo>
                  <a:close/>
                </a:path>
              </a:pathLst>
            </a:custGeom>
            <a:grpFill/>
          </p:spPr>
        </p:sp>
      </p:grpSp>
      <p:grpSp>
        <p:nvGrpSpPr>
          <p:cNvPr id="123" name="Group 141">
            <a:extLst>
              <a:ext uri="{FF2B5EF4-FFF2-40B4-BE49-F238E27FC236}">
                <a16:creationId xmlns:a16="http://schemas.microsoft.com/office/drawing/2014/main" id="{A217AE00-8A9F-4970-9073-394DEF939B79}"/>
              </a:ext>
            </a:extLst>
          </p:cNvPr>
          <p:cNvGrpSpPr/>
          <p:nvPr/>
        </p:nvGrpSpPr>
        <p:grpSpPr>
          <a:xfrm>
            <a:off x="7711320" y="6949883"/>
            <a:ext cx="730080" cy="583740"/>
            <a:chOff x="0" y="0"/>
            <a:chExt cx="973440" cy="778320"/>
          </a:xfrm>
          <a:solidFill>
            <a:srgbClr val="00B050"/>
          </a:solidFill>
        </p:grpSpPr>
        <p:sp>
          <p:nvSpPr>
            <p:cNvPr id="124" name="Freeform 142">
              <a:extLst>
                <a:ext uri="{FF2B5EF4-FFF2-40B4-BE49-F238E27FC236}">
                  <a16:creationId xmlns:a16="http://schemas.microsoft.com/office/drawing/2014/main" id="{383B9D60-0283-1D67-3D47-A369FF3A1B68}"/>
                </a:ext>
              </a:extLst>
            </p:cNvPr>
            <p:cNvSpPr/>
            <p:nvPr/>
          </p:nvSpPr>
          <p:spPr>
            <a:xfrm>
              <a:off x="0" y="0"/>
              <a:ext cx="973328" cy="778256"/>
            </a:xfrm>
            <a:custGeom>
              <a:avLst/>
              <a:gdLst/>
              <a:ahLst/>
              <a:cxnLst/>
              <a:rect l="l" t="t" r="r" b="b"/>
              <a:pathLst>
                <a:path w="973328" h="778256">
                  <a:moveTo>
                    <a:pt x="163957" y="324993"/>
                  </a:moveTo>
                  <a:lnTo>
                    <a:pt x="253492" y="478028"/>
                  </a:lnTo>
                  <a:lnTo>
                    <a:pt x="74295" y="478028"/>
                  </a:lnTo>
                  <a:lnTo>
                    <a:pt x="163957" y="324993"/>
                  </a:lnTo>
                  <a:close/>
                  <a:moveTo>
                    <a:pt x="783844" y="324993"/>
                  </a:moveTo>
                  <a:lnTo>
                    <a:pt x="873506" y="478028"/>
                  </a:lnTo>
                  <a:lnTo>
                    <a:pt x="694182" y="478028"/>
                  </a:lnTo>
                  <a:lnTo>
                    <a:pt x="783844" y="324993"/>
                  </a:lnTo>
                  <a:close/>
                  <a:moveTo>
                    <a:pt x="479044" y="0"/>
                  </a:moveTo>
                  <a:cubicBezTo>
                    <a:pt x="432943" y="0"/>
                    <a:pt x="394462" y="41021"/>
                    <a:pt x="394462" y="90170"/>
                  </a:cubicBezTo>
                  <a:lnTo>
                    <a:pt x="394462" y="101092"/>
                  </a:lnTo>
                  <a:lnTo>
                    <a:pt x="368808" y="114808"/>
                  </a:lnTo>
                  <a:cubicBezTo>
                    <a:pt x="309880" y="150241"/>
                    <a:pt x="286893" y="163957"/>
                    <a:pt x="245872" y="169418"/>
                  </a:cubicBezTo>
                  <a:cubicBezTo>
                    <a:pt x="233045" y="139319"/>
                    <a:pt x="204851" y="114808"/>
                    <a:pt x="169037" y="114808"/>
                  </a:cubicBezTo>
                  <a:cubicBezTo>
                    <a:pt x="138303" y="114808"/>
                    <a:pt x="107569" y="136652"/>
                    <a:pt x="94742" y="166624"/>
                  </a:cubicBezTo>
                  <a:cubicBezTo>
                    <a:pt x="76835" y="163957"/>
                    <a:pt x="56261" y="155702"/>
                    <a:pt x="40894" y="150241"/>
                  </a:cubicBezTo>
                  <a:cubicBezTo>
                    <a:pt x="36830" y="148082"/>
                    <a:pt x="32639" y="147066"/>
                    <a:pt x="28829" y="147066"/>
                  </a:cubicBezTo>
                  <a:cubicBezTo>
                    <a:pt x="18034" y="147066"/>
                    <a:pt x="8890" y="154686"/>
                    <a:pt x="5080" y="166624"/>
                  </a:cubicBezTo>
                  <a:cubicBezTo>
                    <a:pt x="0" y="183007"/>
                    <a:pt x="5080" y="202184"/>
                    <a:pt x="20447" y="204851"/>
                  </a:cubicBezTo>
                  <a:cubicBezTo>
                    <a:pt x="43561" y="215773"/>
                    <a:pt x="66675" y="221234"/>
                    <a:pt x="92202" y="226695"/>
                  </a:cubicBezTo>
                  <a:cubicBezTo>
                    <a:pt x="97282" y="248539"/>
                    <a:pt x="112649" y="270383"/>
                    <a:pt x="130556" y="284099"/>
                  </a:cubicBezTo>
                  <a:lnTo>
                    <a:pt x="7747" y="491490"/>
                  </a:lnTo>
                  <a:cubicBezTo>
                    <a:pt x="7747" y="494284"/>
                    <a:pt x="5207" y="505206"/>
                    <a:pt x="5207" y="507873"/>
                  </a:cubicBezTo>
                  <a:lnTo>
                    <a:pt x="5207" y="540639"/>
                  </a:lnTo>
                  <a:cubicBezTo>
                    <a:pt x="5207" y="638937"/>
                    <a:pt x="82169" y="720979"/>
                    <a:pt x="174371" y="720979"/>
                  </a:cubicBezTo>
                  <a:cubicBezTo>
                    <a:pt x="269113" y="720979"/>
                    <a:pt x="345948" y="638937"/>
                    <a:pt x="345948" y="540639"/>
                  </a:cubicBezTo>
                  <a:lnTo>
                    <a:pt x="345948" y="507873"/>
                  </a:lnTo>
                  <a:cubicBezTo>
                    <a:pt x="345948" y="505206"/>
                    <a:pt x="340868" y="494284"/>
                    <a:pt x="340868" y="491490"/>
                  </a:cubicBezTo>
                  <a:lnTo>
                    <a:pt x="220345" y="283972"/>
                  </a:lnTo>
                  <a:cubicBezTo>
                    <a:pt x="238252" y="273050"/>
                    <a:pt x="251079" y="253873"/>
                    <a:pt x="258699" y="229362"/>
                  </a:cubicBezTo>
                  <a:cubicBezTo>
                    <a:pt x="312547" y="218440"/>
                    <a:pt x="340741" y="204724"/>
                    <a:pt x="402209" y="166497"/>
                  </a:cubicBezTo>
                  <a:lnTo>
                    <a:pt x="402209" y="778256"/>
                  </a:lnTo>
                  <a:lnTo>
                    <a:pt x="576326" y="778256"/>
                  </a:lnTo>
                  <a:lnTo>
                    <a:pt x="576326" y="166624"/>
                  </a:lnTo>
                  <a:cubicBezTo>
                    <a:pt x="635254" y="202184"/>
                    <a:pt x="665988" y="218567"/>
                    <a:pt x="719709" y="229489"/>
                  </a:cubicBezTo>
                  <a:cubicBezTo>
                    <a:pt x="724789" y="251333"/>
                    <a:pt x="737616" y="270383"/>
                    <a:pt x="758190" y="284099"/>
                  </a:cubicBezTo>
                  <a:lnTo>
                    <a:pt x="635254" y="491490"/>
                  </a:lnTo>
                  <a:cubicBezTo>
                    <a:pt x="635254" y="494284"/>
                    <a:pt x="632714" y="505206"/>
                    <a:pt x="632714" y="507873"/>
                  </a:cubicBezTo>
                  <a:lnTo>
                    <a:pt x="632714" y="540639"/>
                  </a:lnTo>
                  <a:cubicBezTo>
                    <a:pt x="632714" y="638937"/>
                    <a:pt x="709549" y="720979"/>
                    <a:pt x="801751" y="720979"/>
                  </a:cubicBezTo>
                  <a:cubicBezTo>
                    <a:pt x="896493" y="720979"/>
                    <a:pt x="973328" y="638937"/>
                    <a:pt x="973328" y="540639"/>
                  </a:cubicBezTo>
                  <a:lnTo>
                    <a:pt x="973328" y="507873"/>
                  </a:lnTo>
                  <a:cubicBezTo>
                    <a:pt x="973328" y="505206"/>
                    <a:pt x="968248" y="494284"/>
                    <a:pt x="968248" y="491490"/>
                  </a:cubicBezTo>
                  <a:lnTo>
                    <a:pt x="847852" y="283972"/>
                  </a:lnTo>
                  <a:cubicBezTo>
                    <a:pt x="847852" y="273050"/>
                    <a:pt x="863219" y="253873"/>
                    <a:pt x="868299" y="226568"/>
                  </a:cubicBezTo>
                  <a:cubicBezTo>
                    <a:pt x="888746" y="218440"/>
                    <a:pt x="914400" y="212979"/>
                    <a:pt x="937387" y="204724"/>
                  </a:cubicBezTo>
                  <a:cubicBezTo>
                    <a:pt x="952754" y="199263"/>
                    <a:pt x="960501" y="180213"/>
                    <a:pt x="952754" y="166497"/>
                  </a:cubicBezTo>
                  <a:cubicBezTo>
                    <a:pt x="949071" y="154559"/>
                    <a:pt x="939800" y="146939"/>
                    <a:pt x="929132" y="146939"/>
                  </a:cubicBezTo>
                  <a:cubicBezTo>
                    <a:pt x="925195" y="146939"/>
                    <a:pt x="921131" y="147955"/>
                    <a:pt x="916940" y="150114"/>
                  </a:cubicBezTo>
                  <a:cubicBezTo>
                    <a:pt x="899033" y="155575"/>
                    <a:pt x="883666" y="163830"/>
                    <a:pt x="863219" y="166497"/>
                  </a:cubicBezTo>
                  <a:cubicBezTo>
                    <a:pt x="850392" y="136525"/>
                    <a:pt x="822198" y="114681"/>
                    <a:pt x="788924" y="114681"/>
                  </a:cubicBezTo>
                  <a:cubicBezTo>
                    <a:pt x="755650" y="114681"/>
                    <a:pt x="724916" y="136525"/>
                    <a:pt x="714629" y="169291"/>
                  </a:cubicBezTo>
                  <a:cubicBezTo>
                    <a:pt x="671195" y="163830"/>
                    <a:pt x="650621" y="150114"/>
                    <a:pt x="591693" y="114681"/>
                  </a:cubicBezTo>
                  <a:lnTo>
                    <a:pt x="566166" y="101092"/>
                  </a:lnTo>
                  <a:lnTo>
                    <a:pt x="566166" y="90170"/>
                  </a:lnTo>
                  <a:cubicBezTo>
                    <a:pt x="566166" y="38227"/>
                    <a:pt x="527685" y="0"/>
                    <a:pt x="479044" y="0"/>
                  </a:cubicBezTo>
                  <a:close/>
                </a:path>
              </a:pathLst>
            </a:custGeom>
            <a:grpFill/>
          </p:spPr>
        </p:sp>
      </p:grpSp>
      <p:grpSp>
        <p:nvGrpSpPr>
          <p:cNvPr id="125" name="Group 143">
            <a:extLst>
              <a:ext uri="{FF2B5EF4-FFF2-40B4-BE49-F238E27FC236}">
                <a16:creationId xmlns:a16="http://schemas.microsoft.com/office/drawing/2014/main" id="{CF7195B9-6271-6FE4-7524-718CAF819E3B}"/>
              </a:ext>
            </a:extLst>
          </p:cNvPr>
          <p:cNvGrpSpPr/>
          <p:nvPr/>
        </p:nvGrpSpPr>
        <p:grpSpPr>
          <a:xfrm>
            <a:off x="7874400" y="7580603"/>
            <a:ext cx="384480" cy="90180"/>
            <a:chOff x="0" y="0"/>
            <a:chExt cx="512640" cy="120240"/>
          </a:xfrm>
          <a:solidFill>
            <a:srgbClr val="00B050"/>
          </a:solidFill>
        </p:grpSpPr>
        <p:sp>
          <p:nvSpPr>
            <p:cNvPr id="126" name="Freeform 144">
              <a:extLst>
                <a:ext uri="{FF2B5EF4-FFF2-40B4-BE49-F238E27FC236}">
                  <a16:creationId xmlns:a16="http://schemas.microsoft.com/office/drawing/2014/main" id="{3768AA12-CB33-7935-4328-A38A3CAB9C16}"/>
                </a:ext>
              </a:extLst>
            </p:cNvPr>
            <p:cNvSpPr/>
            <p:nvPr/>
          </p:nvSpPr>
          <p:spPr>
            <a:xfrm>
              <a:off x="0" y="0"/>
              <a:ext cx="512572" cy="120142"/>
            </a:xfrm>
            <a:custGeom>
              <a:avLst/>
              <a:gdLst/>
              <a:ahLst/>
              <a:cxnLst/>
              <a:rect l="l" t="t" r="r" b="b"/>
              <a:pathLst>
                <a:path w="512572" h="120142">
                  <a:moveTo>
                    <a:pt x="56388" y="127"/>
                  </a:moveTo>
                  <a:cubicBezTo>
                    <a:pt x="25654" y="127"/>
                    <a:pt x="0" y="27432"/>
                    <a:pt x="0" y="60071"/>
                  </a:cubicBezTo>
                  <a:lnTo>
                    <a:pt x="0" y="90043"/>
                  </a:lnTo>
                  <a:cubicBezTo>
                    <a:pt x="0" y="109220"/>
                    <a:pt x="12827" y="120142"/>
                    <a:pt x="28194" y="120142"/>
                  </a:cubicBezTo>
                  <a:lnTo>
                    <a:pt x="484378" y="120142"/>
                  </a:lnTo>
                  <a:cubicBezTo>
                    <a:pt x="499745" y="117475"/>
                    <a:pt x="512572" y="103759"/>
                    <a:pt x="512572" y="90043"/>
                  </a:cubicBezTo>
                  <a:lnTo>
                    <a:pt x="512572" y="60071"/>
                  </a:lnTo>
                  <a:cubicBezTo>
                    <a:pt x="512572" y="27305"/>
                    <a:pt x="486918" y="0"/>
                    <a:pt x="453644" y="0"/>
                  </a:cubicBezTo>
                  <a:close/>
                </a:path>
              </a:pathLst>
            </a:custGeom>
            <a:grpFill/>
          </p:spPr>
        </p:sp>
      </p:grpSp>
      <p:grpSp>
        <p:nvGrpSpPr>
          <p:cNvPr id="127" name="Group 145">
            <a:extLst>
              <a:ext uri="{FF2B5EF4-FFF2-40B4-BE49-F238E27FC236}">
                <a16:creationId xmlns:a16="http://schemas.microsoft.com/office/drawing/2014/main" id="{2C818009-1B0D-8857-0E3E-9F8AF37F9246}"/>
              </a:ext>
            </a:extLst>
          </p:cNvPr>
          <p:cNvGrpSpPr/>
          <p:nvPr/>
        </p:nvGrpSpPr>
        <p:grpSpPr>
          <a:xfrm>
            <a:off x="9236820" y="7112423"/>
            <a:ext cx="42120" cy="225180"/>
            <a:chOff x="0" y="0"/>
            <a:chExt cx="56160" cy="300240"/>
          </a:xfrm>
          <a:solidFill>
            <a:srgbClr val="00B050"/>
          </a:solidFill>
        </p:grpSpPr>
        <p:sp>
          <p:nvSpPr>
            <p:cNvPr id="128" name="Freeform 146">
              <a:extLst>
                <a:ext uri="{FF2B5EF4-FFF2-40B4-BE49-F238E27FC236}">
                  <a16:creationId xmlns:a16="http://schemas.microsoft.com/office/drawing/2014/main" id="{5DFEE7B1-52E0-35E4-B971-C3BCDBBA9A5B}"/>
                </a:ext>
              </a:extLst>
            </p:cNvPr>
            <p:cNvSpPr/>
            <p:nvPr/>
          </p:nvSpPr>
          <p:spPr>
            <a:xfrm>
              <a:off x="0" y="127"/>
              <a:ext cx="56134" cy="299974"/>
            </a:xfrm>
            <a:custGeom>
              <a:avLst/>
              <a:gdLst/>
              <a:ahLst/>
              <a:cxnLst/>
              <a:rect l="l" t="t" r="r" b="b"/>
              <a:pathLst>
                <a:path w="56134" h="299974">
                  <a:moveTo>
                    <a:pt x="0" y="0"/>
                  </a:moveTo>
                  <a:lnTo>
                    <a:pt x="0" y="299974"/>
                  </a:lnTo>
                  <a:lnTo>
                    <a:pt x="56134" y="299974"/>
                  </a:lnTo>
                  <a:lnTo>
                    <a:pt x="56134" y="0"/>
                  </a:lnTo>
                  <a:close/>
                </a:path>
              </a:pathLst>
            </a:custGeom>
            <a:grpFill/>
          </p:spPr>
        </p:sp>
      </p:grpSp>
      <p:grpSp>
        <p:nvGrpSpPr>
          <p:cNvPr id="129" name="Group 147">
            <a:extLst>
              <a:ext uri="{FF2B5EF4-FFF2-40B4-BE49-F238E27FC236}">
                <a16:creationId xmlns:a16="http://schemas.microsoft.com/office/drawing/2014/main" id="{6E588700-0B98-4682-31BE-E5C462487411}"/>
              </a:ext>
            </a:extLst>
          </p:cNvPr>
          <p:cNvGrpSpPr/>
          <p:nvPr/>
        </p:nvGrpSpPr>
        <p:grpSpPr>
          <a:xfrm>
            <a:off x="9663420" y="7112423"/>
            <a:ext cx="44280" cy="225180"/>
            <a:chOff x="0" y="0"/>
            <a:chExt cx="59040" cy="300240"/>
          </a:xfrm>
          <a:solidFill>
            <a:srgbClr val="00B050"/>
          </a:solidFill>
        </p:grpSpPr>
        <p:sp>
          <p:nvSpPr>
            <p:cNvPr id="130" name="Freeform 148">
              <a:extLst>
                <a:ext uri="{FF2B5EF4-FFF2-40B4-BE49-F238E27FC236}">
                  <a16:creationId xmlns:a16="http://schemas.microsoft.com/office/drawing/2014/main" id="{814078CC-B707-87F5-A3F7-5F6ECB3FC62E}"/>
                </a:ext>
              </a:extLst>
            </p:cNvPr>
            <p:cNvSpPr/>
            <p:nvPr/>
          </p:nvSpPr>
          <p:spPr>
            <a:xfrm>
              <a:off x="127" y="127"/>
              <a:ext cx="58801" cy="299974"/>
            </a:xfrm>
            <a:custGeom>
              <a:avLst/>
              <a:gdLst/>
              <a:ahLst/>
              <a:cxnLst/>
              <a:rect l="l" t="t" r="r" b="b"/>
              <a:pathLst>
                <a:path w="58801" h="299974">
                  <a:moveTo>
                    <a:pt x="0" y="0"/>
                  </a:moveTo>
                  <a:lnTo>
                    <a:pt x="0" y="299974"/>
                  </a:lnTo>
                  <a:lnTo>
                    <a:pt x="58801" y="299974"/>
                  </a:lnTo>
                  <a:lnTo>
                    <a:pt x="58801" y="0"/>
                  </a:lnTo>
                  <a:close/>
                </a:path>
              </a:pathLst>
            </a:custGeom>
            <a:grpFill/>
          </p:spPr>
        </p:sp>
      </p:grpSp>
      <p:grpSp>
        <p:nvGrpSpPr>
          <p:cNvPr id="131" name="Group 149">
            <a:extLst>
              <a:ext uri="{FF2B5EF4-FFF2-40B4-BE49-F238E27FC236}">
                <a16:creationId xmlns:a16="http://schemas.microsoft.com/office/drawing/2014/main" id="{055B3766-5F64-D079-0704-CB70411AD582}"/>
              </a:ext>
            </a:extLst>
          </p:cNvPr>
          <p:cNvGrpSpPr/>
          <p:nvPr/>
        </p:nvGrpSpPr>
        <p:grpSpPr>
          <a:xfrm>
            <a:off x="9236820" y="7382423"/>
            <a:ext cx="42120" cy="270540"/>
            <a:chOff x="0" y="0"/>
            <a:chExt cx="56160" cy="360720"/>
          </a:xfrm>
          <a:solidFill>
            <a:srgbClr val="00B050"/>
          </a:solidFill>
        </p:grpSpPr>
        <p:sp>
          <p:nvSpPr>
            <p:cNvPr id="132" name="Freeform 150">
              <a:extLst>
                <a:ext uri="{FF2B5EF4-FFF2-40B4-BE49-F238E27FC236}">
                  <a16:creationId xmlns:a16="http://schemas.microsoft.com/office/drawing/2014/main" id="{43CAE9D4-DC46-2471-B627-5E0BE40CF75C}"/>
                </a:ext>
              </a:extLst>
            </p:cNvPr>
            <p:cNvSpPr/>
            <p:nvPr/>
          </p:nvSpPr>
          <p:spPr>
            <a:xfrm>
              <a:off x="0" y="0"/>
              <a:ext cx="56134" cy="360680"/>
            </a:xfrm>
            <a:custGeom>
              <a:avLst/>
              <a:gdLst/>
              <a:ahLst/>
              <a:cxnLst/>
              <a:rect l="l" t="t" r="r" b="b"/>
              <a:pathLst>
                <a:path w="56134" h="360680">
                  <a:moveTo>
                    <a:pt x="0" y="0"/>
                  </a:moveTo>
                  <a:lnTo>
                    <a:pt x="0" y="360680"/>
                  </a:lnTo>
                  <a:lnTo>
                    <a:pt x="56134" y="360680"/>
                  </a:lnTo>
                  <a:lnTo>
                    <a:pt x="56134" y="0"/>
                  </a:lnTo>
                  <a:close/>
                </a:path>
              </a:pathLst>
            </a:custGeom>
            <a:grpFill/>
          </p:spPr>
        </p:sp>
      </p:grpSp>
      <p:grpSp>
        <p:nvGrpSpPr>
          <p:cNvPr id="133" name="Group 151">
            <a:extLst>
              <a:ext uri="{FF2B5EF4-FFF2-40B4-BE49-F238E27FC236}">
                <a16:creationId xmlns:a16="http://schemas.microsoft.com/office/drawing/2014/main" id="{D6396596-81D9-556C-D4AA-617AC2D38B48}"/>
              </a:ext>
            </a:extLst>
          </p:cNvPr>
          <p:cNvGrpSpPr/>
          <p:nvPr/>
        </p:nvGrpSpPr>
        <p:grpSpPr>
          <a:xfrm>
            <a:off x="9663420" y="7382423"/>
            <a:ext cx="44280" cy="270540"/>
            <a:chOff x="0" y="0"/>
            <a:chExt cx="59040" cy="360720"/>
          </a:xfrm>
          <a:solidFill>
            <a:srgbClr val="00B050"/>
          </a:solidFill>
        </p:grpSpPr>
        <p:sp>
          <p:nvSpPr>
            <p:cNvPr id="134" name="Freeform 152">
              <a:extLst>
                <a:ext uri="{FF2B5EF4-FFF2-40B4-BE49-F238E27FC236}">
                  <a16:creationId xmlns:a16="http://schemas.microsoft.com/office/drawing/2014/main" id="{8E23BACF-F22F-02AB-3055-21B37BFDD834}"/>
                </a:ext>
              </a:extLst>
            </p:cNvPr>
            <p:cNvSpPr/>
            <p:nvPr/>
          </p:nvSpPr>
          <p:spPr>
            <a:xfrm>
              <a:off x="127" y="0"/>
              <a:ext cx="58801" cy="360680"/>
            </a:xfrm>
            <a:custGeom>
              <a:avLst/>
              <a:gdLst/>
              <a:ahLst/>
              <a:cxnLst/>
              <a:rect l="l" t="t" r="r" b="b"/>
              <a:pathLst>
                <a:path w="58801" h="360680">
                  <a:moveTo>
                    <a:pt x="0" y="0"/>
                  </a:moveTo>
                  <a:lnTo>
                    <a:pt x="0" y="360680"/>
                  </a:lnTo>
                  <a:lnTo>
                    <a:pt x="58801" y="360680"/>
                  </a:lnTo>
                  <a:lnTo>
                    <a:pt x="58801" y="0"/>
                  </a:lnTo>
                  <a:close/>
                </a:path>
              </a:pathLst>
            </a:custGeom>
            <a:grpFill/>
          </p:spPr>
        </p:sp>
      </p:grpSp>
      <p:grpSp>
        <p:nvGrpSpPr>
          <p:cNvPr id="135" name="Group 153">
            <a:extLst>
              <a:ext uri="{FF2B5EF4-FFF2-40B4-BE49-F238E27FC236}">
                <a16:creationId xmlns:a16="http://schemas.microsoft.com/office/drawing/2014/main" id="{A332CE2F-88D2-FD14-13A2-78D71CBC48EB}"/>
              </a:ext>
            </a:extLst>
          </p:cNvPr>
          <p:cNvGrpSpPr/>
          <p:nvPr/>
        </p:nvGrpSpPr>
        <p:grpSpPr>
          <a:xfrm>
            <a:off x="9112080" y="7112423"/>
            <a:ext cx="84780" cy="225180"/>
            <a:chOff x="0" y="0"/>
            <a:chExt cx="113040" cy="300240"/>
          </a:xfrm>
          <a:solidFill>
            <a:srgbClr val="00B050"/>
          </a:solidFill>
        </p:grpSpPr>
        <p:sp>
          <p:nvSpPr>
            <p:cNvPr id="136" name="Freeform 154">
              <a:extLst>
                <a:ext uri="{FF2B5EF4-FFF2-40B4-BE49-F238E27FC236}">
                  <a16:creationId xmlns:a16="http://schemas.microsoft.com/office/drawing/2014/main" id="{F3F1AF43-5B0C-CDF2-A418-8528E542AC0B}"/>
                </a:ext>
              </a:extLst>
            </p:cNvPr>
            <p:cNvSpPr/>
            <p:nvPr/>
          </p:nvSpPr>
          <p:spPr>
            <a:xfrm>
              <a:off x="127" y="127"/>
              <a:ext cx="112903" cy="300101"/>
            </a:xfrm>
            <a:custGeom>
              <a:avLst/>
              <a:gdLst/>
              <a:ahLst/>
              <a:cxnLst/>
              <a:rect l="l" t="t" r="r" b="b"/>
              <a:pathLst>
                <a:path w="112903" h="300101">
                  <a:moveTo>
                    <a:pt x="82169" y="0"/>
                  </a:moveTo>
                  <a:cubicBezTo>
                    <a:pt x="35941" y="0"/>
                    <a:pt x="0" y="38100"/>
                    <a:pt x="0" y="87249"/>
                  </a:cubicBezTo>
                  <a:lnTo>
                    <a:pt x="0" y="177292"/>
                  </a:lnTo>
                  <a:cubicBezTo>
                    <a:pt x="0" y="210058"/>
                    <a:pt x="12827" y="240030"/>
                    <a:pt x="35941" y="261874"/>
                  </a:cubicBezTo>
                  <a:cubicBezTo>
                    <a:pt x="53848" y="289179"/>
                    <a:pt x="82169" y="300101"/>
                    <a:pt x="112903" y="300101"/>
                  </a:cubicBezTo>
                  <a:lnTo>
                    <a:pt x="112903" y="0"/>
                  </a:lnTo>
                  <a:close/>
                </a:path>
              </a:pathLst>
            </a:custGeom>
            <a:grpFill/>
          </p:spPr>
        </p:sp>
      </p:grpSp>
      <p:grpSp>
        <p:nvGrpSpPr>
          <p:cNvPr id="137" name="Group 155">
            <a:extLst>
              <a:ext uri="{FF2B5EF4-FFF2-40B4-BE49-F238E27FC236}">
                <a16:creationId xmlns:a16="http://schemas.microsoft.com/office/drawing/2014/main" id="{F09FA599-0246-3B09-B9C1-E5BAB34078C2}"/>
              </a:ext>
            </a:extLst>
          </p:cNvPr>
          <p:cNvGrpSpPr/>
          <p:nvPr/>
        </p:nvGrpSpPr>
        <p:grpSpPr>
          <a:xfrm>
            <a:off x="9323220" y="7112423"/>
            <a:ext cx="297540" cy="225180"/>
            <a:chOff x="0" y="0"/>
            <a:chExt cx="396720" cy="300240"/>
          </a:xfrm>
          <a:solidFill>
            <a:srgbClr val="00B050"/>
          </a:solidFill>
        </p:grpSpPr>
        <p:sp>
          <p:nvSpPr>
            <p:cNvPr id="138" name="Freeform 156">
              <a:extLst>
                <a:ext uri="{FF2B5EF4-FFF2-40B4-BE49-F238E27FC236}">
                  <a16:creationId xmlns:a16="http://schemas.microsoft.com/office/drawing/2014/main" id="{17E2D3DD-28DC-B95A-A681-C76EACAFFBA9}"/>
                </a:ext>
              </a:extLst>
            </p:cNvPr>
            <p:cNvSpPr/>
            <p:nvPr/>
          </p:nvSpPr>
          <p:spPr>
            <a:xfrm>
              <a:off x="0" y="127"/>
              <a:ext cx="396621" cy="299974"/>
            </a:xfrm>
            <a:custGeom>
              <a:avLst/>
              <a:gdLst/>
              <a:ahLst/>
              <a:cxnLst/>
              <a:rect l="l" t="t" r="r" b="b"/>
              <a:pathLst>
                <a:path w="396621" h="299974">
                  <a:moveTo>
                    <a:pt x="0" y="0"/>
                  </a:moveTo>
                  <a:lnTo>
                    <a:pt x="0" y="299974"/>
                  </a:lnTo>
                  <a:lnTo>
                    <a:pt x="396621" y="299974"/>
                  </a:lnTo>
                  <a:lnTo>
                    <a:pt x="396621" y="0"/>
                  </a:lnTo>
                  <a:close/>
                </a:path>
              </a:pathLst>
            </a:custGeom>
            <a:grpFill/>
          </p:spPr>
        </p:sp>
      </p:grpSp>
      <p:grpSp>
        <p:nvGrpSpPr>
          <p:cNvPr id="139" name="Group 157">
            <a:extLst>
              <a:ext uri="{FF2B5EF4-FFF2-40B4-BE49-F238E27FC236}">
                <a16:creationId xmlns:a16="http://schemas.microsoft.com/office/drawing/2014/main" id="{EE116CB6-4D09-5059-8CE2-5D538AA894EF}"/>
              </a:ext>
            </a:extLst>
          </p:cNvPr>
          <p:cNvGrpSpPr/>
          <p:nvPr/>
        </p:nvGrpSpPr>
        <p:grpSpPr>
          <a:xfrm>
            <a:off x="9747660" y="7350023"/>
            <a:ext cx="84780" cy="305100"/>
            <a:chOff x="0" y="0"/>
            <a:chExt cx="113040" cy="406800"/>
          </a:xfrm>
          <a:solidFill>
            <a:srgbClr val="00B050"/>
          </a:solidFill>
        </p:grpSpPr>
        <p:sp>
          <p:nvSpPr>
            <p:cNvPr id="140" name="Freeform 158">
              <a:extLst>
                <a:ext uri="{FF2B5EF4-FFF2-40B4-BE49-F238E27FC236}">
                  <a16:creationId xmlns:a16="http://schemas.microsoft.com/office/drawing/2014/main" id="{27305A3F-210F-1A4E-4179-94B6666700F1}"/>
                </a:ext>
              </a:extLst>
            </p:cNvPr>
            <p:cNvSpPr/>
            <p:nvPr/>
          </p:nvSpPr>
          <p:spPr>
            <a:xfrm>
              <a:off x="127" y="0"/>
              <a:ext cx="112903" cy="406781"/>
            </a:xfrm>
            <a:custGeom>
              <a:avLst/>
              <a:gdLst/>
              <a:ahLst/>
              <a:cxnLst/>
              <a:rect l="l" t="t" r="r" b="b"/>
              <a:pathLst>
                <a:path w="112903" h="406781">
                  <a:moveTo>
                    <a:pt x="112776" y="0"/>
                  </a:moveTo>
                  <a:cubicBezTo>
                    <a:pt x="79502" y="27305"/>
                    <a:pt x="41021" y="43688"/>
                    <a:pt x="0" y="43688"/>
                  </a:cubicBezTo>
                  <a:lnTo>
                    <a:pt x="0" y="406781"/>
                  </a:lnTo>
                  <a:lnTo>
                    <a:pt x="28194" y="406781"/>
                  </a:lnTo>
                  <a:cubicBezTo>
                    <a:pt x="76962" y="406781"/>
                    <a:pt x="112903" y="365760"/>
                    <a:pt x="112903" y="316611"/>
                  </a:cubicBezTo>
                  <a:lnTo>
                    <a:pt x="112903" y="0"/>
                  </a:lnTo>
                  <a:close/>
                </a:path>
              </a:pathLst>
            </a:custGeom>
            <a:grpFill/>
          </p:spPr>
        </p:sp>
      </p:grpSp>
      <p:grpSp>
        <p:nvGrpSpPr>
          <p:cNvPr id="141" name="Group 159">
            <a:extLst>
              <a:ext uri="{FF2B5EF4-FFF2-40B4-BE49-F238E27FC236}">
                <a16:creationId xmlns:a16="http://schemas.microsoft.com/office/drawing/2014/main" id="{61143D53-F91A-2C76-7538-FAA9BFC7846F}"/>
              </a:ext>
            </a:extLst>
          </p:cNvPr>
          <p:cNvGrpSpPr/>
          <p:nvPr/>
        </p:nvGrpSpPr>
        <p:grpSpPr>
          <a:xfrm>
            <a:off x="9112080" y="7350023"/>
            <a:ext cx="84780" cy="302940"/>
            <a:chOff x="0" y="0"/>
            <a:chExt cx="113040" cy="403920"/>
          </a:xfrm>
          <a:solidFill>
            <a:srgbClr val="00B050"/>
          </a:solidFill>
        </p:grpSpPr>
        <p:sp>
          <p:nvSpPr>
            <p:cNvPr id="142" name="Freeform 160">
              <a:extLst>
                <a:ext uri="{FF2B5EF4-FFF2-40B4-BE49-F238E27FC236}">
                  <a16:creationId xmlns:a16="http://schemas.microsoft.com/office/drawing/2014/main" id="{FDB47212-ACCF-D572-8EBD-AAE09A8786F0}"/>
                </a:ext>
              </a:extLst>
            </p:cNvPr>
            <p:cNvSpPr/>
            <p:nvPr/>
          </p:nvSpPr>
          <p:spPr>
            <a:xfrm>
              <a:off x="127" y="0"/>
              <a:ext cx="112903" cy="403733"/>
            </a:xfrm>
            <a:custGeom>
              <a:avLst/>
              <a:gdLst/>
              <a:ahLst/>
              <a:cxnLst/>
              <a:rect l="l" t="t" r="r" b="b"/>
              <a:pathLst>
                <a:path w="112903" h="403733">
                  <a:moveTo>
                    <a:pt x="0" y="0"/>
                  </a:moveTo>
                  <a:lnTo>
                    <a:pt x="0" y="316484"/>
                  </a:lnTo>
                  <a:cubicBezTo>
                    <a:pt x="0" y="365633"/>
                    <a:pt x="35941" y="403733"/>
                    <a:pt x="82169" y="403733"/>
                  </a:cubicBezTo>
                  <a:lnTo>
                    <a:pt x="112903" y="403733"/>
                  </a:lnTo>
                  <a:lnTo>
                    <a:pt x="112903" y="43688"/>
                  </a:lnTo>
                  <a:cubicBezTo>
                    <a:pt x="69215" y="43688"/>
                    <a:pt x="30734" y="27305"/>
                    <a:pt x="0" y="0"/>
                  </a:cubicBezTo>
                  <a:close/>
                </a:path>
              </a:pathLst>
            </a:custGeom>
            <a:grpFill/>
          </p:spPr>
        </p:sp>
      </p:grpSp>
      <p:grpSp>
        <p:nvGrpSpPr>
          <p:cNvPr id="143" name="Group 161">
            <a:extLst>
              <a:ext uri="{FF2B5EF4-FFF2-40B4-BE49-F238E27FC236}">
                <a16:creationId xmlns:a16="http://schemas.microsoft.com/office/drawing/2014/main" id="{A15D907A-63AC-1DAE-6C6E-A700C4E04DD3}"/>
              </a:ext>
            </a:extLst>
          </p:cNvPr>
          <p:cNvGrpSpPr/>
          <p:nvPr/>
        </p:nvGrpSpPr>
        <p:grpSpPr>
          <a:xfrm>
            <a:off x="9450120" y="7382423"/>
            <a:ext cx="42120" cy="46980"/>
            <a:chOff x="0" y="0"/>
            <a:chExt cx="56160" cy="62640"/>
          </a:xfrm>
          <a:solidFill>
            <a:srgbClr val="00B050"/>
          </a:solidFill>
        </p:grpSpPr>
        <p:sp>
          <p:nvSpPr>
            <p:cNvPr id="144" name="Freeform 162">
              <a:extLst>
                <a:ext uri="{FF2B5EF4-FFF2-40B4-BE49-F238E27FC236}">
                  <a16:creationId xmlns:a16="http://schemas.microsoft.com/office/drawing/2014/main" id="{16D53919-531E-F9BA-DFF4-327503520BFA}"/>
                </a:ext>
              </a:extLst>
            </p:cNvPr>
            <p:cNvSpPr/>
            <p:nvPr/>
          </p:nvSpPr>
          <p:spPr>
            <a:xfrm>
              <a:off x="127" y="0"/>
              <a:ext cx="56007" cy="62611"/>
            </a:xfrm>
            <a:custGeom>
              <a:avLst/>
              <a:gdLst/>
              <a:ahLst/>
              <a:cxnLst/>
              <a:rect l="l" t="t" r="r" b="b"/>
              <a:pathLst>
                <a:path w="56007" h="62611">
                  <a:moveTo>
                    <a:pt x="0" y="0"/>
                  </a:moveTo>
                  <a:lnTo>
                    <a:pt x="0" y="29972"/>
                  </a:lnTo>
                  <a:cubicBezTo>
                    <a:pt x="0" y="49022"/>
                    <a:pt x="12700" y="62611"/>
                    <a:pt x="27940" y="62611"/>
                  </a:cubicBezTo>
                  <a:cubicBezTo>
                    <a:pt x="45847" y="62611"/>
                    <a:pt x="56007" y="49022"/>
                    <a:pt x="56007" y="29972"/>
                  </a:cubicBezTo>
                  <a:lnTo>
                    <a:pt x="56007" y="0"/>
                  </a:lnTo>
                  <a:close/>
                </a:path>
              </a:pathLst>
            </a:custGeom>
            <a:grpFill/>
          </p:spPr>
        </p:sp>
      </p:grpSp>
      <p:grpSp>
        <p:nvGrpSpPr>
          <p:cNvPr id="145" name="Group 163">
            <a:extLst>
              <a:ext uri="{FF2B5EF4-FFF2-40B4-BE49-F238E27FC236}">
                <a16:creationId xmlns:a16="http://schemas.microsoft.com/office/drawing/2014/main" id="{909B0177-4D6C-C219-5046-F246809B3D3B}"/>
              </a:ext>
            </a:extLst>
          </p:cNvPr>
          <p:cNvGrpSpPr/>
          <p:nvPr/>
        </p:nvGrpSpPr>
        <p:grpSpPr>
          <a:xfrm>
            <a:off x="9747660" y="7112423"/>
            <a:ext cx="84780" cy="225180"/>
            <a:chOff x="0" y="0"/>
            <a:chExt cx="113040" cy="300240"/>
          </a:xfrm>
          <a:solidFill>
            <a:srgbClr val="00B050"/>
          </a:solidFill>
        </p:grpSpPr>
        <p:sp>
          <p:nvSpPr>
            <p:cNvPr id="146" name="Freeform 164">
              <a:extLst>
                <a:ext uri="{FF2B5EF4-FFF2-40B4-BE49-F238E27FC236}">
                  <a16:creationId xmlns:a16="http://schemas.microsoft.com/office/drawing/2014/main" id="{FF8FB271-881C-10F9-4CE2-AC1D89209FCD}"/>
                </a:ext>
              </a:extLst>
            </p:cNvPr>
            <p:cNvSpPr/>
            <p:nvPr/>
          </p:nvSpPr>
          <p:spPr>
            <a:xfrm>
              <a:off x="127" y="127"/>
              <a:ext cx="112903" cy="299974"/>
            </a:xfrm>
            <a:custGeom>
              <a:avLst/>
              <a:gdLst/>
              <a:ahLst/>
              <a:cxnLst/>
              <a:rect l="l" t="t" r="r" b="b"/>
              <a:pathLst>
                <a:path w="112903" h="299974">
                  <a:moveTo>
                    <a:pt x="0" y="0"/>
                  </a:moveTo>
                  <a:lnTo>
                    <a:pt x="0" y="299974"/>
                  </a:lnTo>
                  <a:cubicBezTo>
                    <a:pt x="28194" y="299974"/>
                    <a:pt x="53848" y="289052"/>
                    <a:pt x="76962" y="267208"/>
                  </a:cubicBezTo>
                  <a:cubicBezTo>
                    <a:pt x="100076" y="245364"/>
                    <a:pt x="112903" y="212598"/>
                    <a:pt x="112903" y="179959"/>
                  </a:cubicBezTo>
                  <a:lnTo>
                    <a:pt x="112903" y="89916"/>
                  </a:lnTo>
                  <a:cubicBezTo>
                    <a:pt x="112776" y="38100"/>
                    <a:pt x="74295" y="0"/>
                    <a:pt x="28194" y="0"/>
                  </a:cubicBezTo>
                  <a:close/>
                </a:path>
              </a:pathLst>
            </a:custGeom>
            <a:grpFill/>
          </p:spPr>
        </p:sp>
      </p:grpSp>
      <p:grpSp>
        <p:nvGrpSpPr>
          <p:cNvPr id="147" name="Group 165">
            <a:extLst>
              <a:ext uri="{FF2B5EF4-FFF2-40B4-BE49-F238E27FC236}">
                <a16:creationId xmlns:a16="http://schemas.microsoft.com/office/drawing/2014/main" id="{19C7ED06-A70F-EEA1-230A-0C4F3D845AF7}"/>
              </a:ext>
            </a:extLst>
          </p:cNvPr>
          <p:cNvGrpSpPr/>
          <p:nvPr/>
        </p:nvGrpSpPr>
        <p:grpSpPr>
          <a:xfrm>
            <a:off x="9323220" y="7382423"/>
            <a:ext cx="297540" cy="270540"/>
            <a:chOff x="0" y="0"/>
            <a:chExt cx="396720" cy="360720"/>
          </a:xfrm>
          <a:solidFill>
            <a:srgbClr val="00B050"/>
          </a:solidFill>
        </p:grpSpPr>
        <p:sp>
          <p:nvSpPr>
            <p:cNvPr id="148" name="Freeform 166">
              <a:extLst>
                <a:ext uri="{FF2B5EF4-FFF2-40B4-BE49-F238E27FC236}">
                  <a16:creationId xmlns:a16="http://schemas.microsoft.com/office/drawing/2014/main" id="{E59BCA22-AFD2-2E9B-9D1E-57083FEF7969}"/>
                </a:ext>
              </a:extLst>
            </p:cNvPr>
            <p:cNvSpPr/>
            <p:nvPr/>
          </p:nvSpPr>
          <p:spPr>
            <a:xfrm>
              <a:off x="0" y="0"/>
              <a:ext cx="396621" cy="360680"/>
            </a:xfrm>
            <a:custGeom>
              <a:avLst/>
              <a:gdLst/>
              <a:ahLst/>
              <a:cxnLst/>
              <a:rect l="l" t="t" r="r" b="b"/>
              <a:pathLst>
                <a:path w="396621" h="360680">
                  <a:moveTo>
                    <a:pt x="0" y="0"/>
                  </a:moveTo>
                  <a:lnTo>
                    <a:pt x="0" y="360680"/>
                  </a:lnTo>
                  <a:lnTo>
                    <a:pt x="396621" y="360680"/>
                  </a:lnTo>
                  <a:lnTo>
                    <a:pt x="396621" y="0"/>
                  </a:lnTo>
                  <a:lnTo>
                    <a:pt x="281559" y="0"/>
                  </a:lnTo>
                  <a:lnTo>
                    <a:pt x="281559" y="30099"/>
                  </a:lnTo>
                  <a:cubicBezTo>
                    <a:pt x="281559" y="82042"/>
                    <a:pt x="243078" y="120269"/>
                    <a:pt x="197104" y="120269"/>
                  </a:cubicBezTo>
                  <a:cubicBezTo>
                    <a:pt x="148463" y="120269"/>
                    <a:pt x="115189" y="79248"/>
                    <a:pt x="115189" y="30099"/>
                  </a:cubicBezTo>
                  <a:lnTo>
                    <a:pt x="115189" y="0"/>
                  </a:lnTo>
                  <a:close/>
                </a:path>
              </a:pathLst>
            </a:custGeom>
            <a:grpFill/>
          </p:spPr>
        </p:sp>
      </p:grpSp>
      <p:grpSp>
        <p:nvGrpSpPr>
          <p:cNvPr id="149" name="Group 167">
            <a:extLst>
              <a:ext uri="{FF2B5EF4-FFF2-40B4-BE49-F238E27FC236}">
                <a16:creationId xmlns:a16="http://schemas.microsoft.com/office/drawing/2014/main" id="{B2C188EF-2D04-1483-5C25-F83EAEDBE073}"/>
              </a:ext>
            </a:extLst>
          </p:cNvPr>
          <p:cNvGrpSpPr/>
          <p:nvPr/>
        </p:nvGrpSpPr>
        <p:grpSpPr>
          <a:xfrm>
            <a:off x="9321600" y="6887243"/>
            <a:ext cx="297540" cy="180360"/>
            <a:chOff x="0" y="0"/>
            <a:chExt cx="396720" cy="240480"/>
          </a:xfrm>
          <a:solidFill>
            <a:srgbClr val="00B050"/>
          </a:solidFill>
        </p:grpSpPr>
        <p:sp>
          <p:nvSpPr>
            <p:cNvPr id="150" name="Freeform 168">
              <a:extLst>
                <a:ext uri="{FF2B5EF4-FFF2-40B4-BE49-F238E27FC236}">
                  <a16:creationId xmlns:a16="http://schemas.microsoft.com/office/drawing/2014/main" id="{60897191-08B7-BD6F-6C68-F039C6405A65}"/>
                </a:ext>
              </a:extLst>
            </p:cNvPr>
            <p:cNvSpPr/>
            <p:nvPr/>
          </p:nvSpPr>
          <p:spPr>
            <a:xfrm>
              <a:off x="127" y="0"/>
              <a:ext cx="396621" cy="240538"/>
            </a:xfrm>
            <a:custGeom>
              <a:avLst/>
              <a:gdLst/>
              <a:ahLst/>
              <a:cxnLst/>
              <a:rect l="l" t="t" r="r" b="b"/>
              <a:pathLst>
                <a:path w="396621" h="240538">
                  <a:moveTo>
                    <a:pt x="196977" y="0"/>
                  </a:moveTo>
                  <a:cubicBezTo>
                    <a:pt x="89408" y="0"/>
                    <a:pt x="0" y="95631"/>
                    <a:pt x="0" y="210439"/>
                  </a:cubicBezTo>
                  <a:lnTo>
                    <a:pt x="0" y="240538"/>
                  </a:lnTo>
                  <a:lnTo>
                    <a:pt x="109982" y="240538"/>
                  </a:lnTo>
                  <a:lnTo>
                    <a:pt x="109982" y="210439"/>
                  </a:lnTo>
                  <a:cubicBezTo>
                    <a:pt x="109982" y="158623"/>
                    <a:pt x="148463" y="123063"/>
                    <a:pt x="194437" y="123063"/>
                  </a:cubicBezTo>
                  <a:cubicBezTo>
                    <a:pt x="243078" y="123063"/>
                    <a:pt x="276352" y="164084"/>
                    <a:pt x="276352" y="210439"/>
                  </a:cubicBezTo>
                  <a:lnTo>
                    <a:pt x="276352" y="240538"/>
                  </a:lnTo>
                  <a:lnTo>
                    <a:pt x="396621" y="240538"/>
                  </a:lnTo>
                  <a:lnTo>
                    <a:pt x="396621" y="210439"/>
                  </a:lnTo>
                  <a:cubicBezTo>
                    <a:pt x="396621" y="95631"/>
                    <a:pt x="306959" y="0"/>
                    <a:pt x="196977" y="0"/>
                  </a:cubicBezTo>
                  <a:close/>
                </a:path>
              </a:pathLst>
            </a:custGeom>
            <a:grpFill/>
          </p:spPr>
        </p:sp>
      </p:grpSp>
      <p:grpSp>
        <p:nvGrpSpPr>
          <p:cNvPr id="151" name="Group 169">
            <a:extLst>
              <a:ext uri="{FF2B5EF4-FFF2-40B4-BE49-F238E27FC236}">
                <a16:creationId xmlns:a16="http://schemas.microsoft.com/office/drawing/2014/main" id="{BC41CF58-549A-0041-7FDD-D59AE5043D2B}"/>
              </a:ext>
            </a:extLst>
          </p:cNvPr>
          <p:cNvGrpSpPr/>
          <p:nvPr/>
        </p:nvGrpSpPr>
        <p:grpSpPr>
          <a:xfrm>
            <a:off x="14318220" y="5507003"/>
            <a:ext cx="518940" cy="510300"/>
            <a:chOff x="0" y="0"/>
            <a:chExt cx="691920" cy="680400"/>
          </a:xfrm>
          <a:solidFill>
            <a:srgbClr val="00B050"/>
          </a:solidFill>
        </p:grpSpPr>
        <p:sp>
          <p:nvSpPr>
            <p:cNvPr id="152" name="Freeform 170">
              <a:extLst>
                <a:ext uri="{FF2B5EF4-FFF2-40B4-BE49-F238E27FC236}">
                  <a16:creationId xmlns:a16="http://schemas.microsoft.com/office/drawing/2014/main" id="{D91BD4D8-D153-C017-219A-BF9B05BD1C9C}"/>
                </a:ext>
              </a:extLst>
            </p:cNvPr>
            <p:cNvSpPr/>
            <p:nvPr/>
          </p:nvSpPr>
          <p:spPr>
            <a:xfrm>
              <a:off x="127" y="127"/>
              <a:ext cx="691769" cy="680212"/>
            </a:xfrm>
            <a:custGeom>
              <a:avLst/>
              <a:gdLst/>
              <a:ahLst/>
              <a:cxnLst/>
              <a:rect l="l" t="t" r="r" b="b"/>
              <a:pathLst>
                <a:path w="691769" h="680212">
                  <a:moveTo>
                    <a:pt x="348234" y="0"/>
                  </a:moveTo>
                  <a:cubicBezTo>
                    <a:pt x="162052" y="0"/>
                    <a:pt x="0" y="162306"/>
                    <a:pt x="2286" y="370967"/>
                  </a:cubicBezTo>
                  <a:cubicBezTo>
                    <a:pt x="2286" y="479171"/>
                    <a:pt x="48260" y="587502"/>
                    <a:pt x="137795" y="659638"/>
                  </a:cubicBezTo>
                  <a:cubicBezTo>
                    <a:pt x="147447" y="669925"/>
                    <a:pt x="154686" y="672465"/>
                    <a:pt x="157099" y="680212"/>
                  </a:cubicBezTo>
                  <a:lnTo>
                    <a:pt x="319278" y="680212"/>
                  </a:lnTo>
                  <a:lnTo>
                    <a:pt x="319278" y="564261"/>
                  </a:lnTo>
                  <a:lnTo>
                    <a:pt x="186182" y="564261"/>
                  </a:lnTo>
                  <a:cubicBezTo>
                    <a:pt x="171704" y="564261"/>
                    <a:pt x="159512" y="551434"/>
                    <a:pt x="159512" y="535940"/>
                  </a:cubicBezTo>
                  <a:lnTo>
                    <a:pt x="159512" y="476631"/>
                  </a:lnTo>
                  <a:cubicBezTo>
                    <a:pt x="159512" y="396748"/>
                    <a:pt x="205486" y="329692"/>
                    <a:pt x="268351" y="296291"/>
                  </a:cubicBezTo>
                  <a:cubicBezTo>
                    <a:pt x="251333" y="278257"/>
                    <a:pt x="241681" y="252476"/>
                    <a:pt x="241681" y="218948"/>
                  </a:cubicBezTo>
                  <a:cubicBezTo>
                    <a:pt x="241681" y="157099"/>
                    <a:pt x="290068" y="105537"/>
                    <a:pt x="348234" y="105537"/>
                  </a:cubicBezTo>
                  <a:cubicBezTo>
                    <a:pt x="403860" y="105537"/>
                    <a:pt x="452247" y="157099"/>
                    <a:pt x="452247" y="218948"/>
                  </a:cubicBezTo>
                  <a:cubicBezTo>
                    <a:pt x="452247" y="247269"/>
                    <a:pt x="440182" y="273050"/>
                    <a:pt x="425704" y="296291"/>
                  </a:cubicBezTo>
                  <a:cubicBezTo>
                    <a:pt x="488569" y="329692"/>
                    <a:pt x="534543" y="396748"/>
                    <a:pt x="534543" y="476631"/>
                  </a:cubicBezTo>
                  <a:lnTo>
                    <a:pt x="534543" y="535940"/>
                  </a:lnTo>
                  <a:cubicBezTo>
                    <a:pt x="534543" y="551434"/>
                    <a:pt x="522351" y="564261"/>
                    <a:pt x="507873" y="564261"/>
                  </a:cubicBezTo>
                  <a:lnTo>
                    <a:pt x="374904" y="564261"/>
                  </a:lnTo>
                  <a:lnTo>
                    <a:pt x="374904" y="680212"/>
                  </a:lnTo>
                  <a:lnTo>
                    <a:pt x="536956" y="680212"/>
                  </a:lnTo>
                  <a:cubicBezTo>
                    <a:pt x="539369" y="677545"/>
                    <a:pt x="546608" y="669925"/>
                    <a:pt x="556260" y="664718"/>
                  </a:cubicBezTo>
                  <a:cubicBezTo>
                    <a:pt x="645795" y="587375"/>
                    <a:pt x="691642" y="476631"/>
                    <a:pt x="691642" y="368300"/>
                  </a:cubicBezTo>
                  <a:cubicBezTo>
                    <a:pt x="691769" y="164846"/>
                    <a:pt x="536956" y="0"/>
                    <a:pt x="348234" y="0"/>
                  </a:cubicBezTo>
                  <a:close/>
                </a:path>
              </a:pathLst>
            </a:custGeom>
            <a:grpFill/>
          </p:spPr>
        </p:sp>
      </p:grpSp>
      <p:grpSp>
        <p:nvGrpSpPr>
          <p:cNvPr id="153" name="Group 171">
            <a:extLst>
              <a:ext uri="{FF2B5EF4-FFF2-40B4-BE49-F238E27FC236}">
                <a16:creationId xmlns:a16="http://schemas.microsoft.com/office/drawing/2014/main" id="{DB955B5A-D156-AA82-9A31-A3FB2C15C9D3}"/>
              </a:ext>
            </a:extLst>
          </p:cNvPr>
          <p:cNvGrpSpPr/>
          <p:nvPr/>
        </p:nvGrpSpPr>
        <p:grpSpPr>
          <a:xfrm>
            <a:off x="14538000" y="5632283"/>
            <a:ext cx="81540" cy="86940"/>
            <a:chOff x="0" y="0"/>
            <a:chExt cx="108720" cy="115920"/>
          </a:xfrm>
          <a:solidFill>
            <a:srgbClr val="00B050"/>
          </a:solidFill>
        </p:grpSpPr>
        <p:sp>
          <p:nvSpPr>
            <p:cNvPr id="154" name="Freeform 172">
              <a:extLst>
                <a:ext uri="{FF2B5EF4-FFF2-40B4-BE49-F238E27FC236}">
                  <a16:creationId xmlns:a16="http://schemas.microsoft.com/office/drawing/2014/main" id="{3BA89218-FEE4-F74B-F886-9261C580E12C}"/>
                </a:ext>
              </a:extLst>
            </p:cNvPr>
            <p:cNvSpPr/>
            <p:nvPr/>
          </p:nvSpPr>
          <p:spPr>
            <a:xfrm>
              <a:off x="0" y="0"/>
              <a:ext cx="108712" cy="115824"/>
            </a:xfrm>
            <a:custGeom>
              <a:avLst/>
              <a:gdLst/>
              <a:ahLst/>
              <a:cxnLst/>
              <a:rect l="l" t="t" r="r" b="b"/>
              <a:pathLst>
                <a:path w="108712" h="115824">
                  <a:moveTo>
                    <a:pt x="55626" y="0"/>
                  </a:moveTo>
                  <a:cubicBezTo>
                    <a:pt x="24130" y="0"/>
                    <a:pt x="0" y="25781"/>
                    <a:pt x="0" y="59182"/>
                  </a:cubicBezTo>
                  <a:cubicBezTo>
                    <a:pt x="0" y="90043"/>
                    <a:pt x="24130" y="115824"/>
                    <a:pt x="55626" y="115824"/>
                  </a:cubicBezTo>
                  <a:cubicBezTo>
                    <a:pt x="84582" y="115824"/>
                    <a:pt x="108712" y="90043"/>
                    <a:pt x="108712" y="59182"/>
                  </a:cubicBezTo>
                  <a:cubicBezTo>
                    <a:pt x="108712" y="25781"/>
                    <a:pt x="84582" y="0"/>
                    <a:pt x="55626" y="0"/>
                  </a:cubicBezTo>
                  <a:close/>
                </a:path>
              </a:pathLst>
            </a:custGeom>
            <a:grpFill/>
          </p:spPr>
        </p:sp>
      </p:grpSp>
      <p:grpSp>
        <p:nvGrpSpPr>
          <p:cNvPr id="155" name="Group 173">
            <a:extLst>
              <a:ext uri="{FF2B5EF4-FFF2-40B4-BE49-F238E27FC236}">
                <a16:creationId xmlns:a16="http://schemas.microsoft.com/office/drawing/2014/main" id="{6545DDA7-0B6D-FE35-3F01-F312142E0076}"/>
              </a:ext>
            </a:extLst>
          </p:cNvPr>
          <p:cNvGrpSpPr/>
          <p:nvPr/>
        </p:nvGrpSpPr>
        <p:grpSpPr>
          <a:xfrm>
            <a:off x="14439720" y="6059963"/>
            <a:ext cx="279720" cy="86940"/>
            <a:chOff x="0" y="0"/>
            <a:chExt cx="372960" cy="115920"/>
          </a:xfrm>
          <a:solidFill>
            <a:srgbClr val="00B050"/>
          </a:solidFill>
        </p:grpSpPr>
        <p:sp>
          <p:nvSpPr>
            <p:cNvPr id="156" name="Freeform 174">
              <a:extLst>
                <a:ext uri="{FF2B5EF4-FFF2-40B4-BE49-F238E27FC236}">
                  <a16:creationId xmlns:a16="http://schemas.microsoft.com/office/drawing/2014/main" id="{5A286D37-9438-BDAB-0905-50C1B7958521}"/>
                </a:ext>
              </a:extLst>
            </p:cNvPr>
            <p:cNvSpPr/>
            <p:nvPr/>
          </p:nvSpPr>
          <p:spPr>
            <a:xfrm>
              <a:off x="127" y="127"/>
              <a:ext cx="372872" cy="115824"/>
            </a:xfrm>
            <a:custGeom>
              <a:avLst/>
              <a:gdLst/>
              <a:ahLst/>
              <a:cxnLst/>
              <a:rect l="l" t="t" r="r" b="b"/>
              <a:pathLst>
                <a:path w="372872" h="115824">
                  <a:moveTo>
                    <a:pt x="0" y="0"/>
                  </a:moveTo>
                  <a:lnTo>
                    <a:pt x="0" y="28194"/>
                  </a:lnTo>
                  <a:cubicBezTo>
                    <a:pt x="0" y="77089"/>
                    <a:pt x="36322" y="115824"/>
                    <a:pt x="79883" y="115824"/>
                  </a:cubicBezTo>
                  <a:lnTo>
                    <a:pt x="290449" y="115824"/>
                  </a:lnTo>
                  <a:cubicBezTo>
                    <a:pt x="336423" y="115824"/>
                    <a:pt x="372872" y="77216"/>
                    <a:pt x="372872" y="28194"/>
                  </a:cubicBezTo>
                  <a:lnTo>
                    <a:pt x="372872" y="0"/>
                  </a:lnTo>
                  <a:close/>
                </a:path>
              </a:pathLst>
            </a:custGeom>
            <a:grpFill/>
          </p:spPr>
        </p:sp>
      </p:grpSp>
      <p:grpSp>
        <p:nvGrpSpPr>
          <p:cNvPr id="157" name="Group 175">
            <a:extLst>
              <a:ext uri="{FF2B5EF4-FFF2-40B4-BE49-F238E27FC236}">
                <a16:creationId xmlns:a16="http://schemas.microsoft.com/office/drawing/2014/main" id="{87821F77-4920-D71A-080C-82789F9946C1}"/>
              </a:ext>
            </a:extLst>
          </p:cNvPr>
          <p:cNvGrpSpPr/>
          <p:nvPr/>
        </p:nvGrpSpPr>
        <p:grpSpPr>
          <a:xfrm>
            <a:off x="14479680" y="5764043"/>
            <a:ext cx="199800" cy="127440"/>
            <a:chOff x="0" y="0"/>
            <a:chExt cx="266400" cy="169920"/>
          </a:xfrm>
          <a:solidFill>
            <a:srgbClr val="00B050"/>
          </a:solidFill>
        </p:grpSpPr>
        <p:sp>
          <p:nvSpPr>
            <p:cNvPr id="158" name="Freeform 176">
              <a:extLst>
                <a:ext uri="{FF2B5EF4-FFF2-40B4-BE49-F238E27FC236}">
                  <a16:creationId xmlns:a16="http://schemas.microsoft.com/office/drawing/2014/main" id="{C368E838-7764-75B7-89C8-209A8D8799C6}"/>
                </a:ext>
              </a:extLst>
            </p:cNvPr>
            <p:cNvSpPr/>
            <p:nvPr/>
          </p:nvSpPr>
          <p:spPr>
            <a:xfrm>
              <a:off x="127" y="127"/>
              <a:ext cx="266192" cy="169799"/>
            </a:xfrm>
            <a:custGeom>
              <a:avLst/>
              <a:gdLst/>
              <a:ahLst/>
              <a:cxnLst/>
              <a:rect l="l" t="t" r="r" b="b"/>
              <a:pathLst>
                <a:path w="266192" h="169799">
                  <a:moveTo>
                    <a:pt x="133096" y="0"/>
                  </a:moveTo>
                  <a:cubicBezTo>
                    <a:pt x="60452" y="0"/>
                    <a:pt x="0" y="59055"/>
                    <a:pt x="0" y="141478"/>
                  </a:cubicBezTo>
                  <a:lnTo>
                    <a:pt x="0" y="169799"/>
                  </a:lnTo>
                  <a:lnTo>
                    <a:pt x="266192" y="169799"/>
                  </a:lnTo>
                  <a:lnTo>
                    <a:pt x="266192" y="141478"/>
                  </a:lnTo>
                  <a:cubicBezTo>
                    <a:pt x="266192" y="64262"/>
                    <a:pt x="205740" y="0"/>
                    <a:pt x="133096" y="0"/>
                  </a:cubicBezTo>
                  <a:close/>
                </a:path>
              </a:pathLst>
            </a:custGeom>
            <a:grpFill/>
          </p:spPr>
        </p:sp>
      </p:grpSp>
      <p:grpSp>
        <p:nvGrpSpPr>
          <p:cNvPr id="159" name="Group 177">
            <a:extLst>
              <a:ext uri="{FF2B5EF4-FFF2-40B4-BE49-F238E27FC236}">
                <a16:creationId xmlns:a16="http://schemas.microsoft.com/office/drawing/2014/main" id="{E8B2B2C2-CD11-526D-4ED8-E4537055CD55}"/>
              </a:ext>
            </a:extLst>
          </p:cNvPr>
          <p:cNvGrpSpPr/>
          <p:nvPr/>
        </p:nvGrpSpPr>
        <p:grpSpPr>
          <a:xfrm>
            <a:off x="14479680" y="6189563"/>
            <a:ext cx="201420" cy="42660"/>
            <a:chOff x="0" y="0"/>
            <a:chExt cx="268560" cy="56880"/>
          </a:xfrm>
          <a:solidFill>
            <a:srgbClr val="00B050"/>
          </a:solidFill>
        </p:grpSpPr>
        <p:sp>
          <p:nvSpPr>
            <p:cNvPr id="160" name="Freeform 178">
              <a:extLst>
                <a:ext uri="{FF2B5EF4-FFF2-40B4-BE49-F238E27FC236}">
                  <a16:creationId xmlns:a16="http://schemas.microsoft.com/office/drawing/2014/main" id="{F931F234-2DA2-42FE-A944-91D16C63F7A6}"/>
                </a:ext>
              </a:extLst>
            </p:cNvPr>
            <p:cNvSpPr/>
            <p:nvPr/>
          </p:nvSpPr>
          <p:spPr>
            <a:xfrm>
              <a:off x="0" y="127"/>
              <a:ext cx="268478" cy="56769"/>
            </a:xfrm>
            <a:custGeom>
              <a:avLst/>
              <a:gdLst/>
              <a:ahLst/>
              <a:cxnLst/>
              <a:rect l="l" t="t" r="r" b="b"/>
              <a:pathLst>
                <a:path w="268478" h="56769">
                  <a:moveTo>
                    <a:pt x="2413" y="0"/>
                  </a:moveTo>
                  <a:cubicBezTo>
                    <a:pt x="0" y="30988"/>
                    <a:pt x="21717" y="56769"/>
                    <a:pt x="53213" y="56769"/>
                  </a:cubicBezTo>
                  <a:lnTo>
                    <a:pt x="212852" y="56769"/>
                  </a:lnTo>
                  <a:cubicBezTo>
                    <a:pt x="244348" y="56769"/>
                    <a:pt x="268478" y="30988"/>
                    <a:pt x="268478" y="0"/>
                  </a:cubicBezTo>
                  <a:close/>
                </a:path>
              </a:pathLst>
            </a:custGeom>
            <a:grpFill/>
          </p:spPr>
        </p:sp>
      </p:grpSp>
      <p:grpSp>
        <p:nvGrpSpPr>
          <p:cNvPr id="161" name="Group 179">
            <a:extLst>
              <a:ext uri="{FF2B5EF4-FFF2-40B4-BE49-F238E27FC236}">
                <a16:creationId xmlns:a16="http://schemas.microsoft.com/office/drawing/2014/main" id="{536A3AB1-42A4-4D25-6A93-A6C964953531}"/>
              </a:ext>
            </a:extLst>
          </p:cNvPr>
          <p:cNvGrpSpPr/>
          <p:nvPr/>
        </p:nvGrpSpPr>
        <p:grpSpPr>
          <a:xfrm>
            <a:off x="10622460" y="7286843"/>
            <a:ext cx="340200" cy="362340"/>
            <a:chOff x="0" y="0"/>
            <a:chExt cx="453600" cy="483120"/>
          </a:xfrm>
          <a:solidFill>
            <a:srgbClr val="00B050"/>
          </a:solidFill>
        </p:grpSpPr>
        <p:sp>
          <p:nvSpPr>
            <p:cNvPr id="162" name="Freeform 180">
              <a:extLst>
                <a:ext uri="{FF2B5EF4-FFF2-40B4-BE49-F238E27FC236}">
                  <a16:creationId xmlns:a16="http://schemas.microsoft.com/office/drawing/2014/main" id="{D8A5E9E1-BBF6-8ADA-9C1C-E301A69729A0}"/>
                </a:ext>
              </a:extLst>
            </p:cNvPr>
            <p:cNvSpPr/>
            <p:nvPr/>
          </p:nvSpPr>
          <p:spPr>
            <a:xfrm>
              <a:off x="0" y="0"/>
              <a:ext cx="453517" cy="482981"/>
            </a:xfrm>
            <a:custGeom>
              <a:avLst/>
              <a:gdLst/>
              <a:ahLst/>
              <a:cxnLst/>
              <a:rect l="l" t="t" r="r" b="b"/>
              <a:pathLst>
                <a:path w="453517" h="482981">
                  <a:moveTo>
                    <a:pt x="228092" y="0"/>
                  </a:moveTo>
                  <a:cubicBezTo>
                    <a:pt x="130683" y="0"/>
                    <a:pt x="117983" y="62865"/>
                    <a:pt x="82042" y="286512"/>
                  </a:cubicBezTo>
                  <a:cubicBezTo>
                    <a:pt x="76962" y="324739"/>
                    <a:pt x="69215" y="371094"/>
                    <a:pt x="61595" y="422910"/>
                  </a:cubicBezTo>
                  <a:lnTo>
                    <a:pt x="28194" y="422910"/>
                  </a:lnTo>
                  <a:cubicBezTo>
                    <a:pt x="12827" y="423037"/>
                    <a:pt x="0" y="436626"/>
                    <a:pt x="0" y="453009"/>
                  </a:cubicBezTo>
                  <a:cubicBezTo>
                    <a:pt x="0" y="469392"/>
                    <a:pt x="12827" y="482981"/>
                    <a:pt x="28194" y="482981"/>
                  </a:cubicBezTo>
                  <a:lnTo>
                    <a:pt x="425323" y="482981"/>
                  </a:lnTo>
                  <a:cubicBezTo>
                    <a:pt x="440690" y="480314"/>
                    <a:pt x="453517" y="466598"/>
                    <a:pt x="453517" y="450215"/>
                  </a:cubicBezTo>
                  <a:cubicBezTo>
                    <a:pt x="453517" y="433832"/>
                    <a:pt x="440690" y="420370"/>
                    <a:pt x="425323" y="420370"/>
                  </a:cubicBezTo>
                  <a:lnTo>
                    <a:pt x="394589" y="420370"/>
                  </a:lnTo>
                  <a:cubicBezTo>
                    <a:pt x="384302" y="368427"/>
                    <a:pt x="376682" y="324866"/>
                    <a:pt x="371602" y="283972"/>
                  </a:cubicBezTo>
                  <a:cubicBezTo>
                    <a:pt x="335788" y="65532"/>
                    <a:pt x="322834" y="0"/>
                    <a:pt x="228092" y="0"/>
                  </a:cubicBezTo>
                  <a:close/>
                </a:path>
              </a:pathLst>
            </a:custGeom>
            <a:grpFill/>
          </p:spPr>
        </p:sp>
      </p:grpSp>
      <p:grpSp>
        <p:nvGrpSpPr>
          <p:cNvPr id="163" name="Group 181">
            <a:extLst>
              <a:ext uri="{FF2B5EF4-FFF2-40B4-BE49-F238E27FC236}">
                <a16:creationId xmlns:a16="http://schemas.microsoft.com/office/drawing/2014/main" id="{B8EE0DD1-1B09-4E84-49BE-3BE13BF8C1B6}"/>
              </a:ext>
            </a:extLst>
          </p:cNvPr>
          <p:cNvGrpSpPr/>
          <p:nvPr/>
        </p:nvGrpSpPr>
        <p:grpSpPr>
          <a:xfrm>
            <a:off x="10941600" y="6971483"/>
            <a:ext cx="169020" cy="180360"/>
            <a:chOff x="0" y="0"/>
            <a:chExt cx="225360" cy="240480"/>
          </a:xfrm>
          <a:solidFill>
            <a:srgbClr val="00B050"/>
          </a:solidFill>
        </p:grpSpPr>
        <p:sp>
          <p:nvSpPr>
            <p:cNvPr id="164" name="Freeform 182">
              <a:extLst>
                <a:ext uri="{FF2B5EF4-FFF2-40B4-BE49-F238E27FC236}">
                  <a16:creationId xmlns:a16="http://schemas.microsoft.com/office/drawing/2014/main" id="{A64D09A2-908E-6225-3730-EF5BF154D5B3}"/>
                </a:ext>
              </a:extLst>
            </p:cNvPr>
            <p:cNvSpPr/>
            <p:nvPr/>
          </p:nvSpPr>
          <p:spPr>
            <a:xfrm>
              <a:off x="0" y="0"/>
              <a:ext cx="225425" cy="240411"/>
            </a:xfrm>
            <a:custGeom>
              <a:avLst/>
              <a:gdLst/>
              <a:ahLst/>
              <a:cxnLst/>
              <a:rect l="l" t="t" r="r" b="b"/>
              <a:pathLst>
                <a:path w="225425" h="240411">
                  <a:moveTo>
                    <a:pt x="112649" y="0"/>
                  </a:moveTo>
                  <a:cubicBezTo>
                    <a:pt x="51181" y="0"/>
                    <a:pt x="0" y="54610"/>
                    <a:pt x="0" y="120269"/>
                  </a:cubicBezTo>
                  <a:cubicBezTo>
                    <a:pt x="0" y="183007"/>
                    <a:pt x="51181" y="240411"/>
                    <a:pt x="112649" y="240411"/>
                  </a:cubicBezTo>
                  <a:cubicBezTo>
                    <a:pt x="174117" y="240411"/>
                    <a:pt x="225425" y="183007"/>
                    <a:pt x="225425" y="120269"/>
                  </a:cubicBezTo>
                  <a:cubicBezTo>
                    <a:pt x="225298" y="54610"/>
                    <a:pt x="174117" y="0"/>
                    <a:pt x="112649" y="0"/>
                  </a:cubicBezTo>
                  <a:close/>
                </a:path>
              </a:pathLst>
            </a:custGeom>
            <a:grpFill/>
          </p:spPr>
        </p:sp>
      </p:grpSp>
      <p:grpSp>
        <p:nvGrpSpPr>
          <p:cNvPr id="165" name="Group 183">
            <a:extLst>
              <a:ext uri="{FF2B5EF4-FFF2-40B4-BE49-F238E27FC236}">
                <a16:creationId xmlns:a16="http://schemas.microsoft.com/office/drawing/2014/main" id="{20D3695F-59CE-4784-6145-282F149A562C}"/>
              </a:ext>
            </a:extLst>
          </p:cNvPr>
          <p:cNvGrpSpPr/>
          <p:nvPr/>
        </p:nvGrpSpPr>
        <p:grpSpPr>
          <a:xfrm>
            <a:off x="10476660" y="6971483"/>
            <a:ext cx="166860" cy="180360"/>
            <a:chOff x="0" y="0"/>
            <a:chExt cx="222480" cy="240480"/>
          </a:xfrm>
          <a:solidFill>
            <a:srgbClr val="00B050"/>
          </a:solidFill>
        </p:grpSpPr>
        <p:sp>
          <p:nvSpPr>
            <p:cNvPr id="166" name="Freeform 184">
              <a:extLst>
                <a:ext uri="{FF2B5EF4-FFF2-40B4-BE49-F238E27FC236}">
                  <a16:creationId xmlns:a16="http://schemas.microsoft.com/office/drawing/2014/main" id="{10DB38D4-5F1F-426F-EAE0-6208EA05C2DC}"/>
                </a:ext>
              </a:extLst>
            </p:cNvPr>
            <p:cNvSpPr/>
            <p:nvPr/>
          </p:nvSpPr>
          <p:spPr>
            <a:xfrm>
              <a:off x="0" y="0"/>
              <a:ext cx="222504" cy="240411"/>
            </a:xfrm>
            <a:custGeom>
              <a:avLst/>
              <a:gdLst/>
              <a:ahLst/>
              <a:cxnLst/>
              <a:rect l="l" t="t" r="r" b="b"/>
              <a:pathLst>
                <a:path w="222504" h="240411">
                  <a:moveTo>
                    <a:pt x="109982" y="0"/>
                  </a:moveTo>
                  <a:cubicBezTo>
                    <a:pt x="48641" y="0"/>
                    <a:pt x="0" y="54610"/>
                    <a:pt x="0" y="120269"/>
                  </a:cubicBezTo>
                  <a:cubicBezTo>
                    <a:pt x="0" y="185928"/>
                    <a:pt x="48641" y="240411"/>
                    <a:pt x="109982" y="240411"/>
                  </a:cubicBezTo>
                  <a:cubicBezTo>
                    <a:pt x="171323" y="240411"/>
                    <a:pt x="222504" y="185801"/>
                    <a:pt x="222504" y="120269"/>
                  </a:cubicBezTo>
                  <a:cubicBezTo>
                    <a:pt x="222504" y="54737"/>
                    <a:pt x="171323" y="0"/>
                    <a:pt x="109982" y="0"/>
                  </a:cubicBezTo>
                  <a:close/>
                </a:path>
              </a:pathLst>
            </a:custGeom>
            <a:grpFill/>
          </p:spPr>
        </p:sp>
      </p:grpSp>
      <p:grpSp>
        <p:nvGrpSpPr>
          <p:cNvPr id="167" name="Group 185">
            <a:extLst>
              <a:ext uri="{FF2B5EF4-FFF2-40B4-BE49-F238E27FC236}">
                <a16:creationId xmlns:a16="http://schemas.microsoft.com/office/drawing/2014/main" id="{3724C609-0355-DB7A-AFC7-42689E78C521}"/>
              </a:ext>
            </a:extLst>
          </p:cNvPr>
          <p:cNvGrpSpPr/>
          <p:nvPr/>
        </p:nvGrpSpPr>
        <p:grpSpPr>
          <a:xfrm>
            <a:off x="10432380" y="7151303"/>
            <a:ext cx="255420" cy="135000"/>
            <a:chOff x="0" y="0"/>
            <a:chExt cx="340560" cy="180000"/>
          </a:xfrm>
          <a:solidFill>
            <a:srgbClr val="00B050"/>
          </a:solidFill>
        </p:grpSpPr>
        <p:sp>
          <p:nvSpPr>
            <p:cNvPr id="168" name="Freeform 186">
              <a:extLst>
                <a:ext uri="{FF2B5EF4-FFF2-40B4-BE49-F238E27FC236}">
                  <a16:creationId xmlns:a16="http://schemas.microsoft.com/office/drawing/2014/main" id="{B1F77E95-3D13-C3B7-C3B8-7C0C617F3124}"/>
                </a:ext>
              </a:extLst>
            </p:cNvPr>
            <p:cNvSpPr/>
            <p:nvPr/>
          </p:nvSpPr>
          <p:spPr>
            <a:xfrm>
              <a:off x="0" y="127"/>
              <a:ext cx="340614" cy="179832"/>
            </a:xfrm>
            <a:custGeom>
              <a:avLst/>
              <a:gdLst/>
              <a:ahLst/>
              <a:cxnLst/>
              <a:rect l="l" t="t" r="r" b="b"/>
              <a:pathLst>
                <a:path w="340614" h="179832">
                  <a:moveTo>
                    <a:pt x="46101" y="0"/>
                  </a:moveTo>
                  <a:cubicBezTo>
                    <a:pt x="20447" y="29845"/>
                    <a:pt x="0" y="73533"/>
                    <a:pt x="0" y="117221"/>
                  </a:cubicBezTo>
                  <a:lnTo>
                    <a:pt x="0" y="149860"/>
                  </a:lnTo>
                  <a:cubicBezTo>
                    <a:pt x="0" y="166243"/>
                    <a:pt x="12827" y="179832"/>
                    <a:pt x="28194" y="179832"/>
                  </a:cubicBezTo>
                  <a:lnTo>
                    <a:pt x="309880" y="179832"/>
                  </a:lnTo>
                  <a:cubicBezTo>
                    <a:pt x="327787" y="179832"/>
                    <a:pt x="340614" y="166243"/>
                    <a:pt x="340614" y="149860"/>
                  </a:cubicBezTo>
                  <a:lnTo>
                    <a:pt x="340614" y="117221"/>
                  </a:lnTo>
                  <a:cubicBezTo>
                    <a:pt x="340614" y="70866"/>
                    <a:pt x="322707" y="29972"/>
                    <a:pt x="294513" y="0"/>
                  </a:cubicBezTo>
                  <a:cubicBezTo>
                    <a:pt x="263779" y="35433"/>
                    <a:pt x="217678" y="59944"/>
                    <a:pt x="169037" y="59944"/>
                  </a:cubicBezTo>
                  <a:cubicBezTo>
                    <a:pt x="122936" y="59944"/>
                    <a:pt x="76835" y="35433"/>
                    <a:pt x="46228" y="0"/>
                  </a:cubicBezTo>
                  <a:close/>
                </a:path>
              </a:pathLst>
            </a:custGeom>
            <a:grpFill/>
          </p:spPr>
        </p:sp>
      </p:grpSp>
      <p:grpSp>
        <p:nvGrpSpPr>
          <p:cNvPr id="169" name="Group 187">
            <a:extLst>
              <a:ext uri="{FF2B5EF4-FFF2-40B4-BE49-F238E27FC236}">
                <a16:creationId xmlns:a16="http://schemas.microsoft.com/office/drawing/2014/main" id="{987F9648-2F2E-E4F0-2BD0-A992E1A38E0C}"/>
              </a:ext>
            </a:extLst>
          </p:cNvPr>
          <p:cNvGrpSpPr/>
          <p:nvPr/>
        </p:nvGrpSpPr>
        <p:grpSpPr>
          <a:xfrm>
            <a:off x="10901100" y="7151303"/>
            <a:ext cx="253800" cy="135000"/>
            <a:chOff x="0" y="0"/>
            <a:chExt cx="338400" cy="180000"/>
          </a:xfrm>
          <a:solidFill>
            <a:srgbClr val="00B050"/>
          </a:solidFill>
        </p:grpSpPr>
        <p:sp>
          <p:nvSpPr>
            <p:cNvPr id="170" name="Freeform 188">
              <a:extLst>
                <a:ext uri="{FF2B5EF4-FFF2-40B4-BE49-F238E27FC236}">
                  <a16:creationId xmlns:a16="http://schemas.microsoft.com/office/drawing/2014/main" id="{BB16E593-0F80-BE78-B057-017E343EDC26}"/>
                </a:ext>
              </a:extLst>
            </p:cNvPr>
            <p:cNvSpPr/>
            <p:nvPr/>
          </p:nvSpPr>
          <p:spPr>
            <a:xfrm>
              <a:off x="127" y="127"/>
              <a:ext cx="338328" cy="179832"/>
            </a:xfrm>
            <a:custGeom>
              <a:avLst/>
              <a:gdLst/>
              <a:ahLst/>
              <a:cxnLst/>
              <a:rect l="l" t="t" r="r" b="b"/>
              <a:pathLst>
                <a:path w="338328" h="179832">
                  <a:moveTo>
                    <a:pt x="43434" y="0"/>
                  </a:moveTo>
                  <a:cubicBezTo>
                    <a:pt x="17907" y="29845"/>
                    <a:pt x="0" y="73533"/>
                    <a:pt x="0" y="117221"/>
                  </a:cubicBezTo>
                  <a:lnTo>
                    <a:pt x="0" y="147193"/>
                  </a:lnTo>
                  <a:cubicBezTo>
                    <a:pt x="0" y="166370"/>
                    <a:pt x="12827" y="179832"/>
                    <a:pt x="28194" y="179832"/>
                  </a:cubicBezTo>
                  <a:lnTo>
                    <a:pt x="310134" y="179832"/>
                  </a:lnTo>
                  <a:cubicBezTo>
                    <a:pt x="325501" y="179832"/>
                    <a:pt x="338328" y="166243"/>
                    <a:pt x="338328" y="147193"/>
                  </a:cubicBezTo>
                  <a:lnTo>
                    <a:pt x="338328" y="117221"/>
                  </a:lnTo>
                  <a:cubicBezTo>
                    <a:pt x="338328" y="70866"/>
                    <a:pt x="322961" y="29972"/>
                    <a:pt x="294767" y="0"/>
                  </a:cubicBezTo>
                  <a:cubicBezTo>
                    <a:pt x="261366" y="35433"/>
                    <a:pt x="217932" y="59944"/>
                    <a:pt x="169164" y="59944"/>
                  </a:cubicBezTo>
                  <a:cubicBezTo>
                    <a:pt x="117856" y="59944"/>
                    <a:pt x="76962" y="35433"/>
                    <a:pt x="43561" y="0"/>
                  </a:cubicBezTo>
                  <a:close/>
                </a:path>
              </a:pathLst>
            </a:custGeom>
            <a:grpFill/>
          </p:spPr>
        </p:sp>
      </p:grpSp>
      <p:grpSp>
        <p:nvGrpSpPr>
          <p:cNvPr id="171" name="Group 189">
            <a:extLst>
              <a:ext uri="{FF2B5EF4-FFF2-40B4-BE49-F238E27FC236}">
                <a16:creationId xmlns:a16="http://schemas.microsoft.com/office/drawing/2014/main" id="{0B924D41-2D23-D8BA-09B7-9C7093A6E0C4}"/>
              </a:ext>
            </a:extLst>
          </p:cNvPr>
          <p:cNvGrpSpPr/>
          <p:nvPr/>
        </p:nvGrpSpPr>
        <p:grpSpPr>
          <a:xfrm>
            <a:off x="10910820" y="7331663"/>
            <a:ext cx="244080" cy="137160"/>
            <a:chOff x="0" y="0"/>
            <a:chExt cx="325440" cy="182880"/>
          </a:xfrm>
          <a:solidFill>
            <a:srgbClr val="00B050"/>
          </a:solidFill>
        </p:grpSpPr>
        <p:sp>
          <p:nvSpPr>
            <p:cNvPr id="172" name="Freeform 190">
              <a:extLst>
                <a:ext uri="{FF2B5EF4-FFF2-40B4-BE49-F238E27FC236}">
                  <a16:creationId xmlns:a16="http://schemas.microsoft.com/office/drawing/2014/main" id="{3EF35B22-9AA0-D0BA-40F1-BE67073E7273}"/>
                </a:ext>
              </a:extLst>
            </p:cNvPr>
            <p:cNvSpPr/>
            <p:nvPr/>
          </p:nvSpPr>
          <p:spPr>
            <a:xfrm>
              <a:off x="0" y="0"/>
              <a:ext cx="325374" cy="182753"/>
            </a:xfrm>
            <a:custGeom>
              <a:avLst/>
              <a:gdLst/>
              <a:ahLst/>
              <a:cxnLst/>
              <a:rect l="l" t="t" r="r" b="b"/>
              <a:pathLst>
                <a:path w="325374" h="182753">
                  <a:moveTo>
                    <a:pt x="0" y="0"/>
                  </a:moveTo>
                  <a:cubicBezTo>
                    <a:pt x="15367" y="49149"/>
                    <a:pt x="25654" y="106426"/>
                    <a:pt x="38481" y="182753"/>
                  </a:cubicBezTo>
                  <a:lnTo>
                    <a:pt x="297180" y="182753"/>
                  </a:lnTo>
                  <a:cubicBezTo>
                    <a:pt x="312547" y="182753"/>
                    <a:pt x="325374" y="169164"/>
                    <a:pt x="325374" y="149987"/>
                  </a:cubicBezTo>
                  <a:lnTo>
                    <a:pt x="325374" y="32766"/>
                  </a:lnTo>
                  <a:cubicBezTo>
                    <a:pt x="322834" y="13716"/>
                    <a:pt x="312547" y="0"/>
                    <a:pt x="297180" y="0"/>
                  </a:cubicBezTo>
                  <a:close/>
                </a:path>
              </a:pathLst>
            </a:custGeom>
            <a:grpFill/>
          </p:spPr>
        </p:sp>
      </p:grpSp>
      <p:grpSp>
        <p:nvGrpSpPr>
          <p:cNvPr id="173" name="Group 191">
            <a:extLst>
              <a:ext uri="{FF2B5EF4-FFF2-40B4-BE49-F238E27FC236}">
                <a16:creationId xmlns:a16="http://schemas.microsoft.com/office/drawing/2014/main" id="{0B8B5FB8-D203-A31E-9917-2463B0755F02}"/>
              </a:ext>
            </a:extLst>
          </p:cNvPr>
          <p:cNvGrpSpPr/>
          <p:nvPr/>
        </p:nvGrpSpPr>
        <p:grpSpPr>
          <a:xfrm>
            <a:off x="10432380" y="7331663"/>
            <a:ext cx="245700" cy="135000"/>
            <a:chOff x="0" y="0"/>
            <a:chExt cx="327600" cy="180000"/>
          </a:xfrm>
          <a:solidFill>
            <a:srgbClr val="00B050"/>
          </a:solidFill>
        </p:grpSpPr>
        <p:sp>
          <p:nvSpPr>
            <p:cNvPr id="174" name="Freeform 192">
              <a:extLst>
                <a:ext uri="{FF2B5EF4-FFF2-40B4-BE49-F238E27FC236}">
                  <a16:creationId xmlns:a16="http://schemas.microsoft.com/office/drawing/2014/main" id="{7C54857D-05C2-78EE-7E31-15DB4B07D740}"/>
                </a:ext>
              </a:extLst>
            </p:cNvPr>
            <p:cNvSpPr/>
            <p:nvPr/>
          </p:nvSpPr>
          <p:spPr>
            <a:xfrm>
              <a:off x="0" y="-127"/>
              <a:ext cx="327533" cy="179959"/>
            </a:xfrm>
            <a:custGeom>
              <a:avLst/>
              <a:gdLst/>
              <a:ahLst/>
              <a:cxnLst/>
              <a:rect l="l" t="t" r="r" b="b"/>
              <a:pathLst>
                <a:path w="327533" h="179959">
                  <a:moveTo>
                    <a:pt x="28194" y="127"/>
                  </a:moveTo>
                  <a:cubicBezTo>
                    <a:pt x="12827" y="127"/>
                    <a:pt x="0" y="13843"/>
                    <a:pt x="0" y="30099"/>
                  </a:cubicBezTo>
                  <a:lnTo>
                    <a:pt x="0" y="149987"/>
                  </a:lnTo>
                  <a:cubicBezTo>
                    <a:pt x="0" y="169164"/>
                    <a:pt x="12827" y="179959"/>
                    <a:pt x="28194" y="179959"/>
                  </a:cubicBezTo>
                  <a:lnTo>
                    <a:pt x="289179" y="179959"/>
                  </a:lnTo>
                  <a:cubicBezTo>
                    <a:pt x="301879" y="106299"/>
                    <a:pt x="309626" y="49022"/>
                    <a:pt x="327533" y="0"/>
                  </a:cubicBezTo>
                  <a:close/>
                </a:path>
              </a:pathLst>
            </a:custGeom>
            <a:grpFill/>
          </p:spPr>
        </p:sp>
      </p:grpSp>
      <p:grpSp>
        <p:nvGrpSpPr>
          <p:cNvPr id="175" name="Group 193">
            <a:extLst>
              <a:ext uri="{FF2B5EF4-FFF2-40B4-BE49-F238E27FC236}">
                <a16:creationId xmlns:a16="http://schemas.microsoft.com/office/drawing/2014/main" id="{650159B2-6DB3-0F92-BB4F-31E12366ECEC}"/>
              </a:ext>
            </a:extLst>
          </p:cNvPr>
          <p:cNvGrpSpPr/>
          <p:nvPr/>
        </p:nvGrpSpPr>
        <p:grpSpPr>
          <a:xfrm>
            <a:off x="3848160" y="7173443"/>
            <a:ext cx="44280" cy="43200"/>
            <a:chOff x="0" y="0"/>
            <a:chExt cx="59040" cy="57600"/>
          </a:xfrm>
          <a:solidFill>
            <a:srgbClr val="00B050"/>
          </a:solidFill>
        </p:grpSpPr>
        <p:sp>
          <p:nvSpPr>
            <p:cNvPr id="176" name="Freeform 194">
              <a:extLst>
                <a:ext uri="{FF2B5EF4-FFF2-40B4-BE49-F238E27FC236}">
                  <a16:creationId xmlns:a16="http://schemas.microsoft.com/office/drawing/2014/main" id="{C417B8B7-7AB7-4E92-86D3-CC02B89C3B46}"/>
                </a:ext>
              </a:extLst>
            </p:cNvPr>
            <p:cNvSpPr/>
            <p:nvPr/>
          </p:nvSpPr>
          <p:spPr>
            <a:xfrm>
              <a:off x="127" y="0"/>
              <a:ext cx="58801" cy="57531"/>
            </a:xfrm>
            <a:custGeom>
              <a:avLst/>
              <a:gdLst/>
              <a:ahLst/>
              <a:cxnLst/>
              <a:rect l="l" t="t" r="r" b="b"/>
              <a:pathLst>
                <a:path w="58801" h="57531">
                  <a:moveTo>
                    <a:pt x="30353" y="0"/>
                  </a:moveTo>
                  <a:cubicBezTo>
                    <a:pt x="23622" y="0"/>
                    <a:pt x="16637" y="2794"/>
                    <a:pt x="10160" y="8255"/>
                  </a:cubicBezTo>
                  <a:cubicBezTo>
                    <a:pt x="0" y="19177"/>
                    <a:pt x="0" y="38354"/>
                    <a:pt x="10160" y="49276"/>
                  </a:cubicBezTo>
                  <a:cubicBezTo>
                    <a:pt x="15240" y="54737"/>
                    <a:pt x="22352" y="57531"/>
                    <a:pt x="29337" y="57531"/>
                  </a:cubicBezTo>
                  <a:cubicBezTo>
                    <a:pt x="36322" y="57531"/>
                    <a:pt x="43434" y="54737"/>
                    <a:pt x="48514" y="49276"/>
                  </a:cubicBezTo>
                  <a:cubicBezTo>
                    <a:pt x="58801" y="38354"/>
                    <a:pt x="58801" y="19177"/>
                    <a:pt x="48514" y="8255"/>
                  </a:cubicBezTo>
                  <a:cubicBezTo>
                    <a:pt x="43434" y="2794"/>
                    <a:pt x="37084" y="0"/>
                    <a:pt x="30353" y="0"/>
                  </a:cubicBezTo>
                  <a:close/>
                </a:path>
              </a:pathLst>
            </a:custGeom>
            <a:grpFill/>
          </p:spPr>
        </p:sp>
      </p:grpSp>
      <p:grpSp>
        <p:nvGrpSpPr>
          <p:cNvPr id="177" name="Group 195">
            <a:extLst>
              <a:ext uri="{FF2B5EF4-FFF2-40B4-BE49-F238E27FC236}">
                <a16:creationId xmlns:a16="http://schemas.microsoft.com/office/drawing/2014/main" id="{2E338822-F0FD-C598-84B2-97671B9996D6}"/>
              </a:ext>
            </a:extLst>
          </p:cNvPr>
          <p:cNvGrpSpPr/>
          <p:nvPr/>
        </p:nvGrpSpPr>
        <p:grpSpPr>
          <a:xfrm>
            <a:off x="3754200" y="7083263"/>
            <a:ext cx="230580" cy="225180"/>
            <a:chOff x="0" y="0"/>
            <a:chExt cx="307440" cy="300240"/>
          </a:xfrm>
          <a:solidFill>
            <a:srgbClr val="00B050"/>
          </a:solidFill>
        </p:grpSpPr>
        <p:sp>
          <p:nvSpPr>
            <p:cNvPr id="178" name="Freeform 196">
              <a:extLst>
                <a:ext uri="{FF2B5EF4-FFF2-40B4-BE49-F238E27FC236}">
                  <a16:creationId xmlns:a16="http://schemas.microsoft.com/office/drawing/2014/main" id="{DB6B7179-47FD-21BA-F9F2-F442C6F5C14B}"/>
                </a:ext>
              </a:extLst>
            </p:cNvPr>
            <p:cNvSpPr/>
            <p:nvPr/>
          </p:nvSpPr>
          <p:spPr>
            <a:xfrm>
              <a:off x="0" y="127"/>
              <a:ext cx="307467" cy="299974"/>
            </a:xfrm>
            <a:custGeom>
              <a:avLst/>
              <a:gdLst/>
              <a:ahLst/>
              <a:cxnLst/>
              <a:rect l="l" t="t" r="r" b="b"/>
              <a:pathLst>
                <a:path w="307467" h="299974">
                  <a:moveTo>
                    <a:pt x="156337" y="61341"/>
                  </a:moveTo>
                  <a:cubicBezTo>
                    <a:pt x="178181" y="61341"/>
                    <a:pt x="199898" y="70231"/>
                    <a:pt x="215265" y="87884"/>
                  </a:cubicBezTo>
                  <a:cubicBezTo>
                    <a:pt x="251079" y="120650"/>
                    <a:pt x="251079" y="180594"/>
                    <a:pt x="215265" y="213360"/>
                  </a:cubicBezTo>
                  <a:cubicBezTo>
                    <a:pt x="199898" y="231140"/>
                    <a:pt x="178054" y="239903"/>
                    <a:pt x="156337" y="239903"/>
                  </a:cubicBezTo>
                  <a:cubicBezTo>
                    <a:pt x="134620" y="239903"/>
                    <a:pt x="112776" y="231013"/>
                    <a:pt x="97409" y="213360"/>
                  </a:cubicBezTo>
                  <a:cubicBezTo>
                    <a:pt x="64135" y="180594"/>
                    <a:pt x="64135" y="120650"/>
                    <a:pt x="97409" y="87884"/>
                  </a:cubicBezTo>
                  <a:cubicBezTo>
                    <a:pt x="112776" y="70104"/>
                    <a:pt x="134620" y="61341"/>
                    <a:pt x="156337" y="61341"/>
                  </a:cubicBezTo>
                  <a:close/>
                  <a:moveTo>
                    <a:pt x="156972" y="0"/>
                  </a:moveTo>
                  <a:cubicBezTo>
                    <a:pt x="121158" y="0"/>
                    <a:pt x="84582" y="15621"/>
                    <a:pt x="56388" y="46990"/>
                  </a:cubicBezTo>
                  <a:cubicBezTo>
                    <a:pt x="0" y="104267"/>
                    <a:pt x="0" y="199771"/>
                    <a:pt x="56388" y="257048"/>
                  </a:cubicBezTo>
                  <a:cubicBezTo>
                    <a:pt x="83312" y="285750"/>
                    <a:pt x="119761" y="299974"/>
                    <a:pt x="155956" y="299974"/>
                  </a:cubicBezTo>
                  <a:cubicBezTo>
                    <a:pt x="192151" y="299974"/>
                    <a:pt x="227965" y="285623"/>
                    <a:pt x="253619" y="257048"/>
                  </a:cubicBezTo>
                  <a:cubicBezTo>
                    <a:pt x="307467" y="199771"/>
                    <a:pt x="307467" y="104267"/>
                    <a:pt x="253619" y="46990"/>
                  </a:cubicBezTo>
                  <a:cubicBezTo>
                    <a:pt x="227965" y="15621"/>
                    <a:pt x="192786" y="0"/>
                    <a:pt x="156972" y="0"/>
                  </a:cubicBezTo>
                  <a:close/>
                </a:path>
              </a:pathLst>
            </a:custGeom>
            <a:grpFill/>
          </p:spPr>
        </p:sp>
      </p:grpSp>
      <p:grpSp>
        <p:nvGrpSpPr>
          <p:cNvPr id="179" name="Group 197">
            <a:extLst>
              <a:ext uri="{FF2B5EF4-FFF2-40B4-BE49-F238E27FC236}">
                <a16:creationId xmlns:a16="http://schemas.microsoft.com/office/drawing/2014/main" id="{E6057DBC-F11E-40C9-1E04-2968703D54FD}"/>
              </a:ext>
            </a:extLst>
          </p:cNvPr>
          <p:cNvGrpSpPr/>
          <p:nvPr/>
        </p:nvGrpSpPr>
        <p:grpSpPr>
          <a:xfrm>
            <a:off x="3959940" y="6854303"/>
            <a:ext cx="288360" cy="309420"/>
            <a:chOff x="0" y="0"/>
            <a:chExt cx="384480" cy="412560"/>
          </a:xfrm>
          <a:solidFill>
            <a:srgbClr val="00B050"/>
          </a:solidFill>
        </p:grpSpPr>
        <p:sp>
          <p:nvSpPr>
            <p:cNvPr id="180" name="Freeform 198">
              <a:extLst>
                <a:ext uri="{FF2B5EF4-FFF2-40B4-BE49-F238E27FC236}">
                  <a16:creationId xmlns:a16="http://schemas.microsoft.com/office/drawing/2014/main" id="{63C31B6F-C1A2-32C9-48F6-EF37E35AC944}"/>
                </a:ext>
              </a:extLst>
            </p:cNvPr>
            <p:cNvSpPr/>
            <p:nvPr/>
          </p:nvSpPr>
          <p:spPr>
            <a:xfrm>
              <a:off x="0" y="0"/>
              <a:ext cx="384556" cy="412623"/>
            </a:xfrm>
            <a:custGeom>
              <a:avLst/>
              <a:gdLst/>
              <a:ahLst/>
              <a:cxnLst/>
              <a:rect l="l" t="t" r="r" b="b"/>
              <a:pathLst>
                <a:path w="384556" h="412623">
                  <a:moveTo>
                    <a:pt x="287401" y="0"/>
                  </a:moveTo>
                  <a:cubicBezTo>
                    <a:pt x="280035" y="0"/>
                    <a:pt x="272923" y="2794"/>
                    <a:pt x="269113" y="8255"/>
                  </a:cubicBezTo>
                  <a:lnTo>
                    <a:pt x="0" y="286893"/>
                  </a:lnTo>
                  <a:cubicBezTo>
                    <a:pt x="33401" y="314198"/>
                    <a:pt x="64135" y="357886"/>
                    <a:pt x="158877" y="412623"/>
                  </a:cubicBezTo>
                  <a:lnTo>
                    <a:pt x="374269" y="232283"/>
                  </a:lnTo>
                  <a:cubicBezTo>
                    <a:pt x="379349" y="226822"/>
                    <a:pt x="384556" y="218694"/>
                    <a:pt x="384556" y="207772"/>
                  </a:cubicBezTo>
                  <a:cubicBezTo>
                    <a:pt x="384556" y="133985"/>
                    <a:pt x="353822" y="60198"/>
                    <a:pt x="307721" y="8382"/>
                  </a:cubicBezTo>
                  <a:cubicBezTo>
                    <a:pt x="302514" y="2794"/>
                    <a:pt x="294767" y="0"/>
                    <a:pt x="287401" y="0"/>
                  </a:cubicBezTo>
                  <a:close/>
                </a:path>
              </a:pathLst>
            </a:custGeom>
            <a:grpFill/>
          </p:spPr>
        </p:sp>
      </p:grpSp>
      <p:grpSp>
        <p:nvGrpSpPr>
          <p:cNvPr id="181" name="Group 199">
            <a:extLst>
              <a:ext uri="{FF2B5EF4-FFF2-40B4-BE49-F238E27FC236}">
                <a16:creationId xmlns:a16="http://schemas.microsoft.com/office/drawing/2014/main" id="{98F47822-1382-2104-D2F8-D6A1AED3054B}"/>
              </a:ext>
            </a:extLst>
          </p:cNvPr>
          <p:cNvGrpSpPr/>
          <p:nvPr/>
        </p:nvGrpSpPr>
        <p:grpSpPr>
          <a:xfrm>
            <a:off x="3854100" y="7304663"/>
            <a:ext cx="251640" cy="266220"/>
            <a:chOff x="0" y="0"/>
            <a:chExt cx="335520" cy="354960"/>
          </a:xfrm>
          <a:solidFill>
            <a:srgbClr val="00B050"/>
          </a:solidFill>
        </p:grpSpPr>
        <p:sp>
          <p:nvSpPr>
            <p:cNvPr id="182" name="Freeform 200">
              <a:extLst>
                <a:ext uri="{FF2B5EF4-FFF2-40B4-BE49-F238E27FC236}">
                  <a16:creationId xmlns:a16="http://schemas.microsoft.com/office/drawing/2014/main" id="{77A10F2D-76B6-039E-366C-FF4E426E8857}"/>
                </a:ext>
              </a:extLst>
            </p:cNvPr>
            <p:cNvSpPr/>
            <p:nvPr/>
          </p:nvSpPr>
          <p:spPr>
            <a:xfrm>
              <a:off x="0" y="0"/>
              <a:ext cx="335661" cy="354965"/>
            </a:xfrm>
            <a:custGeom>
              <a:avLst/>
              <a:gdLst/>
              <a:ahLst/>
              <a:cxnLst/>
              <a:rect l="l" t="t" r="r" b="b"/>
              <a:pathLst>
                <a:path w="335661" h="354965">
                  <a:moveTo>
                    <a:pt x="166497" y="0"/>
                  </a:moveTo>
                  <a:cubicBezTo>
                    <a:pt x="161417" y="2794"/>
                    <a:pt x="161417" y="5461"/>
                    <a:pt x="158877" y="10922"/>
                  </a:cubicBezTo>
                  <a:cubicBezTo>
                    <a:pt x="122428" y="47371"/>
                    <a:pt x="69850" y="66421"/>
                    <a:pt x="19050" y="66421"/>
                  </a:cubicBezTo>
                  <a:cubicBezTo>
                    <a:pt x="12700" y="66421"/>
                    <a:pt x="6350" y="66167"/>
                    <a:pt x="0" y="65532"/>
                  </a:cubicBezTo>
                  <a:cubicBezTo>
                    <a:pt x="46101" y="144780"/>
                    <a:pt x="110109" y="324866"/>
                    <a:pt x="115316" y="335788"/>
                  </a:cubicBezTo>
                  <a:cubicBezTo>
                    <a:pt x="117856" y="346710"/>
                    <a:pt x="130683" y="354965"/>
                    <a:pt x="140970" y="354965"/>
                  </a:cubicBezTo>
                  <a:cubicBezTo>
                    <a:pt x="153797" y="354965"/>
                    <a:pt x="161417" y="349504"/>
                    <a:pt x="166624" y="335788"/>
                  </a:cubicBezTo>
                  <a:lnTo>
                    <a:pt x="197358" y="229362"/>
                  </a:lnTo>
                  <a:lnTo>
                    <a:pt x="258826" y="229362"/>
                  </a:lnTo>
                  <a:cubicBezTo>
                    <a:pt x="335661" y="229362"/>
                    <a:pt x="220472" y="54610"/>
                    <a:pt x="166624" y="0"/>
                  </a:cubicBezTo>
                  <a:close/>
                </a:path>
              </a:pathLst>
            </a:custGeom>
            <a:grpFill/>
          </p:spPr>
        </p:sp>
      </p:grpSp>
      <p:grpSp>
        <p:nvGrpSpPr>
          <p:cNvPr id="183" name="Group 201">
            <a:extLst>
              <a:ext uri="{FF2B5EF4-FFF2-40B4-BE49-F238E27FC236}">
                <a16:creationId xmlns:a16="http://schemas.microsoft.com/office/drawing/2014/main" id="{A312D22B-318A-53DB-0E6E-347054D6E46F}"/>
              </a:ext>
            </a:extLst>
          </p:cNvPr>
          <p:cNvGrpSpPr/>
          <p:nvPr/>
        </p:nvGrpSpPr>
        <p:grpSpPr>
          <a:xfrm>
            <a:off x="4002060" y="7179923"/>
            <a:ext cx="219240" cy="231660"/>
            <a:chOff x="0" y="0"/>
            <a:chExt cx="292320" cy="308880"/>
          </a:xfrm>
          <a:solidFill>
            <a:srgbClr val="00B050"/>
          </a:solidFill>
        </p:grpSpPr>
        <p:sp>
          <p:nvSpPr>
            <p:cNvPr id="184" name="Freeform 202">
              <a:extLst>
                <a:ext uri="{FF2B5EF4-FFF2-40B4-BE49-F238E27FC236}">
                  <a16:creationId xmlns:a16="http://schemas.microsoft.com/office/drawing/2014/main" id="{A8966B6B-DEB6-BCAE-B152-BD70225C164F}"/>
                </a:ext>
              </a:extLst>
            </p:cNvPr>
            <p:cNvSpPr/>
            <p:nvPr/>
          </p:nvSpPr>
          <p:spPr>
            <a:xfrm>
              <a:off x="0" y="127"/>
              <a:ext cx="292354" cy="308737"/>
            </a:xfrm>
            <a:custGeom>
              <a:avLst/>
              <a:gdLst/>
              <a:ahLst/>
              <a:cxnLst/>
              <a:rect l="l" t="t" r="r" b="b"/>
              <a:pathLst>
                <a:path w="292354" h="308737">
                  <a:moveTo>
                    <a:pt x="20447" y="0"/>
                  </a:moveTo>
                  <a:cubicBezTo>
                    <a:pt x="23114" y="35433"/>
                    <a:pt x="15367" y="76454"/>
                    <a:pt x="0" y="111887"/>
                  </a:cubicBezTo>
                  <a:cubicBezTo>
                    <a:pt x="51308" y="166497"/>
                    <a:pt x="92329" y="226568"/>
                    <a:pt x="125603" y="300355"/>
                  </a:cubicBezTo>
                  <a:cubicBezTo>
                    <a:pt x="127254" y="305943"/>
                    <a:pt x="132969" y="308737"/>
                    <a:pt x="139573" y="308737"/>
                  </a:cubicBezTo>
                  <a:cubicBezTo>
                    <a:pt x="152527" y="308737"/>
                    <a:pt x="169291" y="298450"/>
                    <a:pt x="169291" y="278511"/>
                  </a:cubicBezTo>
                  <a:lnTo>
                    <a:pt x="169291" y="212979"/>
                  </a:lnTo>
                  <a:lnTo>
                    <a:pt x="269240" y="180213"/>
                  </a:lnTo>
                  <a:cubicBezTo>
                    <a:pt x="284607" y="171958"/>
                    <a:pt x="292354" y="163830"/>
                    <a:pt x="292354" y="150114"/>
                  </a:cubicBezTo>
                  <a:cubicBezTo>
                    <a:pt x="292354" y="136398"/>
                    <a:pt x="284607" y="125603"/>
                    <a:pt x="271780" y="122809"/>
                  </a:cubicBezTo>
                  <a:cubicBezTo>
                    <a:pt x="258953" y="117348"/>
                    <a:pt x="92329" y="49149"/>
                    <a:pt x="20447" y="0"/>
                  </a:cubicBezTo>
                  <a:close/>
                </a:path>
              </a:pathLst>
            </a:custGeom>
            <a:grpFill/>
          </p:spPr>
        </p:sp>
      </p:grpSp>
      <p:grpSp>
        <p:nvGrpSpPr>
          <p:cNvPr id="185" name="Group 203">
            <a:extLst>
              <a:ext uri="{FF2B5EF4-FFF2-40B4-BE49-F238E27FC236}">
                <a16:creationId xmlns:a16="http://schemas.microsoft.com/office/drawing/2014/main" id="{FF68DA27-4455-6E26-9279-38138E60D1DC}"/>
              </a:ext>
            </a:extLst>
          </p:cNvPr>
          <p:cNvGrpSpPr/>
          <p:nvPr/>
        </p:nvGrpSpPr>
        <p:grpSpPr>
          <a:xfrm>
            <a:off x="3546840" y="7286303"/>
            <a:ext cx="293760" cy="307260"/>
            <a:chOff x="0" y="0"/>
            <a:chExt cx="391680" cy="409680"/>
          </a:xfrm>
          <a:solidFill>
            <a:srgbClr val="00B050"/>
          </a:solidFill>
        </p:grpSpPr>
        <p:sp>
          <p:nvSpPr>
            <p:cNvPr id="186" name="Freeform 204">
              <a:extLst>
                <a:ext uri="{FF2B5EF4-FFF2-40B4-BE49-F238E27FC236}">
                  <a16:creationId xmlns:a16="http://schemas.microsoft.com/office/drawing/2014/main" id="{1C04D6B6-FCCD-D907-D329-62828DB3F21D}"/>
                </a:ext>
              </a:extLst>
            </p:cNvPr>
            <p:cNvSpPr/>
            <p:nvPr/>
          </p:nvSpPr>
          <p:spPr>
            <a:xfrm>
              <a:off x="127" y="127"/>
              <a:ext cx="391541" cy="409575"/>
            </a:xfrm>
            <a:custGeom>
              <a:avLst/>
              <a:gdLst/>
              <a:ahLst/>
              <a:cxnLst/>
              <a:rect l="l" t="t" r="r" b="b"/>
              <a:pathLst>
                <a:path w="391541" h="409575">
                  <a:moveTo>
                    <a:pt x="273812" y="0"/>
                  </a:moveTo>
                  <a:lnTo>
                    <a:pt x="7620" y="283845"/>
                  </a:lnTo>
                  <a:cubicBezTo>
                    <a:pt x="0" y="297561"/>
                    <a:pt x="0" y="319405"/>
                    <a:pt x="12700" y="327533"/>
                  </a:cubicBezTo>
                  <a:cubicBezTo>
                    <a:pt x="63881" y="382143"/>
                    <a:pt x="130429" y="409575"/>
                    <a:pt x="199517" y="409575"/>
                  </a:cubicBezTo>
                  <a:cubicBezTo>
                    <a:pt x="209804" y="409575"/>
                    <a:pt x="217424" y="406781"/>
                    <a:pt x="222631" y="401320"/>
                  </a:cubicBezTo>
                  <a:lnTo>
                    <a:pt x="391541" y="171958"/>
                  </a:lnTo>
                  <a:cubicBezTo>
                    <a:pt x="345440" y="73660"/>
                    <a:pt x="301879" y="38227"/>
                    <a:pt x="273812" y="0"/>
                  </a:cubicBezTo>
                  <a:close/>
                </a:path>
              </a:pathLst>
            </a:custGeom>
            <a:grpFill/>
          </p:spPr>
        </p:sp>
      </p:grpSp>
      <p:grpSp>
        <p:nvGrpSpPr>
          <p:cNvPr id="187" name="Group 205">
            <a:extLst>
              <a:ext uri="{FF2B5EF4-FFF2-40B4-BE49-F238E27FC236}">
                <a16:creationId xmlns:a16="http://schemas.microsoft.com/office/drawing/2014/main" id="{392A178E-5874-859C-7ADF-7A9FB90A8B56}"/>
              </a:ext>
            </a:extLst>
          </p:cNvPr>
          <p:cNvGrpSpPr/>
          <p:nvPr/>
        </p:nvGrpSpPr>
        <p:grpSpPr>
          <a:xfrm>
            <a:off x="3854100" y="6830003"/>
            <a:ext cx="253800" cy="219240"/>
            <a:chOff x="0" y="0"/>
            <a:chExt cx="338400" cy="292320"/>
          </a:xfrm>
          <a:solidFill>
            <a:srgbClr val="00B050"/>
          </a:solidFill>
        </p:grpSpPr>
        <p:sp>
          <p:nvSpPr>
            <p:cNvPr id="188" name="Freeform 206">
              <a:extLst>
                <a:ext uri="{FF2B5EF4-FFF2-40B4-BE49-F238E27FC236}">
                  <a16:creationId xmlns:a16="http://schemas.microsoft.com/office/drawing/2014/main" id="{D10E4CC6-1FF1-B43E-694A-0667E4225517}"/>
                </a:ext>
              </a:extLst>
            </p:cNvPr>
            <p:cNvSpPr/>
            <p:nvPr/>
          </p:nvSpPr>
          <p:spPr>
            <a:xfrm>
              <a:off x="0" y="0"/>
              <a:ext cx="338328" cy="292227"/>
            </a:xfrm>
            <a:custGeom>
              <a:avLst/>
              <a:gdLst/>
              <a:ahLst/>
              <a:cxnLst/>
              <a:rect l="l" t="t" r="r" b="b"/>
              <a:pathLst>
                <a:path w="338328" h="292227">
                  <a:moveTo>
                    <a:pt x="230759" y="0"/>
                  </a:moveTo>
                  <a:cubicBezTo>
                    <a:pt x="217932" y="0"/>
                    <a:pt x="210312" y="2794"/>
                    <a:pt x="205105" y="8255"/>
                  </a:cubicBezTo>
                  <a:lnTo>
                    <a:pt x="0" y="281305"/>
                  </a:lnTo>
                  <a:cubicBezTo>
                    <a:pt x="7366" y="280670"/>
                    <a:pt x="14732" y="280289"/>
                    <a:pt x="22098" y="280289"/>
                  </a:cubicBezTo>
                  <a:cubicBezTo>
                    <a:pt x="46228" y="280289"/>
                    <a:pt x="70739" y="283845"/>
                    <a:pt x="92329" y="292227"/>
                  </a:cubicBezTo>
                  <a:cubicBezTo>
                    <a:pt x="107696" y="270383"/>
                    <a:pt x="320421" y="49149"/>
                    <a:pt x="338328" y="30099"/>
                  </a:cubicBezTo>
                  <a:cubicBezTo>
                    <a:pt x="302387" y="13716"/>
                    <a:pt x="269113" y="0"/>
                    <a:pt x="230759" y="0"/>
                  </a:cubicBezTo>
                  <a:close/>
                </a:path>
              </a:pathLst>
            </a:custGeom>
            <a:grpFill/>
          </p:spPr>
        </p:sp>
      </p:grpSp>
      <p:grpSp>
        <p:nvGrpSpPr>
          <p:cNvPr id="189" name="Group 207">
            <a:extLst>
              <a:ext uri="{FF2B5EF4-FFF2-40B4-BE49-F238E27FC236}">
                <a16:creationId xmlns:a16="http://schemas.microsoft.com/office/drawing/2014/main" id="{FB22503B-7381-3B24-783E-A40E19D4C00D}"/>
              </a:ext>
            </a:extLst>
          </p:cNvPr>
          <p:cNvGrpSpPr/>
          <p:nvPr/>
        </p:nvGrpSpPr>
        <p:grpSpPr>
          <a:xfrm>
            <a:off x="3527400" y="7167503"/>
            <a:ext cx="205740" cy="278640"/>
            <a:chOff x="0" y="0"/>
            <a:chExt cx="274320" cy="371520"/>
          </a:xfrm>
          <a:solidFill>
            <a:srgbClr val="00B050"/>
          </a:solidFill>
        </p:grpSpPr>
        <p:sp>
          <p:nvSpPr>
            <p:cNvPr id="190" name="Freeform 208">
              <a:extLst>
                <a:ext uri="{FF2B5EF4-FFF2-40B4-BE49-F238E27FC236}">
                  <a16:creationId xmlns:a16="http://schemas.microsoft.com/office/drawing/2014/main" id="{7201EB6E-A865-7DBB-FCFB-28E2A85E95BA}"/>
                </a:ext>
              </a:extLst>
            </p:cNvPr>
            <p:cNvSpPr/>
            <p:nvPr/>
          </p:nvSpPr>
          <p:spPr>
            <a:xfrm>
              <a:off x="127" y="127"/>
              <a:ext cx="274193" cy="371348"/>
            </a:xfrm>
            <a:custGeom>
              <a:avLst/>
              <a:gdLst/>
              <a:ahLst/>
              <a:cxnLst/>
              <a:rect l="l" t="t" r="r" b="b"/>
              <a:pathLst>
                <a:path w="274193" h="371348">
                  <a:moveTo>
                    <a:pt x="263906" y="0"/>
                  </a:moveTo>
                  <a:lnTo>
                    <a:pt x="7620" y="221107"/>
                  </a:lnTo>
                  <a:cubicBezTo>
                    <a:pt x="2540" y="226568"/>
                    <a:pt x="0" y="234823"/>
                    <a:pt x="0" y="245745"/>
                  </a:cubicBezTo>
                  <a:cubicBezTo>
                    <a:pt x="0" y="289433"/>
                    <a:pt x="7620" y="333121"/>
                    <a:pt x="28194" y="371348"/>
                  </a:cubicBezTo>
                  <a:lnTo>
                    <a:pt x="274193" y="109220"/>
                  </a:lnTo>
                  <a:cubicBezTo>
                    <a:pt x="261366" y="73660"/>
                    <a:pt x="258826" y="35433"/>
                    <a:pt x="263906" y="0"/>
                  </a:cubicBezTo>
                  <a:close/>
                </a:path>
              </a:pathLst>
            </a:custGeom>
            <a:grpFill/>
          </p:spPr>
        </p:sp>
      </p:grpSp>
      <p:grpSp>
        <p:nvGrpSpPr>
          <p:cNvPr id="191" name="Group 209">
            <a:extLst>
              <a:ext uri="{FF2B5EF4-FFF2-40B4-BE49-F238E27FC236}">
                <a16:creationId xmlns:a16="http://schemas.microsoft.com/office/drawing/2014/main" id="{29A8E95E-A78B-0E7A-4707-284FF9DA3514}"/>
              </a:ext>
            </a:extLst>
          </p:cNvPr>
          <p:cNvGrpSpPr/>
          <p:nvPr/>
        </p:nvGrpSpPr>
        <p:grpSpPr>
          <a:xfrm>
            <a:off x="11536140" y="7119443"/>
            <a:ext cx="86400" cy="497340"/>
            <a:chOff x="0" y="0"/>
            <a:chExt cx="115200" cy="663120"/>
          </a:xfrm>
          <a:solidFill>
            <a:srgbClr val="00B050"/>
          </a:solidFill>
        </p:grpSpPr>
        <p:sp>
          <p:nvSpPr>
            <p:cNvPr id="192" name="Freeform 210">
              <a:extLst>
                <a:ext uri="{FF2B5EF4-FFF2-40B4-BE49-F238E27FC236}">
                  <a16:creationId xmlns:a16="http://schemas.microsoft.com/office/drawing/2014/main" id="{832FDABA-304A-AE15-F99D-99720085E004}"/>
                </a:ext>
              </a:extLst>
            </p:cNvPr>
            <p:cNvSpPr/>
            <p:nvPr/>
          </p:nvSpPr>
          <p:spPr>
            <a:xfrm>
              <a:off x="127" y="0"/>
              <a:ext cx="114935" cy="663067"/>
            </a:xfrm>
            <a:custGeom>
              <a:avLst/>
              <a:gdLst/>
              <a:ahLst/>
              <a:cxnLst/>
              <a:rect l="l" t="t" r="r" b="b"/>
              <a:pathLst>
                <a:path w="114935" h="663067">
                  <a:moveTo>
                    <a:pt x="33147" y="0"/>
                  </a:moveTo>
                  <a:cubicBezTo>
                    <a:pt x="17780" y="0"/>
                    <a:pt x="5080" y="13716"/>
                    <a:pt x="5080" y="30099"/>
                  </a:cubicBezTo>
                  <a:cubicBezTo>
                    <a:pt x="0" y="248285"/>
                    <a:pt x="0" y="414782"/>
                    <a:pt x="0" y="633095"/>
                  </a:cubicBezTo>
                  <a:cubicBezTo>
                    <a:pt x="0" y="652145"/>
                    <a:pt x="12700" y="663067"/>
                    <a:pt x="30734" y="663067"/>
                  </a:cubicBezTo>
                  <a:cubicBezTo>
                    <a:pt x="46101" y="663067"/>
                    <a:pt x="58801" y="652145"/>
                    <a:pt x="58801" y="633095"/>
                  </a:cubicBezTo>
                  <a:lnTo>
                    <a:pt x="58801" y="117348"/>
                  </a:lnTo>
                  <a:lnTo>
                    <a:pt x="114935" y="117348"/>
                  </a:lnTo>
                  <a:lnTo>
                    <a:pt x="114935" y="0"/>
                  </a:lnTo>
                  <a:close/>
                </a:path>
              </a:pathLst>
            </a:custGeom>
            <a:grpFill/>
          </p:spPr>
        </p:sp>
      </p:grpSp>
      <p:grpSp>
        <p:nvGrpSpPr>
          <p:cNvPr id="193" name="Group 211">
            <a:extLst>
              <a:ext uri="{FF2B5EF4-FFF2-40B4-BE49-F238E27FC236}">
                <a16:creationId xmlns:a16="http://schemas.microsoft.com/office/drawing/2014/main" id="{B9B2FBD8-5474-6BFB-110E-D7DF9A87E30F}"/>
              </a:ext>
            </a:extLst>
          </p:cNvPr>
          <p:cNvGrpSpPr/>
          <p:nvPr/>
        </p:nvGrpSpPr>
        <p:grpSpPr>
          <a:xfrm>
            <a:off x="11618760" y="7301963"/>
            <a:ext cx="299700" cy="319680"/>
            <a:chOff x="0" y="0"/>
            <a:chExt cx="399600" cy="426240"/>
          </a:xfrm>
          <a:solidFill>
            <a:srgbClr val="00B050"/>
          </a:solidFill>
        </p:grpSpPr>
        <p:sp>
          <p:nvSpPr>
            <p:cNvPr id="194" name="Freeform 212">
              <a:extLst>
                <a:ext uri="{FF2B5EF4-FFF2-40B4-BE49-F238E27FC236}">
                  <a16:creationId xmlns:a16="http://schemas.microsoft.com/office/drawing/2014/main" id="{53DE538E-735C-5040-82A8-ED79B243534A}"/>
                </a:ext>
              </a:extLst>
            </p:cNvPr>
            <p:cNvSpPr/>
            <p:nvPr/>
          </p:nvSpPr>
          <p:spPr>
            <a:xfrm>
              <a:off x="0" y="0"/>
              <a:ext cx="399288" cy="426212"/>
            </a:xfrm>
            <a:custGeom>
              <a:avLst/>
              <a:gdLst/>
              <a:ahLst/>
              <a:cxnLst/>
              <a:rect l="l" t="t" r="r" b="b"/>
              <a:pathLst>
                <a:path w="399288" h="426212">
                  <a:moveTo>
                    <a:pt x="169037" y="0"/>
                  </a:moveTo>
                  <a:lnTo>
                    <a:pt x="169037" y="60071"/>
                  </a:lnTo>
                  <a:lnTo>
                    <a:pt x="140843" y="60071"/>
                  </a:lnTo>
                  <a:cubicBezTo>
                    <a:pt x="64008" y="60071"/>
                    <a:pt x="0" y="128397"/>
                    <a:pt x="0" y="213106"/>
                  </a:cubicBezTo>
                  <a:cubicBezTo>
                    <a:pt x="0" y="232156"/>
                    <a:pt x="12827" y="245872"/>
                    <a:pt x="28194" y="245872"/>
                  </a:cubicBezTo>
                  <a:lnTo>
                    <a:pt x="169037" y="245872"/>
                  </a:lnTo>
                  <a:lnTo>
                    <a:pt x="169037" y="305943"/>
                  </a:lnTo>
                  <a:lnTo>
                    <a:pt x="87122" y="305943"/>
                  </a:lnTo>
                  <a:cubicBezTo>
                    <a:pt x="38481" y="305943"/>
                    <a:pt x="2540" y="346964"/>
                    <a:pt x="2540" y="396113"/>
                  </a:cubicBezTo>
                  <a:cubicBezTo>
                    <a:pt x="2540" y="412496"/>
                    <a:pt x="15240" y="426085"/>
                    <a:pt x="33274" y="426085"/>
                  </a:cubicBezTo>
                  <a:cubicBezTo>
                    <a:pt x="48641" y="426085"/>
                    <a:pt x="61468" y="412496"/>
                    <a:pt x="61468" y="396113"/>
                  </a:cubicBezTo>
                  <a:cubicBezTo>
                    <a:pt x="61468" y="376936"/>
                    <a:pt x="74168" y="363220"/>
                    <a:pt x="89535" y="363220"/>
                  </a:cubicBezTo>
                  <a:lnTo>
                    <a:pt x="174117" y="363220"/>
                  </a:lnTo>
                  <a:lnTo>
                    <a:pt x="174117" y="396113"/>
                  </a:lnTo>
                  <a:cubicBezTo>
                    <a:pt x="174117" y="412496"/>
                    <a:pt x="186817" y="426085"/>
                    <a:pt x="202184" y="426085"/>
                  </a:cubicBezTo>
                  <a:cubicBezTo>
                    <a:pt x="217551" y="426085"/>
                    <a:pt x="230378" y="412496"/>
                    <a:pt x="230378" y="396113"/>
                  </a:cubicBezTo>
                  <a:lnTo>
                    <a:pt x="230378" y="363347"/>
                  </a:lnTo>
                  <a:lnTo>
                    <a:pt x="314960" y="363347"/>
                  </a:lnTo>
                  <a:cubicBezTo>
                    <a:pt x="330327" y="363347"/>
                    <a:pt x="343027" y="377063"/>
                    <a:pt x="343027" y="396240"/>
                  </a:cubicBezTo>
                  <a:cubicBezTo>
                    <a:pt x="343027" y="412623"/>
                    <a:pt x="355854" y="426212"/>
                    <a:pt x="371221" y="426212"/>
                  </a:cubicBezTo>
                  <a:cubicBezTo>
                    <a:pt x="386588" y="426212"/>
                    <a:pt x="399288" y="412623"/>
                    <a:pt x="399288" y="396240"/>
                  </a:cubicBezTo>
                  <a:cubicBezTo>
                    <a:pt x="399288" y="344297"/>
                    <a:pt x="360934" y="306070"/>
                    <a:pt x="317373" y="306070"/>
                  </a:cubicBezTo>
                  <a:lnTo>
                    <a:pt x="233045" y="306070"/>
                  </a:lnTo>
                  <a:lnTo>
                    <a:pt x="233045" y="245872"/>
                  </a:lnTo>
                  <a:lnTo>
                    <a:pt x="368808" y="245872"/>
                  </a:lnTo>
                  <a:lnTo>
                    <a:pt x="368808" y="240411"/>
                  </a:lnTo>
                  <a:cubicBezTo>
                    <a:pt x="384175" y="240411"/>
                    <a:pt x="397002" y="226695"/>
                    <a:pt x="397002" y="210312"/>
                  </a:cubicBezTo>
                  <a:cubicBezTo>
                    <a:pt x="397002" y="128397"/>
                    <a:pt x="332994" y="57404"/>
                    <a:pt x="256159" y="57404"/>
                  </a:cubicBezTo>
                  <a:lnTo>
                    <a:pt x="227965" y="57404"/>
                  </a:lnTo>
                  <a:lnTo>
                    <a:pt x="227965" y="0"/>
                  </a:lnTo>
                  <a:close/>
                </a:path>
              </a:pathLst>
            </a:custGeom>
            <a:grpFill/>
          </p:spPr>
        </p:sp>
      </p:grpSp>
      <p:grpSp>
        <p:nvGrpSpPr>
          <p:cNvPr id="195" name="Group 213">
            <a:extLst>
              <a:ext uri="{FF2B5EF4-FFF2-40B4-BE49-F238E27FC236}">
                <a16:creationId xmlns:a16="http://schemas.microsoft.com/office/drawing/2014/main" id="{4C5B8E4A-544E-B43B-C9F3-1D5AE131BC19}"/>
              </a:ext>
            </a:extLst>
          </p:cNvPr>
          <p:cNvGrpSpPr/>
          <p:nvPr/>
        </p:nvGrpSpPr>
        <p:grpSpPr>
          <a:xfrm>
            <a:off x="11956800" y="6847283"/>
            <a:ext cx="257580" cy="92340"/>
            <a:chOff x="0" y="0"/>
            <a:chExt cx="343440" cy="123120"/>
          </a:xfrm>
          <a:solidFill>
            <a:srgbClr val="00B050"/>
          </a:solidFill>
        </p:grpSpPr>
        <p:sp>
          <p:nvSpPr>
            <p:cNvPr id="196" name="Freeform 214">
              <a:extLst>
                <a:ext uri="{FF2B5EF4-FFF2-40B4-BE49-F238E27FC236}">
                  <a16:creationId xmlns:a16="http://schemas.microsoft.com/office/drawing/2014/main" id="{6C401AEF-8C60-21D0-E25E-7F3B01F1912A}"/>
                </a:ext>
              </a:extLst>
            </p:cNvPr>
            <p:cNvSpPr/>
            <p:nvPr/>
          </p:nvSpPr>
          <p:spPr>
            <a:xfrm>
              <a:off x="0" y="0"/>
              <a:ext cx="343408" cy="123063"/>
            </a:xfrm>
            <a:custGeom>
              <a:avLst/>
              <a:gdLst/>
              <a:ahLst/>
              <a:cxnLst/>
              <a:rect l="l" t="t" r="r" b="b"/>
              <a:pathLst>
                <a:path w="343408" h="123063">
                  <a:moveTo>
                    <a:pt x="58928" y="0"/>
                  </a:moveTo>
                  <a:cubicBezTo>
                    <a:pt x="25654" y="0"/>
                    <a:pt x="0" y="27305"/>
                    <a:pt x="0" y="62992"/>
                  </a:cubicBezTo>
                  <a:cubicBezTo>
                    <a:pt x="5080" y="95758"/>
                    <a:pt x="30734" y="123063"/>
                    <a:pt x="58928" y="123063"/>
                  </a:cubicBezTo>
                  <a:lnTo>
                    <a:pt x="315214" y="123063"/>
                  </a:lnTo>
                  <a:cubicBezTo>
                    <a:pt x="330581" y="123063"/>
                    <a:pt x="343408" y="109347"/>
                    <a:pt x="343408" y="92964"/>
                  </a:cubicBezTo>
                  <a:lnTo>
                    <a:pt x="343408" y="32766"/>
                  </a:lnTo>
                  <a:cubicBezTo>
                    <a:pt x="343408" y="13716"/>
                    <a:pt x="330581" y="0"/>
                    <a:pt x="315214" y="0"/>
                  </a:cubicBezTo>
                  <a:close/>
                </a:path>
              </a:pathLst>
            </a:custGeom>
            <a:grpFill/>
          </p:spPr>
        </p:sp>
      </p:grpSp>
      <p:grpSp>
        <p:nvGrpSpPr>
          <p:cNvPr id="197" name="Group 215">
            <a:extLst>
              <a:ext uri="{FF2B5EF4-FFF2-40B4-BE49-F238E27FC236}">
                <a16:creationId xmlns:a16="http://schemas.microsoft.com/office/drawing/2014/main" id="{8B4EC7A5-AF04-26E9-FAA1-1E298DB3FD03}"/>
              </a:ext>
            </a:extLst>
          </p:cNvPr>
          <p:cNvGrpSpPr/>
          <p:nvPr/>
        </p:nvGrpSpPr>
        <p:grpSpPr>
          <a:xfrm>
            <a:off x="12000540" y="6986603"/>
            <a:ext cx="255420" cy="92340"/>
            <a:chOff x="0" y="0"/>
            <a:chExt cx="340560" cy="123120"/>
          </a:xfrm>
          <a:solidFill>
            <a:srgbClr val="00B050"/>
          </a:solidFill>
        </p:grpSpPr>
        <p:sp>
          <p:nvSpPr>
            <p:cNvPr id="198" name="Freeform 216">
              <a:extLst>
                <a:ext uri="{FF2B5EF4-FFF2-40B4-BE49-F238E27FC236}">
                  <a16:creationId xmlns:a16="http://schemas.microsoft.com/office/drawing/2014/main" id="{645554F9-6C4C-6723-30E7-2967E6F48480}"/>
                </a:ext>
              </a:extLst>
            </p:cNvPr>
            <p:cNvSpPr/>
            <p:nvPr/>
          </p:nvSpPr>
          <p:spPr>
            <a:xfrm>
              <a:off x="127" y="127"/>
              <a:ext cx="340360" cy="122936"/>
            </a:xfrm>
            <a:custGeom>
              <a:avLst/>
              <a:gdLst/>
              <a:ahLst/>
              <a:cxnLst/>
              <a:rect l="l" t="t" r="r" b="b"/>
              <a:pathLst>
                <a:path w="340360" h="122936">
                  <a:moveTo>
                    <a:pt x="56261" y="0"/>
                  </a:moveTo>
                  <a:cubicBezTo>
                    <a:pt x="25527" y="0"/>
                    <a:pt x="0" y="27305"/>
                    <a:pt x="0" y="60071"/>
                  </a:cubicBezTo>
                  <a:cubicBezTo>
                    <a:pt x="0" y="95504"/>
                    <a:pt x="25654" y="122936"/>
                    <a:pt x="56261" y="122936"/>
                  </a:cubicBezTo>
                  <a:lnTo>
                    <a:pt x="312293" y="122936"/>
                  </a:lnTo>
                  <a:cubicBezTo>
                    <a:pt x="330200" y="122936"/>
                    <a:pt x="340360" y="109347"/>
                    <a:pt x="340360" y="92964"/>
                  </a:cubicBezTo>
                  <a:lnTo>
                    <a:pt x="340360" y="29972"/>
                  </a:lnTo>
                  <a:cubicBezTo>
                    <a:pt x="340360" y="13589"/>
                    <a:pt x="330073" y="0"/>
                    <a:pt x="312293" y="0"/>
                  </a:cubicBezTo>
                  <a:close/>
                </a:path>
              </a:pathLst>
            </a:custGeom>
            <a:grpFill/>
          </p:spPr>
        </p:sp>
      </p:grpSp>
      <p:grpSp>
        <p:nvGrpSpPr>
          <p:cNvPr id="199" name="Group 217">
            <a:extLst>
              <a:ext uri="{FF2B5EF4-FFF2-40B4-BE49-F238E27FC236}">
                <a16:creationId xmlns:a16="http://schemas.microsoft.com/office/drawing/2014/main" id="{F32D60D1-9034-29EC-760A-735CD2E6C77E}"/>
              </a:ext>
            </a:extLst>
          </p:cNvPr>
          <p:cNvGrpSpPr/>
          <p:nvPr/>
        </p:nvGrpSpPr>
        <p:grpSpPr>
          <a:xfrm>
            <a:off x="11960580" y="7254443"/>
            <a:ext cx="297540" cy="92340"/>
            <a:chOff x="0" y="0"/>
            <a:chExt cx="396720" cy="123120"/>
          </a:xfrm>
          <a:solidFill>
            <a:srgbClr val="00B050"/>
          </a:solidFill>
        </p:grpSpPr>
        <p:sp>
          <p:nvSpPr>
            <p:cNvPr id="200" name="Freeform 218">
              <a:extLst>
                <a:ext uri="{FF2B5EF4-FFF2-40B4-BE49-F238E27FC236}">
                  <a16:creationId xmlns:a16="http://schemas.microsoft.com/office/drawing/2014/main" id="{FDDE8711-97C6-5B89-EBD4-D1D7456F05FD}"/>
                </a:ext>
              </a:extLst>
            </p:cNvPr>
            <p:cNvSpPr/>
            <p:nvPr/>
          </p:nvSpPr>
          <p:spPr>
            <a:xfrm>
              <a:off x="0" y="127"/>
              <a:ext cx="396748" cy="122936"/>
            </a:xfrm>
            <a:custGeom>
              <a:avLst/>
              <a:gdLst/>
              <a:ahLst/>
              <a:cxnLst/>
              <a:rect l="l" t="t" r="r" b="b"/>
              <a:pathLst>
                <a:path w="396748" h="122936">
                  <a:moveTo>
                    <a:pt x="0" y="0"/>
                  </a:moveTo>
                  <a:lnTo>
                    <a:pt x="0" y="122936"/>
                  </a:lnTo>
                  <a:lnTo>
                    <a:pt x="396748" y="122936"/>
                  </a:lnTo>
                  <a:lnTo>
                    <a:pt x="396748" y="0"/>
                  </a:lnTo>
                  <a:lnTo>
                    <a:pt x="225298" y="0"/>
                  </a:lnTo>
                  <a:lnTo>
                    <a:pt x="225298" y="29972"/>
                  </a:lnTo>
                  <a:cubicBezTo>
                    <a:pt x="225298" y="49149"/>
                    <a:pt x="212471" y="62738"/>
                    <a:pt x="197104" y="62738"/>
                  </a:cubicBezTo>
                  <a:cubicBezTo>
                    <a:pt x="181737" y="62738"/>
                    <a:pt x="168910" y="49149"/>
                    <a:pt x="168910" y="29972"/>
                  </a:cubicBezTo>
                  <a:lnTo>
                    <a:pt x="168910" y="0"/>
                  </a:lnTo>
                  <a:close/>
                </a:path>
              </a:pathLst>
            </a:custGeom>
            <a:grpFill/>
          </p:spPr>
        </p:sp>
      </p:grpSp>
      <p:grpSp>
        <p:nvGrpSpPr>
          <p:cNvPr id="201" name="Group 219">
            <a:extLst>
              <a:ext uri="{FF2B5EF4-FFF2-40B4-BE49-F238E27FC236}">
                <a16:creationId xmlns:a16="http://schemas.microsoft.com/office/drawing/2014/main" id="{9929AC56-93FA-220A-DE35-EDB9B7640249}"/>
              </a:ext>
            </a:extLst>
          </p:cNvPr>
          <p:cNvGrpSpPr/>
          <p:nvPr/>
        </p:nvGrpSpPr>
        <p:grpSpPr>
          <a:xfrm>
            <a:off x="11916300" y="7119443"/>
            <a:ext cx="341820" cy="88020"/>
            <a:chOff x="0" y="0"/>
            <a:chExt cx="455760" cy="117360"/>
          </a:xfrm>
          <a:solidFill>
            <a:srgbClr val="00B050"/>
          </a:solidFill>
        </p:grpSpPr>
        <p:sp>
          <p:nvSpPr>
            <p:cNvPr id="202" name="Freeform 220">
              <a:extLst>
                <a:ext uri="{FF2B5EF4-FFF2-40B4-BE49-F238E27FC236}">
                  <a16:creationId xmlns:a16="http://schemas.microsoft.com/office/drawing/2014/main" id="{B0475BA9-F806-35A3-0219-BAE07366F4B4}"/>
                </a:ext>
              </a:extLst>
            </p:cNvPr>
            <p:cNvSpPr/>
            <p:nvPr/>
          </p:nvSpPr>
          <p:spPr>
            <a:xfrm>
              <a:off x="127" y="0"/>
              <a:ext cx="455676" cy="117221"/>
            </a:xfrm>
            <a:custGeom>
              <a:avLst/>
              <a:gdLst/>
              <a:ahLst/>
              <a:cxnLst/>
              <a:rect l="l" t="t" r="r" b="b"/>
              <a:pathLst>
                <a:path w="455676" h="117221">
                  <a:moveTo>
                    <a:pt x="0" y="0"/>
                  </a:moveTo>
                  <a:lnTo>
                    <a:pt x="0" y="117221"/>
                  </a:lnTo>
                  <a:lnTo>
                    <a:pt x="455676" y="117221"/>
                  </a:lnTo>
                  <a:lnTo>
                    <a:pt x="455676" y="29972"/>
                  </a:lnTo>
                  <a:cubicBezTo>
                    <a:pt x="453009" y="13716"/>
                    <a:pt x="442849" y="0"/>
                    <a:pt x="424942" y="0"/>
                  </a:cubicBezTo>
                  <a:close/>
                </a:path>
              </a:pathLst>
            </a:custGeom>
            <a:grpFill/>
          </p:spPr>
        </p:sp>
      </p:grpSp>
      <p:grpSp>
        <p:nvGrpSpPr>
          <p:cNvPr id="203" name="Group 221">
            <a:extLst>
              <a:ext uri="{FF2B5EF4-FFF2-40B4-BE49-F238E27FC236}">
                <a16:creationId xmlns:a16="http://schemas.microsoft.com/office/drawing/2014/main" id="{91FDE34F-CF59-BB95-767B-513B5ED0EA3B}"/>
              </a:ext>
            </a:extLst>
          </p:cNvPr>
          <p:cNvGrpSpPr/>
          <p:nvPr/>
        </p:nvGrpSpPr>
        <p:grpSpPr>
          <a:xfrm>
            <a:off x="11960580" y="7393763"/>
            <a:ext cx="299700" cy="227340"/>
            <a:chOff x="0" y="0"/>
            <a:chExt cx="399600" cy="303120"/>
          </a:xfrm>
          <a:solidFill>
            <a:srgbClr val="00B050"/>
          </a:solidFill>
        </p:grpSpPr>
        <p:sp>
          <p:nvSpPr>
            <p:cNvPr id="204" name="Freeform 222">
              <a:extLst>
                <a:ext uri="{FF2B5EF4-FFF2-40B4-BE49-F238E27FC236}">
                  <a16:creationId xmlns:a16="http://schemas.microsoft.com/office/drawing/2014/main" id="{7FE242C8-2752-91C7-86FE-6253A09692B1}"/>
                </a:ext>
              </a:extLst>
            </p:cNvPr>
            <p:cNvSpPr/>
            <p:nvPr/>
          </p:nvSpPr>
          <p:spPr>
            <a:xfrm>
              <a:off x="0" y="0"/>
              <a:ext cx="399542" cy="303022"/>
            </a:xfrm>
            <a:custGeom>
              <a:avLst/>
              <a:gdLst/>
              <a:ahLst/>
              <a:cxnLst/>
              <a:rect l="l" t="t" r="r" b="b"/>
              <a:pathLst>
                <a:path w="399542" h="303022">
                  <a:moveTo>
                    <a:pt x="0" y="0"/>
                  </a:moveTo>
                  <a:lnTo>
                    <a:pt x="0" y="273050"/>
                  </a:lnTo>
                  <a:cubicBezTo>
                    <a:pt x="0" y="289433"/>
                    <a:pt x="12827" y="303022"/>
                    <a:pt x="28194" y="303022"/>
                  </a:cubicBezTo>
                  <a:cubicBezTo>
                    <a:pt x="43561" y="303022"/>
                    <a:pt x="56261" y="289433"/>
                    <a:pt x="56261" y="273050"/>
                  </a:cubicBezTo>
                  <a:lnTo>
                    <a:pt x="56261" y="122936"/>
                  </a:lnTo>
                  <a:lnTo>
                    <a:pt x="340614" y="122936"/>
                  </a:lnTo>
                  <a:lnTo>
                    <a:pt x="340614" y="273050"/>
                  </a:lnTo>
                  <a:cubicBezTo>
                    <a:pt x="340614" y="289433"/>
                    <a:pt x="353441" y="303022"/>
                    <a:pt x="371475" y="303022"/>
                  </a:cubicBezTo>
                  <a:cubicBezTo>
                    <a:pt x="386842" y="303022"/>
                    <a:pt x="399542" y="289433"/>
                    <a:pt x="399542" y="273050"/>
                  </a:cubicBezTo>
                  <a:lnTo>
                    <a:pt x="399542" y="0"/>
                  </a:lnTo>
                  <a:lnTo>
                    <a:pt x="225425" y="0"/>
                  </a:lnTo>
                  <a:lnTo>
                    <a:pt x="225425" y="30099"/>
                  </a:lnTo>
                  <a:cubicBezTo>
                    <a:pt x="225425" y="46482"/>
                    <a:pt x="212598" y="60071"/>
                    <a:pt x="197231" y="60071"/>
                  </a:cubicBezTo>
                  <a:cubicBezTo>
                    <a:pt x="181864" y="60071"/>
                    <a:pt x="169164" y="46482"/>
                    <a:pt x="169164" y="30099"/>
                  </a:cubicBezTo>
                  <a:lnTo>
                    <a:pt x="169164" y="0"/>
                  </a:lnTo>
                  <a:close/>
                </a:path>
              </a:pathLst>
            </a:custGeom>
            <a:grpFill/>
          </p:spPr>
        </p:sp>
      </p:grpSp>
      <p:grpSp>
        <p:nvGrpSpPr>
          <p:cNvPr id="205" name="Group 223">
            <a:extLst>
              <a:ext uri="{FF2B5EF4-FFF2-40B4-BE49-F238E27FC236}">
                <a16:creationId xmlns:a16="http://schemas.microsoft.com/office/drawing/2014/main" id="{F8F1799A-2CEB-86CD-1B87-A875592F46DF}"/>
              </a:ext>
            </a:extLst>
          </p:cNvPr>
          <p:cNvGrpSpPr/>
          <p:nvPr/>
        </p:nvGrpSpPr>
        <p:grpSpPr>
          <a:xfrm>
            <a:off x="11664660" y="6984443"/>
            <a:ext cx="211140" cy="270540"/>
            <a:chOff x="0" y="0"/>
            <a:chExt cx="281520" cy="360720"/>
          </a:xfrm>
          <a:solidFill>
            <a:srgbClr val="00B050"/>
          </a:solidFill>
        </p:grpSpPr>
        <p:sp>
          <p:nvSpPr>
            <p:cNvPr id="206" name="Freeform 224">
              <a:extLst>
                <a:ext uri="{FF2B5EF4-FFF2-40B4-BE49-F238E27FC236}">
                  <a16:creationId xmlns:a16="http://schemas.microsoft.com/office/drawing/2014/main" id="{0D8280A8-CED0-3556-DDB3-8D3119464F78}"/>
                </a:ext>
              </a:extLst>
            </p:cNvPr>
            <p:cNvSpPr/>
            <p:nvPr/>
          </p:nvSpPr>
          <p:spPr>
            <a:xfrm>
              <a:off x="127" y="0"/>
              <a:ext cx="281305" cy="360807"/>
            </a:xfrm>
            <a:custGeom>
              <a:avLst/>
              <a:gdLst/>
              <a:ahLst/>
              <a:cxnLst/>
              <a:rect l="l" t="t" r="r" b="b"/>
              <a:pathLst>
                <a:path w="281305" h="360807">
                  <a:moveTo>
                    <a:pt x="140589" y="0"/>
                  </a:moveTo>
                  <a:cubicBezTo>
                    <a:pt x="63881" y="0"/>
                    <a:pt x="0" y="68326"/>
                    <a:pt x="0" y="150368"/>
                  </a:cubicBezTo>
                  <a:lnTo>
                    <a:pt x="0" y="330708"/>
                  </a:lnTo>
                  <a:cubicBezTo>
                    <a:pt x="0" y="347091"/>
                    <a:pt x="12700" y="360807"/>
                    <a:pt x="28067" y="360807"/>
                  </a:cubicBezTo>
                  <a:lnTo>
                    <a:pt x="253238" y="360807"/>
                  </a:lnTo>
                  <a:cubicBezTo>
                    <a:pt x="268605" y="360807"/>
                    <a:pt x="281305" y="347091"/>
                    <a:pt x="281305" y="330708"/>
                  </a:cubicBezTo>
                  <a:lnTo>
                    <a:pt x="281305" y="150368"/>
                  </a:lnTo>
                  <a:cubicBezTo>
                    <a:pt x="281305" y="68326"/>
                    <a:pt x="217297" y="0"/>
                    <a:pt x="140589" y="0"/>
                  </a:cubicBezTo>
                  <a:close/>
                </a:path>
              </a:pathLst>
            </a:custGeom>
            <a:grpFill/>
          </p:spPr>
        </p:sp>
      </p:grpSp>
      <p:grpSp>
        <p:nvGrpSpPr>
          <p:cNvPr id="207" name="Group 225">
            <a:extLst>
              <a:ext uri="{FF2B5EF4-FFF2-40B4-BE49-F238E27FC236}">
                <a16:creationId xmlns:a16="http://schemas.microsoft.com/office/drawing/2014/main" id="{C19AEA4A-5DFF-6BE6-35D8-21F29406B970}"/>
              </a:ext>
            </a:extLst>
          </p:cNvPr>
          <p:cNvGrpSpPr/>
          <p:nvPr/>
        </p:nvGrpSpPr>
        <p:grpSpPr>
          <a:xfrm>
            <a:off x="11992980" y="7938083"/>
            <a:ext cx="62100" cy="165780"/>
            <a:chOff x="0" y="0"/>
            <a:chExt cx="82800" cy="221040"/>
          </a:xfrm>
          <a:solidFill>
            <a:srgbClr val="00B050"/>
          </a:solidFill>
        </p:grpSpPr>
        <p:sp>
          <p:nvSpPr>
            <p:cNvPr id="208" name="Freeform 226">
              <a:extLst>
                <a:ext uri="{FF2B5EF4-FFF2-40B4-BE49-F238E27FC236}">
                  <a16:creationId xmlns:a16="http://schemas.microsoft.com/office/drawing/2014/main" id="{3A1D7CC5-9B4D-5DD0-39EB-618D0E599D04}"/>
                </a:ext>
              </a:extLst>
            </p:cNvPr>
            <p:cNvSpPr/>
            <p:nvPr/>
          </p:nvSpPr>
          <p:spPr>
            <a:xfrm>
              <a:off x="0" y="0"/>
              <a:ext cx="82677" cy="221107"/>
            </a:xfrm>
            <a:custGeom>
              <a:avLst/>
              <a:gdLst/>
              <a:ahLst/>
              <a:cxnLst/>
              <a:rect l="l" t="t" r="r" b="b"/>
              <a:pathLst>
                <a:path w="82677" h="221107">
                  <a:moveTo>
                    <a:pt x="41402" y="0"/>
                  </a:moveTo>
                  <a:cubicBezTo>
                    <a:pt x="18796" y="0"/>
                    <a:pt x="0" y="20193"/>
                    <a:pt x="0" y="44196"/>
                  </a:cubicBezTo>
                  <a:lnTo>
                    <a:pt x="0" y="172847"/>
                  </a:lnTo>
                  <a:cubicBezTo>
                    <a:pt x="0" y="201041"/>
                    <a:pt x="18796" y="221107"/>
                    <a:pt x="41402" y="221107"/>
                  </a:cubicBezTo>
                  <a:cubicBezTo>
                    <a:pt x="64008" y="221107"/>
                    <a:pt x="82677" y="201041"/>
                    <a:pt x="82677" y="172847"/>
                  </a:cubicBezTo>
                  <a:lnTo>
                    <a:pt x="82677" y="44196"/>
                  </a:lnTo>
                  <a:cubicBezTo>
                    <a:pt x="82677" y="20193"/>
                    <a:pt x="64008" y="0"/>
                    <a:pt x="41402" y="0"/>
                  </a:cubicBezTo>
                  <a:close/>
                </a:path>
              </a:pathLst>
            </a:custGeom>
            <a:grpFill/>
          </p:spPr>
        </p:sp>
      </p:grpSp>
      <p:grpSp>
        <p:nvGrpSpPr>
          <p:cNvPr id="209" name="Group 227">
            <a:extLst>
              <a:ext uri="{FF2B5EF4-FFF2-40B4-BE49-F238E27FC236}">
                <a16:creationId xmlns:a16="http://schemas.microsoft.com/office/drawing/2014/main" id="{DE39E0E4-A3C9-0DC1-AC1B-20A3C8992D99}"/>
              </a:ext>
            </a:extLst>
          </p:cNvPr>
          <p:cNvGrpSpPr/>
          <p:nvPr/>
        </p:nvGrpSpPr>
        <p:grpSpPr>
          <a:xfrm>
            <a:off x="11744580" y="8068223"/>
            <a:ext cx="126900" cy="132300"/>
            <a:chOff x="0" y="0"/>
            <a:chExt cx="169200" cy="176400"/>
          </a:xfrm>
          <a:solidFill>
            <a:srgbClr val="00B050"/>
          </a:solidFill>
        </p:grpSpPr>
        <p:sp>
          <p:nvSpPr>
            <p:cNvPr id="210" name="Freeform 228">
              <a:extLst>
                <a:ext uri="{FF2B5EF4-FFF2-40B4-BE49-F238E27FC236}">
                  <a16:creationId xmlns:a16="http://schemas.microsoft.com/office/drawing/2014/main" id="{97B47296-11F4-A772-198F-CA1E94FE1CE5}"/>
                </a:ext>
              </a:extLst>
            </p:cNvPr>
            <p:cNvSpPr/>
            <p:nvPr/>
          </p:nvSpPr>
          <p:spPr>
            <a:xfrm>
              <a:off x="127" y="127"/>
              <a:ext cx="169037" cy="176149"/>
            </a:xfrm>
            <a:custGeom>
              <a:avLst/>
              <a:gdLst/>
              <a:ahLst/>
              <a:cxnLst/>
              <a:rect l="l" t="t" r="r" b="b"/>
              <a:pathLst>
                <a:path w="169037" h="176149">
                  <a:moveTo>
                    <a:pt x="43180" y="0"/>
                  </a:moveTo>
                  <a:cubicBezTo>
                    <a:pt x="32766" y="0"/>
                    <a:pt x="22479" y="4953"/>
                    <a:pt x="14986" y="14986"/>
                  </a:cubicBezTo>
                  <a:cubicBezTo>
                    <a:pt x="0" y="30988"/>
                    <a:pt x="0" y="59055"/>
                    <a:pt x="14986" y="75057"/>
                  </a:cubicBezTo>
                  <a:lnTo>
                    <a:pt x="97663" y="167132"/>
                  </a:lnTo>
                  <a:cubicBezTo>
                    <a:pt x="105156" y="173228"/>
                    <a:pt x="115443" y="176149"/>
                    <a:pt x="125857" y="176149"/>
                  </a:cubicBezTo>
                  <a:cubicBezTo>
                    <a:pt x="136271" y="176149"/>
                    <a:pt x="146431" y="173228"/>
                    <a:pt x="154051" y="167132"/>
                  </a:cubicBezTo>
                  <a:cubicBezTo>
                    <a:pt x="169037" y="151130"/>
                    <a:pt x="169037" y="119126"/>
                    <a:pt x="154051" y="107188"/>
                  </a:cubicBezTo>
                  <a:lnTo>
                    <a:pt x="71247" y="14986"/>
                  </a:lnTo>
                  <a:cubicBezTo>
                    <a:pt x="63754" y="4953"/>
                    <a:pt x="53594" y="0"/>
                    <a:pt x="43180" y="0"/>
                  </a:cubicBezTo>
                  <a:close/>
                </a:path>
              </a:pathLst>
            </a:custGeom>
            <a:grpFill/>
          </p:spPr>
        </p:sp>
      </p:grpSp>
      <p:grpSp>
        <p:nvGrpSpPr>
          <p:cNvPr id="211" name="Group 229">
            <a:extLst>
              <a:ext uri="{FF2B5EF4-FFF2-40B4-BE49-F238E27FC236}">
                <a16:creationId xmlns:a16="http://schemas.microsoft.com/office/drawing/2014/main" id="{5B3F731B-C790-0091-876C-E601EF537CEE}"/>
              </a:ext>
            </a:extLst>
          </p:cNvPr>
          <p:cNvGrpSpPr/>
          <p:nvPr/>
        </p:nvGrpSpPr>
        <p:grpSpPr>
          <a:xfrm>
            <a:off x="12176580" y="8069303"/>
            <a:ext cx="126900" cy="131220"/>
            <a:chOff x="0" y="0"/>
            <a:chExt cx="169200" cy="174960"/>
          </a:xfrm>
          <a:solidFill>
            <a:srgbClr val="00B050"/>
          </a:solidFill>
        </p:grpSpPr>
        <p:sp>
          <p:nvSpPr>
            <p:cNvPr id="212" name="Freeform 230">
              <a:extLst>
                <a:ext uri="{FF2B5EF4-FFF2-40B4-BE49-F238E27FC236}">
                  <a16:creationId xmlns:a16="http://schemas.microsoft.com/office/drawing/2014/main" id="{BEAD4B01-CC86-43E1-D7B7-814A630292A8}"/>
                </a:ext>
              </a:extLst>
            </p:cNvPr>
            <p:cNvSpPr/>
            <p:nvPr/>
          </p:nvSpPr>
          <p:spPr>
            <a:xfrm>
              <a:off x="127" y="0"/>
              <a:ext cx="169037" cy="174879"/>
            </a:xfrm>
            <a:custGeom>
              <a:avLst/>
              <a:gdLst/>
              <a:ahLst/>
              <a:cxnLst/>
              <a:rect l="l" t="t" r="r" b="b"/>
              <a:pathLst>
                <a:path w="169037" h="174879">
                  <a:moveTo>
                    <a:pt x="125603" y="0"/>
                  </a:moveTo>
                  <a:cubicBezTo>
                    <a:pt x="116332" y="0"/>
                    <a:pt x="106553" y="4191"/>
                    <a:pt x="97663" y="13589"/>
                  </a:cubicBezTo>
                  <a:lnTo>
                    <a:pt x="11176" y="105791"/>
                  </a:lnTo>
                  <a:cubicBezTo>
                    <a:pt x="0" y="117729"/>
                    <a:pt x="0" y="149733"/>
                    <a:pt x="11176" y="165862"/>
                  </a:cubicBezTo>
                  <a:cubicBezTo>
                    <a:pt x="18669" y="171958"/>
                    <a:pt x="29972" y="174879"/>
                    <a:pt x="40894" y="174879"/>
                  </a:cubicBezTo>
                  <a:cubicBezTo>
                    <a:pt x="51816" y="174879"/>
                    <a:pt x="61976" y="171958"/>
                    <a:pt x="67564" y="165862"/>
                  </a:cubicBezTo>
                  <a:lnTo>
                    <a:pt x="154051" y="73787"/>
                  </a:lnTo>
                  <a:cubicBezTo>
                    <a:pt x="169037" y="57785"/>
                    <a:pt x="169037" y="29718"/>
                    <a:pt x="154051" y="13589"/>
                  </a:cubicBezTo>
                  <a:cubicBezTo>
                    <a:pt x="146050" y="5207"/>
                    <a:pt x="136017" y="0"/>
                    <a:pt x="125603" y="0"/>
                  </a:cubicBezTo>
                  <a:close/>
                </a:path>
              </a:pathLst>
            </a:custGeom>
            <a:grpFill/>
          </p:spPr>
        </p:sp>
      </p:grpSp>
      <p:grpSp>
        <p:nvGrpSpPr>
          <p:cNvPr id="213" name="Group 231">
            <a:extLst>
              <a:ext uri="{FF2B5EF4-FFF2-40B4-BE49-F238E27FC236}">
                <a16:creationId xmlns:a16="http://schemas.microsoft.com/office/drawing/2014/main" id="{1E59FF67-7E3D-5753-B254-39C37F536648}"/>
              </a:ext>
            </a:extLst>
          </p:cNvPr>
          <p:cNvGrpSpPr/>
          <p:nvPr/>
        </p:nvGrpSpPr>
        <p:grpSpPr>
          <a:xfrm>
            <a:off x="12430380" y="8398703"/>
            <a:ext cx="126900" cy="463320"/>
            <a:chOff x="0" y="0"/>
            <a:chExt cx="169200" cy="617760"/>
          </a:xfrm>
          <a:solidFill>
            <a:srgbClr val="00B050"/>
          </a:solidFill>
        </p:grpSpPr>
        <p:sp>
          <p:nvSpPr>
            <p:cNvPr id="214" name="Freeform 232">
              <a:extLst>
                <a:ext uri="{FF2B5EF4-FFF2-40B4-BE49-F238E27FC236}">
                  <a16:creationId xmlns:a16="http://schemas.microsoft.com/office/drawing/2014/main" id="{26446478-11BA-3F09-9EA6-EB2484C5B723}"/>
                </a:ext>
              </a:extLst>
            </p:cNvPr>
            <p:cNvSpPr/>
            <p:nvPr/>
          </p:nvSpPr>
          <p:spPr>
            <a:xfrm>
              <a:off x="0" y="127"/>
              <a:ext cx="169037" cy="617474"/>
            </a:xfrm>
            <a:custGeom>
              <a:avLst/>
              <a:gdLst/>
              <a:ahLst/>
              <a:cxnLst/>
              <a:rect l="l" t="t" r="r" b="b"/>
              <a:pathLst>
                <a:path w="169037" h="617474">
                  <a:moveTo>
                    <a:pt x="0" y="0"/>
                  </a:moveTo>
                  <a:lnTo>
                    <a:pt x="0" y="617474"/>
                  </a:lnTo>
                  <a:lnTo>
                    <a:pt x="123952" y="617474"/>
                  </a:lnTo>
                  <a:cubicBezTo>
                    <a:pt x="150241" y="617474"/>
                    <a:pt x="169037" y="597535"/>
                    <a:pt x="169037" y="573405"/>
                  </a:cubicBezTo>
                  <a:lnTo>
                    <a:pt x="169037" y="40005"/>
                  </a:lnTo>
                  <a:cubicBezTo>
                    <a:pt x="161544" y="19939"/>
                    <a:pt x="142875" y="0"/>
                    <a:pt x="123952" y="0"/>
                  </a:cubicBezTo>
                  <a:close/>
                </a:path>
              </a:pathLst>
            </a:custGeom>
            <a:grpFill/>
          </p:spPr>
        </p:sp>
      </p:grpSp>
      <p:grpSp>
        <p:nvGrpSpPr>
          <p:cNvPr id="215" name="Group 233">
            <a:extLst>
              <a:ext uri="{FF2B5EF4-FFF2-40B4-BE49-F238E27FC236}">
                <a16:creationId xmlns:a16="http://schemas.microsoft.com/office/drawing/2014/main" id="{94FBE53D-F5C8-789C-5C00-42D0CF93A409}"/>
              </a:ext>
            </a:extLst>
          </p:cNvPr>
          <p:cNvGrpSpPr/>
          <p:nvPr/>
        </p:nvGrpSpPr>
        <p:grpSpPr>
          <a:xfrm>
            <a:off x="11493480" y="8401403"/>
            <a:ext cx="126900" cy="463860"/>
            <a:chOff x="0" y="0"/>
            <a:chExt cx="169200" cy="618480"/>
          </a:xfrm>
          <a:solidFill>
            <a:srgbClr val="00B050"/>
          </a:solidFill>
        </p:grpSpPr>
        <p:sp>
          <p:nvSpPr>
            <p:cNvPr id="216" name="Freeform 234">
              <a:extLst>
                <a:ext uri="{FF2B5EF4-FFF2-40B4-BE49-F238E27FC236}">
                  <a16:creationId xmlns:a16="http://schemas.microsoft.com/office/drawing/2014/main" id="{4D50858E-022E-5A9A-4E7E-4F96BD12CE6A}"/>
                </a:ext>
              </a:extLst>
            </p:cNvPr>
            <p:cNvSpPr/>
            <p:nvPr/>
          </p:nvSpPr>
          <p:spPr>
            <a:xfrm>
              <a:off x="127" y="0"/>
              <a:ext cx="169037" cy="618490"/>
            </a:xfrm>
            <a:custGeom>
              <a:avLst/>
              <a:gdLst/>
              <a:ahLst/>
              <a:cxnLst/>
              <a:rect l="l" t="t" r="r" b="b"/>
              <a:pathLst>
                <a:path w="169037" h="618490">
                  <a:moveTo>
                    <a:pt x="38354" y="0"/>
                  </a:moveTo>
                  <a:cubicBezTo>
                    <a:pt x="15621" y="0"/>
                    <a:pt x="0" y="18923"/>
                    <a:pt x="0" y="44704"/>
                  </a:cubicBezTo>
                  <a:lnTo>
                    <a:pt x="0" y="574294"/>
                  </a:lnTo>
                  <a:cubicBezTo>
                    <a:pt x="0" y="598424"/>
                    <a:pt x="18669" y="618490"/>
                    <a:pt x="45085" y="618490"/>
                  </a:cubicBezTo>
                  <a:lnTo>
                    <a:pt x="169037" y="618490"/>
                  </a:lnTo>
                  <a:lnTo>
                    <a:pt x="169037" y="508"/>
                  </a:lnTo>
                  <a:lnTo>
                    <a:pt x="45085" y="508"/>
                  </a:lnTo>
                  <a:cubicBezTo>
                    <a:pt x="42799" y="127"/>
                    <a:pt x="40513" y="0"/>
                    <a:pt x="38354" y="0"/>
                  </a:cubicBezTo>
                  <a:close/>
                </a:path>
              </a:pathLst>
            </a:custGeom>
            <a:grpFill/>
          </p:spPr>
        </p:sp>
      </p:grpSp>
      <p:grpSp>
        <p:nvGrpSpPr>
          <p:cNvPr id="217" name="Group 235">
            <a:extLst>
              <a:ext uri="{FF2B5EF4-FFF2-40B4-BE49-F238E27FC236}">
                <a16:creationId xmlns:a16="http://schemas.microsoft.com/office/drawing/2014/main" id="{4728637E-EF93-E795-7FB0-40EED2744E32}"/>
              </a:ext>
            </a:extLst>
          </p:cNvPr>
          <p:cNvGrpSpPr/>
          <p:nvPr/>
        </p:nvGrpSpPr>
        <p:grpSpPr>
          <a:xfrm>
            <a:off x="11849340" y="8434343"/>
            <a:ext cx="514080" cy="397440"/>
            <a:chOff x="0" y="0"/>
            <a:chExt cx="685440" cy="529920"/>
          </a:xfrm>
          <a:solidFill>
            <a:srgbClr val="00B050"/>
          </a:solidFill>
        </p:grpSpPr>
        <p:sp>
          <p:nvSpPr>
            <p:cNvPr id="218" name="Freeform 236">
              <a:extLst>
                <a:ext uri="{FF2B5EF4-FFF2-40B4-BE49-F238E27FC236}">
                  <a16:creationId xmlns:a16="http://schemas.microsoft.com/office/drawing/2014/main" id="{089F7CF0-E969-CA97-4CFE-FB2DA583A631}"/>
                </a:ext>
              </a:extLst>
            </p:cNvPr>
            <p:cNvSpPr/>
            <p:nvPr/>
          </p:nvSpPr>
          <p:spPr>
            <a:xfrm>
              <a:off x="0" y="127"/>
              <a:ext cx="685292" cy="529844"/>
            </a:xfrm>
            <a:custGeom>
              <a:avLst/>
              <a:gdLst/>
              <a:ahLst/>
              <a:cxnLst/>
              <a:rect l="l" t="t" r="r" b="b"/>
              <a:pathLst>
                <a:path w="685292" h="529844">
                  <a:moveTo>
                    <a:pt x="195834" y="0"/>
                  </a:moveTo>
                  <a:cubicBezTo>
                    <a:pt x="173228" y="0"/>
                    <a:pt x="143129" y="19939"/>
                    <a:pt x="128016" y="48133"/>
                  </a:cubicBezTo>
                  <a:lnTo>
                    <a:pt x="0" y="317119"/>
                  </a:lnTo>
                  <a:cubicBezTo>
                    <a:pt x="18923" y="329057"/>
                    <a:pt x="45212" y="333121"/>
                    <a:pt x="67818" y="333121"/>
                  </a:cubicBezTo>
                  <a:cubicBezTo>
                    <a:pt x="128143" y="333121"/>
                    <a:pt x="184531" y="300990"/>
                    <a:pt x="214757" y="240792"/>
                  </a:cubicBezTo>
                  <a:lnTo>
                    <a:pt x="241173" y="180594"/>
                  </a:lnTo>
                  <a:lnTo>
                    <a:pt x="323850" y="180594"/>
                  </a:lnTo>
                  <a:cubicBezTo>
                    <a:pt x="346456" y="180594"/>
                    <a:pt x="365252" y="188595"/>
                    <a:pt x="380238" y="204724"/>
                  </a:cubicBezTo>
                  <a:lnTo>
                    <a:pt x="685292" y="529844"/>
                  </a:lnTo>
                  <a:lnTo>
                    <a:pt x="685292" y="0"/>
                  </a:lnTo>
                  <a:close/>
                </a:path>
              </a:pathLst>
            </a:custGeom>
            <a:grpFill/>
          </p:spPr>
        </p:sp>
      </p:grpSp>
      <p:grpSp>
        <p:nvGrpSpPr>
          <p:cNvPr id="219" name="Group 237">
            <a:extLst>
              <a:ext uri="{FF2B5EF4-FFF2-40B4-BE49-F238E27FC236}">
                <a16:creationId xmlns:a16="http://schemas.microsoft.com/office/drawing/2014/main" id="{BF05BE08-8BB9-A4D2-C9BE-AB0F05870F09}"/>
              </a:ext>
            </a:extLst>
          </p:cNvPr>
          <p:cNvGrpSpPr/>
          <p:nvPr/>
        </p:nvGrpSpPr>
        <p:grpSpPr>
          <a:xfrm>
            <a:off x="11677080" y="8269103"/>
            <a:ext cx="629640" cy="720900"/>
            <a:chOff x="0" y="0"/>
            <a:chExt cx="839520" cy="961200"/>
          </a:xfrm>
          <a:solidFill>
            <a:srgbClr val="00B050"/>
          </a:solidFill>
        </p:grpSpPr>
        <p:sp>
          <p:nvSpPr>
            <p:cNvPr id="220" name="Freeform 238">
              <a:extLst>
                <a:ext uri="{FF2B5EF4-FFF2-40B4-BE49-F238E27FC236}">
                  <a16:creationId xmlns:a16="http://schemas.microsoft.com/office/drawing/2014/main" id="{EB971522-369F-452E-A468-5E44D7EA61C7}"/>
                </a:ext>
              </a:extLst>
            </p:cNvPr>
            <p:cNvSpPr/>
            <p:nvPr/>
          </p:nvSpPr>
          <p:spPr>
            <a:xfrm>
              <a:off x="127" y="127"/>
              <a:ext cx="839343" cy="961009"/>
            </a:xfrm>
            <a:custGeom>
              <a:avLst/>
              <a:gdLst/>
              <a:ahLst/>
              <a:cxnLst/>
              <a:rect l="l" t="t" r="r" b="b"/>
              <a:pathLst>
                <a:path w="839343" h="961009">
                  <a:moveTo>
                    <a:pt x="263398" y="0"/>
                  </a:moveTo>
                  <a:cubicBezTo>
                    <a:pt x="218186" y="0"/>
                    <a:pt x="176784" y="28067"/>
                    <a:pt x="150495" y="72136"/>
                  </a:cubicBezTo>
                  <a:lnTo>
                    <a:pt x="112903" y="152400"/>
                  </a:lnTo>
                  <a:cubicBezTo>
                    <a:pt x="109093" y="168402"/>
                    <a:pt x="90297" y="180594"/>
                    <a:pt x="75311" y="180594"/>
                  </a:cubicBezTo>
                  <a:lnTo>
                    <a:pt x="0" y="180594"/>
                  </a:lnTo>
                  <a:lnTo>
                    <a:pt x="0" y="794258"/>
                  </a:lnTo>
                  <a:lnTo>
                    <a:pt x="188214" y="794258"/>
                  </a:lnTo>
                  <a:lnTo>
                    <a:pt x="308610" y="922655"/>
                  </a:lnTo>
                  <a:cubicBezTo>
                    <a:pt x="330581" y="946023"/>
                    <a:pt x="364744" y="961009"/>
                    <a:pt x="397764" y="961009"/>
                  </a:cubicBezTo>
                  <a:cubicBezTo>
                    <a:pt x="409829" y="961009"/>
                    <a:pt x="421767" y="959104"/>
                    <a:pt x="432943" y="954786"/>
                  </a:cubicBezTo>
                  <a:lnTo>
                    <a:pt x="786638" y="834517"/>
                  </a:lnTo>
                  <a:cubicBezTo>
                    <a:pt x="805561" y="830453"/>
                    <a:pt x="824230" y="814451"/>
                    <a:pt x="839343" y="802386"/>
                  </a:cubicBezTo>
                  <a:lnTo>
                    <a:pt x="541909" y="485394"/>
                  </a:lnTo>
                  <a:lnTo>
                    <a:pt x="523113" y="485394"/>
                  </a:lnTo>
                  <a:lnTo>
                    <a:pt x="519303" y="489331"/>
                  </a:lnTo>
                  <a:cubicBezTo>
                    <a:pt x="481711" y="573659"/>
                    <a:pt x="398907" y="629793"/>
                    <a:pt x="316103" y="641858"/>
                  </a:cubicBezTo>
                  <a:cubicBezTo>
                    <a:pt x="310642" y="642112"/>
                    <a:pt x="305181" y="642366"/>
                    <a:pt x="299847" y="642366"/>
                  </a:cubicBezTo>
                  <a:cubicBezTo>
                    <a:pt x="244348" y="642366"/>
                    <a:pt x="202692" y="623697"/>
                    <a:pt x="157988" y="601726"/>
                  </a:cubicBezTo>
                  <a:cubicBezTo>
                    <a:pt x="131572" y="589661"/>
                    <a:pt x="124079" y="561594"/>
                    <a:pt x="139065" y="541528"/>
                  </a:cubicBezTo>
                  <a:lnTo>
                    <a:pt x="282194" y="228727"/>
                  </a:lnTo>
                  <a:cubicBezTo>
                    <a:pt x="312293" y="168529"/>
                    <a:pt x="368808" y="132461"/>
                    <a:pt x="429006" y="132461"/>
                  </a:cubicBezTo>
                  <a:lnTo>
                    <a:pt x="609600" y="132461"/>
                  </a:lnTo>
                  <a:cubicBezTo>
                    <a:pt x="617093" y="108458"/>
                    <a:pt x="628523" y="80264"/>
                    <a:pt x="628523" y="44069"/>
                  </a:cubicBezTo>
                  <a:cubicBezTo>
                    <a:pt x="628523" y="20066"/>
                    <a:pt x="609600" y="0"/>
                    <a:pt x="583311" y="0"/>
                  </a:cubicBezTo>
                  <a:close/>
                </a:path>
              </a:pathLst>
            </a:custGeom>
            <a:grpFill/>
          </p:spPr>
        </p:sp>
      </p:grpSp>
      <p:grpSp>
        <p:nvGrpSpPr>
          <p:cNvPr id="221" name="Group 239">
            <a:extLst>
              <a:ext uri="{FF2B5EF4-FFF2-40B4-BE49-F238E27FC236}">
                <a16:creationId xmlns:a16="http://schemas.microsoft.com/office/drawing/2014/main" id="{66E8B8FF-D62B-2C7A-0CAE-83AFB251EEBC}"/>
              </a:ext>
            </a:extLst>
          </p:cNvPr>
          <p:cNvGrpSpPr/>
          <p:nvPr/>
        </p:nvGrpSpPr>
        <p:grpSpPr>
          <a:xfrm>
            <a:off x="14306880" y="6683123"/>
            <a:ext cx="241920" cy="257580"/>
            <a:chOff x="0" y="0"/>
            <a:chExt cx="322560" cy="343440"/>
          </a:xfrm>
          <a:solidFill>
            <a:srgbClr val="00B050"/>
          </a:solidFill>
        </p:grpSpPr>
        <p:sp>
          <p:nvSpPr>
            <p:cNvPr id="222" name="Freeform 240">
              <a:extLst>
                <a:ext uri="{FF2B5EF4-FFF2-40B4-BE49-F238E27FC236}">
                  <a16:creationId xmlns:a16="http://schemas.microsoft.com/office/drawing/2014/main" id="{248D11E9-F82C-8CF8-DCE2-86EC9AEBF2DC}"/>
                </a:ext>
              </a:extLst>
            </p:cNvPr>
            <p:cNvSpPr/>
            <p:nvPr/>
          </p:nvSpPr>
          <p:spPr>
            <a:xfrm>
              <a:off x="127" y="127"/>
              <a:ext cx="322453" cy="343154"/>
            </a:xfrm>
            <a:custGeom>
              <a:avLst/>
              <a:gdLst/>
              <a:ahLst/>
              <a:cxnLst/>
              <a:rect l="l" t="t" r="r" b="b"/>
              <a:pathLst>
                <a:path w="322453" h="343154">
                  <a:moveTo>
                    <a:pt x="161163" y="0"/>
                  </a:moveTo>
                  <a:cubicBezTo>
                    <a:pt x="73152" y="0"/>
                    <a:pt x="0" y="77978"/>
                    <a:pt x="0" y="171577"/>
                  </a:cubicBezTo>
                  <a:cubicBezTo>
                    <a:pt x="0" y="265176"/>
                    <a:pt x="73152" y="343154"/>
                    <a:pt x="161163" y="343154"/>
                  </a:cubicBezTo>
                  <a:cubicBezTo>
                    <a:pt x="249174" y="343154"/>
                    <a:pt x="322453" y="265176"/>
                    <a:pt x="322453" y="171450"/>
                  </a:cubicBezTo>
                  <a:cubicBezTo>
                    <a:pt x="322453" y="77724"/>
                    <a:pt x="249047" y="0"/>
                    <a:pt x="161163" y="0"/>
                  </a:cubicBezTo>
                  <a:close/>
                </a:path>
              </a:pathLst>
            </a:custGeom>
            <a:grpFill/>
          </p:spPr>
        </p:sp>
      </p:grpSp>
      <p:grpSp>
        <p:nvGrpSpPr>
          <p:cNvPr id="223" name="Group 241">
            <a:extLst>
              <a:ext uri="{FF2B5EF4-FFF2-40B4-BE49-F238E27FC236}">
                <a16:creationId xmlns:a16="http://schemas.microsoft.com/office/drawing/2014/main" id="{F7CAD61D-93D3-D6A8-612D-056CC9FED0BF}"/>
              </a:ext>
            </a:extLst>
          </p:cNvPr>
          <p:cNvGrpSpPr/>
          <p:nvPr/>
        </p:nvGrpSpPr>
        <p:grpSpPr>
          <a:xfrm>
            <a:off x="14626020" y="6788423"/>
            <a:ext cx="290520" cy="201960"/>
            <a:chOff x="0" y="0"/>
            <a:chExt cx="387360" cy="269280"/>
          </a:xfrm>
          <a:solidFill>
            <a:srgbClr val="00B050"/>
          </a:solidFill>
        </p:grpSpPr>
        <p:sp>
          <p:nvSpPr>
            <p:cNvPr id="224" name="Freeform 242">
              <a:extLst>
                <a:ext uri="{FF2B5EF4-FFF2-40B4-BE49-F238E27FC236}">
                  <a16:creationId xmlns:a16="http://schemas.microsoft.com/office/drawing/2014/main" id="{E99CA62C-BABD-F4B5-2132-7F094F7B802A}"/>
                </a:ext>
              </a:extLst>
            </p:cNvPr>
            <p:cNvSpPr/>
            <p:nvPr/>
          </p:nvSpPr>
          <p:spPr>
            <a:xfrm>
              <a:off x="127" y="0"/>
              <a:ext cx="387096" cy="269240"/>
            </a:xfrm>
            <a:custGeom>
              <a:avLst/>
              <a:gdLst/>
              <a:ahLst/>
              <a:cxnLst/>
              <a:rect l="l" t="t" r="r" b="b"/>
              <a:pathLst>
                <a:path w="387096" h="269240">
                  <a:moveTo>
                    <a:pt x="32131" y="0"/>
                  </a:moveTo>
                  <a:cubicBezTo>
                    <a:pt x="14605" y="0"/>
                    <a:pt x="0" y="15621"/>
                    <a:pt x="0" y="34417"/>
                  </a:cubicBezTo>
                  <a:cubicBezTo>
                    <a:pt x="0" y="53213"/>
                    <a:pt x="8763" y="65532"/>
                    <a:pt x="29337" y="65532"/>
                  </a:cubicBezTo>
                  <a:lnTo>
                    <a:pt x="222885" y="65532"/>
                  </a:lnTo>
                  <a:cubicBezTo>
                    <a:pt x="240538" y="65532"/>
                    <a:pt x="255143" y="81153"/>
                    <a:pt x="255143" y="99949"/>
                  </a:cubicBezTo>
                  <a:lnTo>
                    <a:pt x="255143" y="156083"/>
                  </a:lnTo>
                  <a:lnTo>
                    <a:pt x="243459" y="143637"/>
                  </a:lnTo>
                  <a:cubicBezTo>
                    <a:pt x="239014" y="137414"/>
                    <a:pt x="231013" y="134239"/>
                    <a:pt x="222504" y="134239"/>
                  </a:cubicBezTo>
                  <a:cubicBezTo>
                    <a:pt x="213995" y="134239"/>
                    <a:pt x="205232" y="137414"/>
                    <a:pt x="199390" y="143637"/>
                  </a:cubicBezTo>
                  <a:cubicBezTo>
                    <a:pt x="190627" y="156083"/>
                    <a:pt x="190627" y="177927"/>
                    <a:pt x="199390" y="190373"/>
                  </a:cubicBezTo>
                  <a:lnTo>
                    <a:pt x="266954" y="262255"/>
                  </a:lnTo>
                  <a:cubicBezTo>
                    <a:pt x="272796" y="266954"/>
                    <a:pt x="280797" y="269240"/>
                    <a:pt x="288925" y="269240"/>
                  </a:cubicBezTo>
                  <a:cubicBezTo>
                    <a:pt x="297053" y="269240"/>
                    <a:pt x="305054" y="266827"/>
                    <a:pt x="310896" y="262255"/>
                  </a:cubicBezTo>
                  <a:lnTo>
                    <a:pt x="375412" y="190373"/>
                  </a:lnTo>
                  <a:cubicBezTo>
                    <a:pt x="387096" y="177927"/>
                    <a:pt x="387096" y="156083"/>
                    <a:pt x="375412" y="143637"/>
                  </a:cubicBezTo>
                  <a:cubicBezTo>
                    <a:pt x="371094" y="137414"/>
                    <a:pt x="362966" y="134239"/>
                    <a:pt x="354584" y="134239"/>
                  </a:cubicBezTo>
                  <a:cubicBezTo>
                    <a:pt x="346202" y="134239"/>
                    <a:pt x="337312" y="137414"/>
                    <a:pt x="331470" y="143637"/>
                  </a:cubicBezTo>
                  <a:lnTo>
                    <a:pt x="322580" y="156083"/>
                  </a:lnTo>
                  <a:lnTo>
                    <a:pt x="322580" y="99949"/>
                  </a:lnTo>
                  <a:cubicBezTo>
                    <a:pt x="322580" y="43688"/>
                    <a:pt x="278638" y="0"/>
                    <a:pt x="225806" y="0"/>
                  </a:cubicBezTo>
                  <a:close/>
                </a:path>
              </a:pathLst>
            </a:custGeom>
            <a:grpFill/>
          </p:spPr>
        </p:sp>
      </p:grpSp>
      <p:grpSp>
        <p:nvGrpSpPr>
          <p:cNvPr id="225" name="Group 243">
            <a:extLst>
              <a:ext uri="{FF2B5EF4-FFF2-40B4-BE49-F238E27FC236}">
                <a16:creationId xmlns:a16="http://schemas.microsoft.com/office/drawing/2014/main" id="{EC0502FC-F120-4192-5EE3-A69EE2BFEB6A}"/>
              </a:ext>
            </a:extLst>
          </p:cNvPr>
          <p:cNvGrpSpPr/>
          <p:nvPr/>
        </p:nvGrpSpPr>
        <p:grpSpPr>
          <a:xfrm>
            <a:off x="14324700" y="7249043"/>
            <a:ext cx="297000" cy="205740"/>
            <a:chOff x="0" y="0"/>
            <a:chExt cx="396000" cy="274320"/>
          </a:xfrm>
          <a:solidFill>
            <a:srgbClr val="00B050"/>
          </a:solidFill>
        </p:grpSpPr>
        <p:sp>
          <p:nvSpPr>
            <p:cNvPr id="226" name="Freeform 244">
              <a:extLst>
                <a:ext uri="{FF2B5EF4-FFF2-40B4-BE49-F238E27FC236}">
                  <a16:creationId xmlns:a16="http://schemas.microsoft.com/office/drawing/2014/main" id="{5D6A2606-A278-73BC-9D62-354C8F00D8B7}"/>
                </a:ext>
              </a:extLst>
            </p:cNvPr>
            <p:cNvSpPr/>
            <p:nvPr/>
          </p:nvSpPr>
          <p:spPr>
            <a:xfrm>
              <a:off x="127" y="0"/>
              <a:ext cx="395859" cy="274320"/>
            </a:xfrm>
            <a:custGeom>
              <a:avLst/>
              <a:gdLst/>
              <a:ahLst/>
              <a:cxnLst/>
              <a:rect l="l" t="t" r="r" b="b"/>
              <a:pathLst>
                <a:path w="395859" h="274320">
                  <a:moveTo>
                    <a:pt x="101854" y="0"/>
                  </a:moveTo>
                  <a:cubicBezTo>
                    <a:pt x="93218" y="0"/>
                    <a:pt x="84074" y="2794"/>
                    <a:pt x="76200" y="11176"/>
                  </a:cubicBezTo>
                  <a:lnTo>
                    <a:pt x="11684" y="79883"/>
                  </a:lnTo>
                  <a:cubicBezTo>
                    <a:pt x="0" y="92456"/>
                    <a:pt x="0" y="117475"/>
                    <a:pt x="11684" y="126873"/>
                  </a:cubicBezTo>
                  <a:cubicBezTo>
                    <a:pt x="17526" y="133096"/>
                    <a:pt x="25527" y="136271"/>
                    <a:pt x="33655" y="136271"/>
                  </a:cubicBezTo>
                  <a:cubicBezTo>
                    <a:pt x="41783" y="136271"/>
                    <a:pt x="49784" y="133096"/>
                    <a:pt x="55626" y="126873"/>
                  </a:cubicBezTo>
                  <a:lnTo>
                    <a:pt x="67310" y="117602"/>
                  </a:lnTo>
                  <a:lnTo>
                    <a:pt x="67310" y="170688"/>
                  </a:lnTo>
                  <a:cubicBezTo>
                    <a:pt x="67310" y="230124"/>
                    <a:pt x="111379" y="273939"/>
                    <a:pt x="161163" y="273939"/>
                  </a:cubicBezTo>
                  <a:lnTo>
                    <a:pt x="354838" y="273939"/>
                  </a:lnTo>
                  <a:cubicBezTo>
                    <a:pt x="357124" y="274193"/>
                    <a:pt x="359283" y="274320"/>
                    <a:pt x="361315" y="274320"/>
                  </a:cubicBezTo>
                  <a:cubicBezTo>
                    <a:pt x="383540" y="274320"/>
                    <a:pt x="395859" y="259715"/>
                    <a:pt x="395859" y="242697"/>
                  </a:cubicBezTo>
                  <a:cubicBezTo>
                    <a:pt x="395859" y="220726"/>
                    <a:pt x="381127" y="205105"/>
                    <a:pt x="363601" y="205105"/>
                  </a:cubicBezTo>
                  <a:lnTo>
                    <a:pt x="170053" y="205105"/>
                  </a:lnTo>
                  <a:cubicBezTo>
                    <a:pt x="152400" y="205105"/>
                    <a:pt x="137795" y="189357"/>
                    <a:pt x="137795" y="170688"/>
                  </a:cubicBezTo>
                  <a:lnTo>
                    <a:pt x="137795" y="117602"/>
                  </a:lnTo>
                  <a:lnTo>
                    <a:pt x="146685" y="126873"/>
                  </a:lnTo>
                  <a:cubicBezTo>
                    <a:pt x="152527" y="133096"/>
                    <a:pt x="161290" y="136271"/>
                    <a:pt x="169799" y="136271"/>
                  </a:cubicBezTo>
                  <a:cubicBezTo>
                    <a:pt x="178308" y="136271"/>
                    <a:pt x="186309" y="133096"/>
                    <a:pt x="190627" y="126873"/>
                  </a:cubicBezTo>
                  <a:cubicBezTo>
                    <a:pt x="202311" y="117602"/>
                    <a:pt x="202311" y="92456"/>
                    <a:pt x="190627" y="79883"/>
                  </a:cubicBezTo>
                  <a:lnTo>
                    <a:pt x="125984" y="11176"/>
                  </a:lnTo>
                  <a:cubicBezTo>
                    <a:pt x="120142" y="8001"/>
                    <a:pt x="117221" y="8001"/>
                    <a:pt x="114300" y="1778"/>
                  </a:cubicBezTo>
                  <a:cubicBezTo>
                    <a:pt x="110363" y="635"/>
                    <a:pt x="106172" y="0"/>
                    <a:pt x="101854" y="0"/>
                  </a:cubicBezTo>
                  <a:close/>
                </a:path>
              </a:pathLst>
            </a:custGeom>
            <a:grpFill/>
          </p:spPr>
        </p:sp>
      </p:grpSp>
      <p:grpSp>
        <p:nvGrpSpPr>
          <p:cNvPr id="227" name="Group 245">
            <a:extLst>
              <a:ext uri="{FF2B5EF4-FFF2-40B4-BE49-F238E27FC236}">
                <a16:creationId xmlns:a16="http://schemas.microsoft.com/office/drawing/2014/main" id="{AFD41963-2C6B-C4E4-CB66-B5A960D71F34}"/>
              </a:ext>
            </a:extLst>
          </p:cNvPr>
          <p:cNvGrpSpPr/>
          <p:nvPr/>
        </p:nvGrpSpPr>
        <p:grpSpPr>
          <a:xfrm>
            <a:off x="14742120" y="7043843"/>
            <a:ext cx="248400" cy="255420"/>
            <a:chOff x="0" y="0"/>
            <a:chExt cx="331200" cy="340560"/>
          </a:xfrm>
          <a:solidFill>
            <a:srgbClr val="00B050"/>
          </a:solidFill>
        </p:grpSpPr>
        <p:sp>
          <p:nvSpPr>
            <p:cNvPr id="228" name="Freeform 246">
              <a:extLst>
                <a:ext uri="{FF2B5EF4-FFF2-40B4-BE49-F238E27FC236}">
                  <a16:creationId xmlns:a16="http://schemas.microsoft.com/office/drawing/2014/main" id="{A983FFC7-CEFE-5AFA-EC9F-A866141A3A44}"/>
                </a:ext>
              </a:extLst>
            </p:cNvPr>
            <p:cNvSpPr/>
            <p:nvPr/>
          </p:nvSpPr>
          <p:spPr>
            <a:xfrm>
              <a:off x="0" y="0"/>
              <a:ext cx="331343" cy="340487"/>
            </a:xfrm>
            <a:custGeom>
              <a:avLst/>
              <a:gdLst/>
              <a:ahLst/>
              <a:cxnLst/>
              <a:rect l="l" t="t" r="r" b="b"/>
              <a:pathLst>
                <a:path w="331343" h="340487">
                  <a:moveTo>
                    <a:pt x="167132" y="0"/>
                  </a:moveTo>
                  <a:cubicBezTo>
                    <a:pt x="73279" y="0"/>
                    <a:pt x="0" y="78105"/>
                    <a:pt x="0" y="171831"/>
                  </a:cubicBezTo>
                  <a:cubicBezTo>
                    <a:pt x="0" y="262509"/>
                    <a:pt x="73279" y="340487"/>
                    <a:pt x="167132" y="340487"/>
                  </a:cubicBezTo>
                  <a:cubicBezTo>
                    <a:pt x="255016" y="340487"/>
                    <a:pt x="331343" y="262509"/>
                    <a:pt x="331343" y="171831"/>
                  </a:cubicBezTo>
                  <a:cubicBezTo>
                    <a:pt x="331343" y="78105"/>
                    <a:pt x="257937" y="0"/>
                    <a:pt x="167132" y="0"/>
                  </a:cubicBezTo>
                  <a:close/>
                </a:path>
              </a:pathLst>
            </a:custGeom>
            <a:grpFill/>
          </p:spPr>
        </p:sp>
      </p:grpSp>
      <p:grpSp>
        <p:nvGrpSpPr>
          <p:cNvPr id="229" name="Group 247">
            <a:extLst>
              <a:ext uri="{FF2B5EF4-FFF2-40B4-BE49-F238E27FC236}">
                <a16:creationId xmlns:a16="http://schemas.microsoft.com/office/drawing/2014/main" id="{3AEFA93F-BD60-81F8-A34B-94D67BC0C6B5}"/>
              </a:ext>
            </a:extLst>
          </p:cNvPr>
          <p:cNvGrpSpPr/>
          <p:nvPr/>
        </p:nvGrpSpPr>
        <p:grpSpPr>
          <a:xfrm>
            <a:off x="14234520" y="6936383"/>
            <a:ext cx="387180" cy="262440"/>
            <a:chOff x="0" y="0"/>
            <a:chExt cx="516240" cy="349920"/>
          </a:xfrm>
          <a:solidFill>
            <a:srgbClr val="00B050"/>
          </a:solidFill>
        </p:grpSpPr>
        <p:sp>
          <p:nvSpPr>
            <p:cNvPr id="230" name="Freeform 248">
              <a:extLst>
                <a:ext uri="{FF2B5EF4-FFF2-40B4-BE49-F238E27FC236}">
                  <a16:creationId xmlns:a16="http://schemas.microsoft.com/office/drawing/2014/main" id="{7CFA92BA-478F-E2F3-B94B-76B84E9A45B4}"/>
                </a:ext>
              </a:extLst>
            </p:cNvPr>
            <p:cNvSpPr/>
            <p:nvPr/>
          </p:nvSpPr>
          <p:spPr>
            <a:xfrm>
              <a:off x="0" y="0"/>
              <a:ext cx="516255" cy="349885"/>
            </a:xfrm>
            <a:custGeom>
              <a:avLst/>
              <a:gdLst/>
              <a:ahLst/>
              <a:cxnLst/>
              <a:rect l="l" t="t" r="r" b="b"/>
              <a:pathLst>
                <a:path w="516255" h="349885">
                  <a:moveTo>
                    <a:pt x="99822" y="0"/>
                  </a:moveTo>
                  <a:cubicBezTo>
                    <a:pt x="41148" y="53086"/>
                    <a:pt x="2921" y="128143"/>
                    <a:pt x="2921" y="212471"/>
                  </a:cubicBezTo>
                  <a:lnTo>
                    <a:pt x="2921" y="315468"/>
                  </a:lnTo>
                  <a:cubicBezTo>
                    <a:pt x="0" y="334264"/>
                    <a:pt x="14605" y="349885"/>
                    <a:pt x="32258" y="349885"/>
                  </a:cubicBezTo>
                  <a:lnTo>
                    <a:pt x="483997" y="349885"/>
                  </a:lnTo>
                  <a:cubicBezTo>
                    <a:pt x="501650" y="349885"/>
                    <a:pt x="516255" y="334264"/>
                    <a:pt x="516255" y="315468"/>
                  </a:cubicBezTo>
                  <a:lnTo>
                    <a:pt x="516255" y="212471"/>
                  </a:lnTo>
                  <a:cubicBezTo>
                    <a:pt x="516255" y="128143"/>
                    <a:pt x="481076" y="53086"/>
                    <a:pt x="422402" y="0"/>
                  </a:cubicBezTo>
                  <a:cubicBezTo>
                    <a:pt x="381254" y="46863"/>
                    <a:pt x="322580" y="74930"/>
                    <a:pt x="261112" y="74930"/>
                  </a:cubicBezTo>
                  <a:cubicBezTo>
                    <a:pt x="199644" y="74930"/>
                    <a:pt x="140843" y="49911"/>
                    <a:pt x="99822" y="0"/>
                  </a:cubicBezTo>
                  <a:close/>
                </a:path>
              </a:pathLst>
            </a:custGeom>
            <a:grpFill/>
          </p:spPr>
        </p:sp>
      </p:grpSp>
      <p:grpSp>
        <p:nvGrpSpPr>
          <p:cNvPr id="231" name="Group 249">
            <a:extLst>
              <a:ext uri="{FF2B5EF4-FFF2-40B4-BE49-F238E27FC236}">
                <a16:creationId xmlns:a16="http://schemas.microsoft.com/office/drawing/2014/main" id="{D830D9BB-0398-D090-157A-8E09CEF77B3C}"/>
              </a:ext>
            </a:extLst>
          </p:cNvPr>
          <p:cNvGrpSpPr/>
          <p:nvPr/>
        </p:nvGrpSpPr>
        <p:grpSpPr>
          <a:xfrm>
            <a:off x="14669760" y="7297103"/>
            <a:ext cx="391500" cy="267300"/>
            <a:chOff x="0" y="0"/>
            <a:chExt cx="522000" cy="356400"/>
          </a:xfrm>
          <a:solidFill>
            <a:srgbClr val="00B050"/>
          </a:solidFill>
        </p:grpSpPr>
        <p:sp>
          <p:nvSpPr>
            <p:cNvPr id="232" name="Freeform 250">
              <a:extLst>
                <a:ext uri="{FF2B5EF4-FFF2-40B4-BE49-F238E27FC236}">
                  <a16:creationId xmlns:a16="http://schemas.microsoft.com/office/drawing/2014/main" id="{FFB533CB-6F83-172A-AFAD-7A0416CB9C11}"/>
                </a:ext>
              </a:extLst>
            </p:cNvPr>
            <p:cNvSpPr/>
            <p:nvPr/>
          </p:nvSpPr>
          <p:spPr>
            <a:xfrm>
              <a:off x="127" y="127"/>
              <a:ext cx="521843" cy="356108"/>
            </a:xfrm>
            <a:custGeom>
              <a:avLst/>
              <a:gdLst/>
              <a:ahLst/>
              <a:cxnLst/>
              <a:rect l="l" t="t" r="r" b="b"/>
              <a:pathLst>
                <a:path w="521843" h="356108">
                  <a:moveTo>
                    <a:pt x="93726" y="0"/>
                  </a:moveTo>
                  <a:cubicBezTo>
                    <a:pt x="35179" y="53086"/>
                    <a:pt x="0" y="124968"/>
                    <a:pt x="0" y="212471"/>
                  </a:cubicBezTo>
                  <a:lnTo>
                    <a:pt x="0" y="321818"/>
                  </a:lnTo>
                  <a:cubicBezTo>
                    <a:pt x="0" y="340614"/>
                    <a:pt x="14605" y="356108"/>
                    <a:pt x="32258" y="356108"/>
                  </a:cubicBezTo>
                  <a:lnTo>
                    <a:pt x="489585" y="356108"/>
                  </a:lnTo>
                  <a:cubicBezTo>
                    <a:pt x="507111" y="356108"/>
                    <a:pt x="521843" y="340487"/>
                    <a:pt x="521843" y="321818"/>
                  </a:cubicBezTo>
                  <a:lnTo>
                    <a:pt x="521843" y="212471"/>
                  </a:lnTo>
                  <a:cubicBezTo>
                    <a:pt x="518922" y="124968"/>
                    <a:pt x="483743" y="53213"/>
                    <a:pt x="425069" y="0"/>
                  </a:cubicBezTo>
                  <a:cubicBezTo>
                    <a:pt x="384048" y="46863"/>
                    <a:pt x="325374" y="74930"/>
                    <a:pt x="257937" y="74930"/>
                  </a:cubicBezTo>
                  <a:cubicBezTo>
                    <a:pt x="193421" y="74930"/>
                    <a:pt x="134874" y="46863"/>
                    <a:pt x="93726" y="0"/>
                  </a:cubicBezTo>
                  <a:close/>
                </a:path>
              </a:pathLst>
            </a:custGeom>
            <a:grpFill/>
          </p:spPr>
        </p:sp>
      </p:grpSp>
      <p:grpSp>
        <p:nvGrpSpPr>
          <p:cNvPr id="233" name="Group 251">
            <a:extLst>
              <a:ext uri="{FF2B5EF4-FFF2-40B4-BE49-F238E27FC236}">
                <a16:creationId xmlns:a16="http://schemas.microsoft.com/office/drawing/2014/main" id="{47E3E239-5A17-F3CF-97D9-5CFDD591A403}"/>
              </a:ext>
            </a:extLst>
          </p:cNvPr>
          <p:cNvGrpSpPr/>
          <p:nvPr/>
        </p:nvGrpSpPr>
        <p:grpSpPr>
          <a:xfrm>
            <a:off x="6726360" y="7472063"/>
            <a:ext cx="298080" cy="317520"/>
            <a:chOff x="0" y="0"/>
            <a:chExt cx="397440" cy="423360"/>
          </a:xfrm>
          <a:solidFill>
            <a:srgbClr val="00B050"/>
          </a:solidFill>
        </p:grpSpPr>
        <p:sp>
          <p:nvSpPr>
            <p:cNvPr id="234" name="Freeform 252">
              <a:extLst>
                <a:ext uri="{FF2B5EF4-FFF2-40B4-BE49-F238E27FC236}">
                  <a16:creationId xmlns:a16="http://schemas.microsoft.com/office/drawing/2014/main" id="{74DB89CB-206D-D7B4-3F7B-738522B35174}"/>
                </a:ext>
              </a:extLst>
            </p:cNvPr>
            <p:cNvSpPr/>
            <p:nvPr/>
          </p:nvSpPr>
          <p:spPr>
            <a:xfrm>
              <a:off x="127" y="0"/>
              <a:ext cx="397256" cy="423291"/>
            </a:xfrm>
            <a:custGeom>
              <a:avLst/>
              <a:gdLst/>
              <a:ahLst/>
              <a:cxnLst/>
              <a:rect l="l" t="t" r="r" b="b"/>
              <a:pathLst>
                <a:path w="397256" h="423291">
                  <a:moveTo>
                    <a:pt x="194691" y="114808"/>
                  </a:moveTo>
                  <a:cubicBezTo>
                    <a:pt x="212725" y="114808"/>
                    <a:pt x="225425" y="128524"/>
                    <a:pt x="225425" y="147574"/>
                  </a:cubicBezTo>
                  <a:lnTo>
                    <a:pt x="225425" y="177673"/>
                  </a:lnTo>
                  <a:lnTo>
                    <a:pt x="253619" y="177673"/>
                  </a:lnTo>
                  <a:cubicBezTo>
                    <a:pt x="268986" y="177673"/>
                    <a:pt x="281813" y="191262"/>
                    <a:pt x="281813" y="207645"/>
                  </a:cubicBezTo>
                  <a:cubicBezTo>
                    <a:pt x="281813" y="224028"/>
                    <a:pt x="268986" y="237744"/>
                    <a:pt x="253619" y="237744"/>
                  </a:cubicBezTo>
                  <a:lnTo>
                    <a:pt x="194691" y="237744"/>
                  </a:lnTo>
                  <a:cubicBezTo>
                    <a:pt x="179324" y="237744"/>
                    <a:pt x="166497" y="224028"/>
                    <a:pt x="166497" y="207645"/>
                  </a:cubicBezTo>
                  <a:lnTo>
                    <a:pt x="166497" y="147447"/>
                  </a:lnTo>
                  <a:cubicBezTo>
                    <a:pt x="166497" y="128397"/>
                    <a:pt x="179324" y="114681"/>
                    <a:pt x="194691" y="114681"/>
                  </a:cubicBezTo>
                  <a:close/>
                  <a:moveTo>
                    <a:pt x="199771" y="0"/>
                  </a:moveTo>
                  <a:cubicBezTo>
                    <a:pt x="89662" y="127"/>
                    <a:pt x="0" y="95631"/>
                    <a:pt x="0" y="210312"/>
                  </a:cubicBezTo>
                  <a:cubicBezTo>
                    <a:pt x="0" y="327660"/>
                    <a:pt x="89789" y="423291"/>
                    <a:pt x="199898" y="423291"/>
                  </a:cubicBezTo>
                  <a:cubicBezTo>
                    <a:pt x="307594" y="423291"/>
                    <a:pt x="397256" y="327660"/>
                    <a:pt x="397256" y="210312"/>
                  </a:cubicBezTo>
                  <a:cubicBezTo>
                    <a:pt x="394716" y="92964"/>
                    <a:pt x="307594" y="127"/>
                    <a:pt x="199898" y="127"/>
                  </a:cubicBezTo>
                  <a:close/>
                </a:path>
              </a:pathLst>
            </a:custGeom>
            <a:grpFill/>
          </p:spPr>
        </p:sp>
      </p:grpSp>
      <p:grpSp>
        <p:nvGrpSpPr>
          <p:cNvPr id="235" name="Group 253">
            <a:extLst>
              <a:ext uri="{FF2B5EF4-FFF2-40B4-BE49-F238E27FC236}">
                <a16:creationId xmlns:a16="http://schemas.microsoft.com/office/drawing/2014/main" id="{1D6F36CD-9FE6-AD3B-B2B9-5B63E2753A3D}"/>
              </a:ext>
            </a:extLst>
          </p:cNvPr>
          <p:cNvGrpSpPr/>
          <p:nvPr/>
        </p:nvGrpSpPr>
        <p:grpSpPr>
          <a:xfrm>
            <a:off x="6301920" y="7246883"/>
            <a:ext cx="636120" cy="450360"/>
            <a:chOff x="0" y="0"/>
            <a:chExt cx="848160" cy="600480"/>
          </a:xfrm>
          <a:solidFill>
            <a:srgbClr val="00B050"/>
          </a:solidFill>
        </p:grpSpPr>
        <p:sp>
          <p:nvSpPr>
            <p:cNvPr id="236" name="Freeform 254">
              <a:extLst>
                <a:ext uri="{FF2B5EF4-FFF2-40B4-BE49-F238E27FC236}">
                  <a16:creationId xmlns:a16="http://schemas.microsoft.com/office/drawing/2014/main" id="{41E09705-3E83-B6B1-1C00-BF1479CB20B7}"/>
                </a:ext>
              </a:extLst>
            </p:cNvPr>
            <p:cNvSpPr/>
            <p:nvPr/>
          </p:nvSpPr>
          <p:spPr>
            <a:xfrm>
              <a:off x="0" y="0"/>
              <a:ext cx="847979" cy="600456"/>
            </a:xfrm>
            <a:custGeom>
              <a:avLst/>
              <a:gdLst/>
              <a:ahLst/>
              <a:cxnLst/>
              <a:rect l="l" t="t" r="r" b="b"/>
              <a:pathLst>
                <a:path w="847979" h="600456">
                  <a:moveTo>
                    <a:pt x="197358" y="57404"/>
                  </a:moveTo>
                  <a:cubicBezTo>
                    <a:pt x="215392" y="57404"/>
                    <a:pt x="228092" y="70993"/>
                    <a:pt x="228092" y="87376"/>
                  </a:cubicBezTo>
                  <a:cubicBezTo>
                    <a:pt x="228092" y="103759"/>
                    <a:pt x="215265" y="117475"/>
                    <a:pt x="197358" y="117475"/>
                  </a:cubicBezTo>
                  <a:lnTo>
                    <a:pt x="140970" y="117475"/>
                  </a:lnTo>
                  <a:cubicBezTo>
                    <a:pt x="125603" y="117475"/>
                    <a:pt x="112776" y="103759"/>
                    <a:pt x="112776" y="87376"/>
                  </a:cubicBezTo>
                  <a:cubicBezTo>
                    <a:pt x="112776" y="70993"/>
                    <a:pt x="125603" y="57404"/>
                    <a:pt x="140970" y="57404"/>
                  </a:cubicBezTo>
                  <a:close/>
                  <a:moveTo>
                    <a:pt x="312674" y="57404"/>
                  </a:moveTo>
                  <a:cubicBezTo>
                    <a:pt x="328041" y="57404"/>
                    <a:pt x="340868" y="70993"/>
                    <a:pt x="340868" y="87376"/>
                  </a:cubicBezTo>
                  <a:cubicBezTo>
                    <a:pt x="340868" y="103759"/>
                    <a:pt x="325501" y="117475"/>
                    <a:pt x="312674" y="117475"/>
                  </a:cubicBezTo>
                  <a:lnTo>
                    <a:pt x="310007" y="117475"/>
                  </a:lnTo>
                  <a:cubicBezTo>
                    <a:pt x="294640" y="117475"/>
                    <a:pt x="281813" y="103759"/>
                    <a:pt x="281813" y="87376"/>
                  </a:cubicBezTo>
                  <a:cubicBezTo>
                    <a:pt x="281813" y="70993"/>
                    <a:pt x="294640" y="57404"/>
                    <a:pt x="310007" y="57404"/>
                  </a:cubicBezTo>
                  <a:close/>
                  <a:moveTo>
                    <a:pt x="481711" y="57404"/>
                  </a:moveTo>
                  <a:cubicBezTo>
                    <a:pt x="497078" y="57404"/>
                    <a:pt x="509905" y="70993"/>
                    <a:pt x="509905" y="87376"/>
                  </a:cubicBezTo>
                  <a:cubicBezTo>
                    <a:pt x="509905" y="103759"/>
                    <a:pt x="497078" y="117475"/>
                    <a:pt x="481711" y="117475"/>
                  </a:cubicBezTo>
                  <a:lnTo>
                    <a:pt x="484251" y="117475"/>
                  </a:lnTo>
                  <a:cubicBezTo>
                    <a:pt x="466217" y="117475"/>
                    <a:pt x="453517" y="103759"/>
                    <a:pt x="453517" y="87376"/>
                  </a:cubicBezTo>
                  <a:cubicBezTo>
                    <a:pt x="453517" y="70993"/>
                    <a:pt x="466344" y="57404"/>
                    <a:pt x="484251" y="57404"/>
                  </a:cubicBezTo>
                  <a:close/>
                  <a:moveTo>
                    <a:pt x="653288" y="57404"/>
                  </a:moveTo>
                  <a:cubicBezTo>
                    <a:pt x="671322" y="57404"/>
                    <a:pt x="684022" y="70993"/>
                    <a:pt x="684022" y="87376"/>
                  </a:cubicBezTo>
                  <a:cubicBezTo>
                    <a:pt x="684022" y="103759"/>
                    <a:pt x="727710" y="117348"/>
                    <a:pt x="709803" y="117348"/>
                  </a:cubicBezTo>
                  <a:lnTo>
                    <a:pt x="653415" y="117348"/>
                  </a:lnTo>
                  <a:cubicBezTo>
                    <a:pt x="638048" y="117348"/>
                    <a:pt x="625221" y="103632"/>
                    <a:pt x="625221" y="87249"/>
                  </a:cubicBezTo>
                  <a:cubicBezTo>
                    <a:pt x="625221" y="70866"/>
                    <a:pt x="638048" y="57277"/>
                    <a:pt x="653415" y="57277"/>
                  </a:cubicBezTo>
                  <a:close/>
                  <a:moveTo>
                    <a:pt x="197358" y="180213"/>
                  </a:moveTo>
                  <a:cubicBezTo>
                    <a:pt x="215392" y="180213"/>
                    <a:pt x="228092" y="193802"/>
                    <a:pt x="228092" y="210185"/>
                  </a:cubicBezTo>
                  <a:cubicBezTo>
                    <a:pt x="228092" y="229362"/>
                    <a:pt x="215265" y="240284"/>
                    <a:pt x="197358" y="240284"/>
                  </a:cubicBezTo>
                  <a:lnTo>
                    <a:pt x="140970" y="240284"/>
                  </a:lnTo>
                  <a:cubicBezTo>
                    <a:pt x="125603" y="240284"/>
                    <a:pt x="112776" y="229362"/>
                    <a:pt x="112776" y="210185"/>
                  </a:cubicBezTo>
                  <a:cubicBezTo>
                    <a:pt x="112776" y="191008"/>
                    <a:pt x="125603" y="180213"/>
                    <a:pt x="140970" y="180213"/>
                  </a:cubicBezTo>
                  <a:close/>
                  <a:moveTo>
                    <a:pt x="312674" y="180213"/>
                  </a:moveTo>
                  <a:cubicBezTo>
                    <a:pt x="328041" y="180213"/>
                    <a:pt x="340868" y="193802"/>
                    <a:pt x="340868" y="210185"/>
                  </a:cubicBezTo>
                  <a:cubicBezTo>
                    <a:pt x="340868" y="229362"/>
                    <a:pt x="325501" y="240284"/>
                    <a:pt x="312674" y="240284"/>
                  </a:cubicBezTo>
                  <a:lnTo>
                    <a:pt x="310007" y="240284"/>
                  </a:lnTo>
                  <a:cubicBezTo>
                    <a:pt x="294640" y="240284"/>
                    <a:pt x="281813" y="229362"/>
                    <a:pt x="281813" y="210185"/>
                  </a:cubicBezTo>
                  <a:cubicBezTo>
                    <a:pt x="281813" y="191008"/>
                    <a:pt x="294640" y="180213"/>
                    <a:pt x="310007" y="180213"/>
                  </a:cubicBezTo>
                  <a:close/>
                  <a:moveTo>
                    <a:pt x="481711" y="180213"/>
                  </a:moveTo>
                  <a:cubicBezTo>
                    <a:pt x="497078" y="180213"/>
                    <a:pt x="509905" y="193802"/>
                    <a:pt x="509905" y="210185"/>
                  </a:cubicBezTo>
                  <a:cubicBezTo>
                    <a:pt x="509905" y="229362"/>
                    <a:pt x="497078" y="240284"/>
                    <a:pt x="481711" y="240284"/>
                  </a:cubicBezTo>
                  <a:lnTo>
                    <a:pt x="484251" y="240284"/>
                  </a:lnTo>
                  <a:cubicBezTo>
                    <a:pt x="466217" y="240284"/>
                    <a:pt x="453517" y="229362"/>
                    <a:pt x="453517" y="210185"/>
                  </a:cubicBezTo>
                  <a:cubicBezTo>
                    <a:pt x="453517" y="191008"/>
                    <a:pt x="466344" y="180213"/>
                    <a:pt x="484251" y="180213"/>
                  </a:cubicBezTo>
                  <a:close/>
                  <a:moveTo>
                    <a:pt x="653288" y="180213"/>
                  </a:moveTo>
                  <a:cubicBezTo>
                    <a:pt x="671322" y="180213"/>
                    <a:pt x="684022" y="193802"/>
                    <a:pt x="684022" y="210185"/>
                  </a:cubicBezTo>
                  <a:cubicBezTo>
                    <a:pt x="684022" y="229362"/>
                    <a:pt x="671195" y="240284"/>
                    <a:pt x="653288" y="240284"/>
                  </a:cubicBezTo>
                  <a:lnTo>
                    <a:pt x="653415" y="240284"/>
                  </a:lnTo>
                  <a:cubicBezTo>
                    <a:pt x="638048" y="240284"/>
                    <a:pt x="625221" y="229362"/>
                    <a:pt x="625221" y="210185"/>
                  </a:cubicBezTo>
                  <a:cubicBezTo>
                    <a:pt x="625221" y="191008"/>
                    <a:pt x="638048" y="180213"/>
                    <a:pt x="653415" y="180213"/>
                  </a:cubicBezTo>
                  <a:close/>
                  <a:moveTo>
                    <a:pt x="197358" y="300228"/>
                  </a:moveTo>
                  <a:cubicBezTo>
                    <a:pt x="215392" y="300228"/>
                    <a:pt x="228092" y="313817"/>
                    <a:pt x="228092" y="330200"/>
                  </a:cubicBezTo>
                  <a:cubicBezTo>
                    <a:pt x="228092" y="346583"/>
                    <a:pt x="215265" y="360299"/>
                    <a:pt x="197358" y="360299"/>
                  </a:cubicBezTo>
                  <a:lnTo>
                    <a:pt x="140970" y="360299"/>
                  </a:lnTo>
                  <a:cubicBezTo>
                    <a:pt x="125603" y="360299"/>
                    <a:pt x="112776" y="346583"/>
                    <a:pt x="112776" y="330200"/>
                  </a:cubicBezTo>
                  <a:cubicBezTo>
                    <a:pt x="112776" y="313817"/>
                    <a:pt x="125603" y="300228"/>
                    <a:pt x="140970" y="300228"/>
                  </a:cubicBezTo>
                  <a:close/>
                  <a:moveTo>
                    <a:pt x="312674" y="300228"/>
                  </a:moveTo>
                  <a:cubicBezTo>
                    <a:pt x="328041" y="300228"/>
                    <a:pt x="340868" y="313817"/>
                    <a:pt x="340868" y="330200"/>
                  </a:cubicBezTo>
                  <a:cubicBezTo>
                    <a:pt x="340868" y="346583"/>
                    <a:pt x="325501" y="360299"/>
                    <a:pt x="312674" y="360299"/>
                  </a:cubicBezTo>
                  <a:lnTo>
                    <a:pt x="310007" y="360299"/>
                  </a:lnTo>
                  <a:cubicBezTo>
                    <a:pt x="294640" y="360299"/>
                    <a:pt x="281813" y="346583"/>
                    <a:pt x="281813" y="330200"/>
                  </a:cubicBezTo>
                  <a:cubicBezTo>
                    <a:pt x="281813" y="313817"/>
                    <a:pt x="294640" y="300228"/>
                    <a:pt x="310007" y="300228"/>
                  </a:cubicBezTo>
                  <a:close/>
                  <a:moveTo>
                    <a:pt x="481711" y="300228"/>
                  </a:moveTo>
                  <a:cubicBezTo>
                    <a:pt x="497078" y="300228"/>
                    <a:pt x="509905" y="313817"/>
                    <a:pt x="509905" y="330200"/>
                  </a:cubicBezTo>
                  <a:cubicBezTo>
                    <a:pt x="509905" y="346583"/>
                    <a:pt x="497078" y="360299"/>
                    <a:pt x="481711" y="360299"/>
                  </a:cubicBezTo>
                  <a:lnTo>
                    <a:pt x="484251" y="360299"/>
                  </a:lnTo>
                  <a:cubicBezTo>
                    <a:pt x="466217" y="360299"/>
                    <a:pt x="453517" y="346583"/>
                    <a:pt x="453517" y="330200"/>
                  </a:cubicBezTo>
                  <a:cubicBezTo>
                    <a:pt x="453517" y="313817"/>
                    <a:pt x="466344" y="300228"/>
                    <a:pt x="484251" y="300228"/>
                  </a:cubicBezTo>
                  <a:close/>
                  <a:moveTo>
                    <a:pt x="197358" y="420243"/>
                  </a:moveTo>
                  <a:cubicBezTo>
                    <a:pt x="215392" y="420243"/>
                    <a:pt x="228092" y="433959"/>
                    <a:pt x="228092" y="450342"/>
                  </a:cubicBezTo>
                  <a:cubicBezTo>
                    <a:pt x="228092" y="466725"/>
                    <a:pt x="215265" y="480314"/>
                    <a:pt x="197358" y="480314"/>
                  </a:cubicBezTo>
                  <a:lnTo>
                    <a:pt x="140970" y="480314"/>
                  </a:lnTo>
                  <a:cubicBezTo>
                    <a:pt x="125603" y="480314"/>
                    <a:pt x="112776" y="466725"/>
                    <a:pt x="112776" y="450342"/>
                  </a:cubicBezTo>
                  <a:cubicBezTo>
                    <a:pt x="112776" y="433959"/>
                    <a:pt x="125603" y="420243"/>
                    <a:pt x="140970" y="420243"/>
                  </a:cubicBezTo>
                  <a:close/>
                  <a:moveTo>
                    <a:pt x="312674" y="420243"/>
                  </a:moveTo>
                  <a:cubicBezTo>
                    <a:pt x="328041" y="420243"/>
                    <a:pt x="340868" y="433959"/>
                    <a:pt x="340868" y="450342"/>
                  </a:cubicBezTo>
                  <a:cubicBezTo>
                    <a:pt x="340868" y="466725"/>
                    <a:pt x="325501" y="480314"/>
                    <a:pt x="312674" y="480314"/>
                  </a:cubicBezTo>
                  <a:lnTo>
                    <a:pt x="310007" y="480314"/>
                  </a:lnTo>
                  <a:cubicBezTo>
                    <a:pt x="294640" y="480314"/>
                    <a:pt x="281813" y="466725"/>
                    <a:pt x="281813" y="450342"/>
                  </a:cubicBezTo>
                  <a:cubicBezTo>
                    <a:pt x="281813" y="433959"/>
                    <a:pt x="294640" y="420243"/>
                    <a:pt x="310007" y="420243"/>
                  </a:cubicBezTo>
                  <a:close/>
                  <a:moveTo>
                    <a:pt x="0" y="0"/>
                  </a:moveTo>
                  <a:lnTo>
                    <a:pt x="0" y="510413"/>
                  </a:lnTo>
                  <a:cubicBezTo>
                    <a:pt x="0" y="559562"/>
                    <a:pt x="38481" y="600456"/>
                    <a:pt x="87122" y="600456"/>
                  </a:cubicBezTo>
                  <a:lnTo>
                    <a:pt x="527812" y="600456"/>
                  </a:lnTo>
                  <a:cubicBezTo>
                    <a:pt x="517525" y="573151"/>
                    <a:pt x="512445" y="543179"/>
                    <a:pt x="512445" y="510413"/>
                  </a:cubicBezTo>
                  <a:cubicBezTo>
                    <a:pt x="512445" y="502158"/>
                    <a:pt x="514985" y="491236"/>
                    <a:pt x="514985" y="480314"/>
                  </a:cubicBezTo>
                  <a:lnTo>
                    <a:pt x="484251" y="480314"/>
                  </a:lnTo>
                  <a:cubicBezTo>
                    <a:pt x="466217" y="480314"/>
                    <a:pt x="453517" y="466725"/>
                    <a:pt x="453517" y="450342"/>
                  </a:cubicBezTo>
                  <a:cubicBezTo>
                    <a:pt x="453517" y="433959"/>
                    <a:pt x="466344" y="420243"/>
                    <a:pt x="484251" y="420243"/>
                  </a:cubicBezTo>
                  <a:lnTo>
                    <a:pt x="527812" y="420243"/>
                  </a:lnTo>
                  <a:cubicBezTo>
                    <a:pt x="563626" y="313817"/>
                    <a:pt x="655955" y="237363"/>
                    <a:pt x="766064" y="237363"/>
                  </a:cubicBezTo>
                  <a:cubicBezTo>
                    <a:pt x="794258" y="237363"/>
                    <a:pt x="822452" y="245618"/>
                    <a:pt x="847979" y="256540"/>
                  </a:cubicBezTo>
                  <a:lnTo>
                    <a:pt x="847979" y="0"/>
                  </a:lnTo>
                  <a:close/>
                </a:path>
              </a:pathLst>
            </a:custGeom>
            <a:grpFill/>
          </p:spPr>
        </p:sp>
      </p:grpSp>
      <p:grpSp>
        <p:nvGrpSpPr>
          <p:cNvPr id="237" name="Group 255">
            <a:extLst>
              <a:ext uri="{FF2B5EF4-FFF2-40B4-BE49-F238E27FC236}">
                <a16:creationId xmlns:a16="http://schemas.microsoft.com/office/drawing/2014/main" id="{E36244F8-5CB1-8BD3-51D4-8DD063681BB3}"/>
              </a:ext>
            </a:extLst>
          </p:cNvPr>
          <p:cNvGrpSpPr/>
          <p:nvPr/>
        </p:nvGrpSpPr>
        <p:grpSpPr>
          <a:xfrm>
            <a:off x="6299760" y="7019543"/>
            <a:ext cx="637740" cy="184140"/>
            <a:chOff x="0" y="0"/>
            <a:chExt cx="850320" cy="245520"/>
          </a:xfrm>
          <a:solidFill>
            <a:srgbClr val="00B050"/>
          </a:solidFill>
        </p:grpSpPr>
        <p:sp>
          <p:nvSpPr>
            <p:cNvPr id="238" name="Freeform 256">
              <a:extLst>
                <a:ext uri="{FF2B5EF4-FFF2-40B4-BE49-F238E27FC236}">
                  <a16:creationId xmlns:a16="http://schemas.microsoft.com/office/drawing/2014/main" id="{CF9CE018-8AC7-EA81-F47E-46809A733A8D}"/>
                </a:ext>
              </a:extLst>
            </p:cNvPr>
            <p:cNvSpPr/>
            <p:nvPr/>
          </p:nvSpPr>
          <p:spPr>
            <a:xfrm>
              <a:off x="127" y="0"/>
              <a:ext cx="850138" cy="245491"/>
            </a:xfrm>
            <a:custGeom>
              <a:avLst/>
              <a:gdLst/>
              <a:ahLst/>
              <a:cxnLst/>
              <a:rect l="l" t="t" r="r" b="b"/>
              <a:pathLst>
                <a:path w="850138" h="245491">
                  <a:moveTo>
                    <a:pt x="140843" y="0"/>
                  </a:moveTo>
                  <a:cubicBezTo>
                    <a:pt x="122809" y="0"/>
                    <a:pt x="110109" y="13716"/>
                    <a:pt x="110109" y="30099"/>
                  </a:cubicBezTo>
                  <a:lnTo>
                    <a:pt x="110109" y="59944"/>
                  </a:lnTo>
                  <a:lnTo>
                    <a:pt x="81915" y="59944"/>
                  </a:lnTo>
                  <a:cubicBezTo>
                    <a:pt x="33147" y="59944"/>
                    <a:pt x="0" y="100965"/>
                    <a:pt x="0" y="149987"/>
                  </a:cubicBezTo>
                  <a:lnTo>
                    <a:pt x="0" y="245491"/>
                  </a:lnTo>
                  <a:lnTo>
                    <a:pt x="847598" y="245491"/>
                  </a:lnTo>
                  <a:lnTo>
                    <a:pt x="847598" y="149987"/>
                  </a:lnTo>
                  <a:lnTo>
                    <a:pt x="850138" y="149987"/>
                  </a:lnTo>
                  <a:cubicBezTo>
                    <a:pt x="850138" y="98171"/>
                    <a:pt x="811784" y="59944"/>
                    <a:pt x="765683" y="59944"/>
                  </a:cubicBezTo>
                  <a:lnTo>
                    <a:pt x="737489" y="59944"/>
                  </a:lnTo>
                  <a:lnTo>
                    <a:pt x="737489" y="30099"/>
                  </a:lnTo>
                  <a:cubicBezTo>
                    <a:pt x="737489" y="13716"/>
                    <a:pt x="724789" y="0"/>
                    <a:pt x="709422" y="0"/>
                  </a:cubicBezTo>
                  <a:cubicBezTo>
                    <a:pt x="694055" y="0"/>
                    <a:pt x="681228" y="13716"/>
                    <a:pt x="681228" y="30099"/>
                  </a:cubicBezTo>
                  <a:lnTo>
                    <a:pt x="681228" y="59944"/>
                  </a:lnTo>
                  <a:lnTo>
                    <a:pt x="568452" y="59944"/>
                  </a:lnTo>
                  <a:lnTo>
                    <a:pt x="568452" y="30099"/>
                  </a:lnTo>
                  <a:cubicBezTo>
                    <a:pt x="568452" y="13716"/>
                    <a:pt x="555625" y="0"/>
                    <a:pt x="540258" y="0"/>
                  </a:cubicBezTo>
                  <a:cubicBezTo>
                    <a:pt x="524891" y="0"/>
                    <a:pt x="512191" y="13716"/>
                    <a:pt x="512191" y="30099"/>
                  </a:cubicBezTo>
                  <a:lnTo>
                    <a:pt x="512191" y="59944"/>
                  </a:lnTo>
                  <a:lnTo>
                    <a:pt x="337947" y="59944"/>
                  </a:lnTo>
                  <a:lnTo>
                    <a:pt x="337947" y="30099"/>
                  </a:lnTo>
                  <a:cubicBezTo>
                    <a:pt x="337947" y="13716"/>
                    <a:pt x="325247" y="0"/>
                    <a:pt x="309880" y="0"/>
                  </a:cubicBezTo>
                  <a:cubicBezTo>
                    <a:pt x="294513" y="0"/>
                    <a:pt x="281686" y="13716"/>
                    <a:pt x="281686" y="30099"/>
                  </a:cubicBezTo>
                  <a:lnTo>
                    <a:pt x="281686" y="59944"/>
                  </a:lnTo>
                  <a:lnTo>
                    <a:pt x="168910" y="59944"/>
                  </a:lnTo>
                  <a:lnTo>
                    <a:pt x="168910" y="30099"/>
                  </a:lnTo>
                  <a:cubicBezTo>
                    <a:pt x="168910" y="13716"/>
                    <a:pt x="156210" y="0"/>
                    <a:pt x="140843" y="0"/>
                  </a:cubicBezTo>
                  <a:close/>
                </a:path>
              </a:pathLst>
            </a:custGeom>
            <a:grpFill/>
          </p:spPr>
        </p:sp>
      </p:grpSp>
      <p:grpSp>
        <p:nvGrpSpPr>
          <p:cNvPr id="239" name="Group 257">
            <a:extLst>
              <a:ext uri="{FF2B5EF4-FFF2-40B4-BE49-F238E27FC236}">
                <a16:creationId xmlns:a16="http://schemas.microsoft.com/office/drawing/2014/main" id="{D574ECA1-6C35-9DB5-E3EF-4282D7D546CA}"/>
              </a:ext>
            </a:extLst>
          </p:cNvPr>
          <p:cNvGrpSpPr/>
          <p:nvPr/>
        </p:nvGrpSpPr>
        <p:grpSpPr>
          <a:xfrm>
            <a:off x="13368360" y="7224743"/>
            <a:ext cx="297540" cy="315360"/>
            <a:chOff x="0" y="0"/>
            <a:chExt cx="396720" cy="420480"/>
          </a:xfrm>
          <a:solidFill>
            <a:srgbClr val="00B050"/>
          </a:solidFill>
        </p:grpSpPr>
        <p:sp>
          <p:nvSpPr>
            <p:cNvPr id="240" name="Freeform 258">
              <a:extLst>
                <a:ext uri="{FF2B5EF4-FFF2-40B4-BE49-F238E27FC236}">
                  <a16:creationId xmlns:a16="http://schemas.microsoft.com/office/drawing/2014/main" id="{B0F8FE1D-C437-AC82-82D8-E0286B055FA2}"/>
                </a:ext>
              </a:extLst>
            </p:cNvPr>
            <p:cNvSpPr/>
            <p:nvPr/>
          </p:nvSpPr>
          <p:spPr>
            <a:xfrm>
              <a:off x="0" y="0"/>
              <a:ext cx="396621" cy="420370"/>
            </a:xfrm>
            <a:custGeom>
              <a:avLst/>
              <a:gdLst/>
              <a:ahLst/>
              <a:cxnLst/>
              <a:rect l="l" t="t" r="r" b="b"/>
              <a:pathLst>
                <a:path w="396621" h="420370">
                  <a:moveTo>
                    <a:pt x="197104" y="57404"/>
                  </a:moveTo>
                  <a:cubicBezTo>
                    <a:pt x="215011" y="57404"/>
                    <a:pt x="227838" y="70993"/>
                    <a:pt x="227838" y="87376"/>
                  </a:cubicBezTo>
                  <a:cubicBezTo>
                    <a:pt x="227838" y="103759"/>
                    <a:pt x="215011" y="117475"/>
                    <a:pt x="197104" y="117475"/>
                  </a:cubicBezTo>
                  <a:cubicBezTo>
                    <a:pt x="181737" y="117475"/>
                    <a:pt x="168910" y="103759"/>
                    <a:pt x="168910" y="87376"/>
                  </a:cubicBezTo>
                  <a:cubicBezTo>
                    <a:pt x="168910" y="70993"/>
                    <a:pt x="181737" y="57404"/>
                    <a:pt x="197104" y="57404"/>
                  </a:cubicBezTo>
                  <a:close/>
                  <a:moveTo>
                    <a:pt x="197104" y="144780"/>
                  </a:moveTo>
                  <a:cubicBezTo>
                    <a:pt x="215011" y="144780"/>
                    <a:pt x="227838" y="158496"/>
                    <a:pt x="227838" y="177546"/>
                  </a:cubicBezTo>
                  <a:lnTo>
                    <a:pt x="227838" y="327660"/>
                  </a:lnTo>
                  <a:cubicBezTo>
                    <a:pt x="227838" y="344043"/>
                    <a:pt x="215011" y="357632"/>
                    <a:pt x="197104" y="357632"/>
                  </a:cubicBezTo>
                  <a:cubicBezTo>
                    <a:pt x="181737" y="357632"/>
                    <a:pt x="168910" y="344043"/>
                    <a:pt x="168910" y="327660"/>
                  </a:cubicBezTo>
                  <a:lnTo>
                    <a:pt x="168910" y="177419"/>
                  </a:lnTo>
                  <a:cubicBezTo>
                    <a:pt x="168910" y="158369"/>
                    <a:pt x="181737" y="144653"/>
                    <a:pt x="197104" y="144653"/>
                  </a:cubicBezTo>
                  <a:close/>
                  <a:moveTo>
                    <a:pt x="197104" y="0"/>
                  </a:moveTo>
                  <a:cubicBezTo>
                    <a:pt x="89535" y="0"/>
                    <a:pt x="0" y="95631"/>
                    <a:pt x="0" y="210185"/>
                  </a:cubicBezTo>
                  <a:cubicBezTo>
                    <a:pt x="0" y="324739"/>
                    <a:pt x="89535" y="420370"/>
                    <a:pt x="197104" y="420370"/>
                  </a:cubicBezTo>
                  <a:cubicBezTo>
                    <a:pt x="307213" y="420370"/>
                    <a:pt x="396621" y="324739"/>
                    <a:pt x="396621" y="210185"/>
                  </a:cubicBezTo>
                  <a:cubicBezTo>
                    <a:pt x="396621" y="90170"/>
                    <a:pt x="307086" y="0"/>
                    <a:pt x="197104" y="0"/>
                  </a:cubicBezTo>
                  <a:close/>
                </a:path>
              </a:pathLst>
            </a:custGeom>
            <a:grpFill/>
          </p:spPr>
        </p:sp>
      </p:grpSp>
      <p:grpSp>
        <p:nvGrpSpPr>
          <p:cNvPr id="241" name="Group 259">
            <a:extLst>
              <a:ext uri="{FF2B5EF4-FFF2-40B4-BE49-F238E27FC236}">
                <a16:creationId xmlns:a16="http://schemas.microsoft.com/office/drawing/2014/main" id="{7E773DF6-72BE-0923-3811-B771D5BC1BD7}"/>
              </a:ext>
            </a:extLst>
          </p:cNvPr>
          <p:cNvGrpSpPr/>
          <p:nvPr/>
        </p:nvGrpSpPr>
        <p:grpSpPr>
          <a:xfrm>
            <a:off x="12986040" y="6974723"/>
            <a:ext cx="86400" cy="563220"/>
            <a:chOff x="0" y="0"/>
            <a:chExt cx="115200" cy="750960"/>
          </a:xfrm>
          <a:solidFill>
            <a:srgbClr val="00B050"/>
          </a:solidFill>
        </p:grpSpPr>
        <p:sp>
          <p:nvSpPr>
            <p:cNvPr id="242" name="Freeform 260">
              <a:extLst>
                <a:ext uri="{FF2B5EF4-FFF2-40B4-BE49-F238E27FC236}">
                  <a16:creationId xmlns:a16="http://schemas.microsoft.com/office/drawing/2014/main" id="{7E899B51-2484-8075-20EF-2EED5B22438B}"/>
                </a:ext>
              </a:extLst>
            </p:cNvPr>
            <p:cNvSpPr/>
            <p:nvPr/>
          </p:nvSpPr>
          <p:spPr>
            <a:xfrm>
              <a:off x="0" y="127"/>
              <a:ext cx="115062" cy="750824"/>
            </a:xfrm>
            <a:custGeom>
              <a:avLst/>
              <a:gdLst/>
              <a:ahLst/>
              <a:cxnLst/>
              <a:rect l="l" t="t" r="r" b="b"/>
              <a:pathLst>
                <a:path w="115062" h="750824">
                  <a:moveTo>
                    <a:pt x="2540" y="0"/>
                  </a:moveTo>
                  <a:lnTo>
                    <a:pt x="2540" y="633349"/>
                  </a:lnTo>
                  <a:cubicBezTo>
                    <a:pt x="0" y="696087"/>
                    <a:pt x="51181" y="750824"/>
                    <a:pt x="115062" y="750824"/>
                  </a:cubicBezTo>
                  <a:lnTo>
                    <a:pt x="115062" y="29972"/>
                  </a:lnTo>
                  <a:lnTo>
                    <a:pt x="86995" y="29972"/>
                  </a:lnTo>
                  <a:cubicBezTo>
                    <a:pt x="53721" y="29972"/>
                    <a:pt x="25654" y="21844"/>
                    <a:pt x="2540" y="0"/>
                  </a:cubicBezTo>
                  <a:close/>
                </a:path>
              </a:pathLst>
            </a:custGeom>
            <a:grpFill/>
          </p:spPr>
        </p:sp>
      </p:grpSp>
      <p:grpSp>
        <p:nvGrpSpPr>
          <p:cNvPr id="243" name="Group 261">
            <a:extLst>
              <a:ext uri="{FF2B5EF4-FFF2-40B4-BE49-F238E27FC236}">
                <a16:creationId xmlns:a16="http://schemas.microsoft.com/office/drawing/2014/main" id="{853508B4-90A6-A3AE-038D-64A60E431F8E}"/>
              </a:ext>
            </a:extLst>
          </p:cNvPr>
          <p:cNvGrpSpPr/>
          <p:nvPr/>
        </p:nvGrpSpPr>
        <p:grpSpPr>
          <a:xfrm>
            <a:off x="13112400" y="6997403"/>
            <a:ext cx="426600" cy="540540"/>
            <a:chOff x="0" y="0"/>
            <a:chExt cx="568800" cy="720720"/>
          </a:xfrm>
          <a:solidFill>
            <a:srgbClr val="00B050"/>
          </a:solidFill>
        </p:grpSpPr>
        <p:sp>
          <p:nvSpPr>
            <p:cNvPr id="244" name="Freeform 262">
              <a:extLst>
                <a:ext uri="{FF2B5EF4-FFF2-40B4-BE49-F238E27FC236}">
                  <a16:creationId xmlns:a16="http://schemas.microsoft.com/office/drawing/2014/main" id="{CA5FD5E9-C84A-5FFD-63AE-4959704F1C84}"/>
                </a:ext>
              </a:extLst>
            </p:cNvPr>
            <p:cNvSpPr/>
            <p:nvPr/>
          </p:nvSpPr>
          <p:spPr>
            <a:xfrm>
              <a:off x="127" y="0"/>
              <a:ext cx="568579" cy="720725"/>
            </a:xfrm>
            <a:custGeom>
              <a:avLst/>
              <a:gdLst/>
              <a:ahLst/>
              <a:cxnLst/>
              <a:rect l="l" t="t" r="r" b="b"/>
              <a:pathLst>
                <a:path w="568579" h="720725">
                  <a:moveTo>
                    <a:pt x="427736" y="60071"/>
                  </a:moveTo>
                  <a:cubicBezTo>
                    <a:pt x="443103" y="60071"/>
                    <a:pt x="455930" y="73787"/>
                    <a:pt x="455930" y="90170"/>
                  </a:cubicBezTo>
                  <a:cubicBezTo>
                    <a:pt x="455930" y="106553"/>
                    <a:pt x="443103" y="120142"/>
                    <a:pt x="427736" y="120142"/>
                  </a:cubicBezTo>
                  <a:lnTo>
                    <a:pt x="86995" y="120142"/>
                  </a:lnTo>
                  <a:cubicBezTo>
                    <a:pt x="71628" y="120142"/>
                    <a:pt x="58801" y="106553"/>
                    <a:pt x="58801" y="90170"/>
                  </a:cubicBezTo>
                  <a:cubicBezTo>
                    <a:pt x="58801" y="73787"/>
                    <a:pt x="71628" y="60071"/>
                    <a:pt x="86995" y="60071"/>
                  </a:cubicBezTo>
                  <a:close/>
                  <a:moveTo>
                    <a:pt x="86995" y="180213"/>
                  </a:moveTo>
                  <a:cubicBezTo>
                    <a:pt x="102362" y="180213"/>
                    <a:pt x="115189" y="193802"/>
                    <a:pt x="115189" y="210185"/>
                  </a:cubicBezTo>
                  <a:cubicBezTo>
                    <a:pt x="115189" y="226568"/>
                    <a:pt x="102362" y="240284"/>
                    <a:pt x="86995" y="240284"/>
                  </a:cubicBezTo>
                  <a:cubicBezTo>
                    <a:pt x="71628" y="240284"/>
                    <a:pt x="58801" y="226568"/>
                    <a:pt x="58801" y="210185"/>
                  </a:cubicBezTo>
                  <a:cubicBezTo>
                    <a:pt x="58801" y="193802"/>
                    <a:pt x="71628" y="180213"/>
                    <a:pt x="86995" y="180213"/>
                  </a:cubicBezTo>
                  <a:close/>
                  <a:moveTo>
                    <a:pt x="0" y="0"/>
                  </a:moveTo>
                  <a:lnTo>
                    <a:pt x="0" y="720725"/>
                  </a:lnTo>
                  <a:lnTo>
                    <a:pt x="381635" y="720725"/>
                  </a:lnTo>
                  <a:cubicBezTo>
                    <a:pt x="325247" y="671449"/>
                    <a:pt x="284353" y="595122"/>
                    <a:pt x="284353" y="510540"/>
                  </a:cubicBezTo>
                  <a:cubicBezTo>
                    <a:pt x="284353" y="499618"/>
                    <a:pt x="289433" y="488696"/>
                    <a:pt x="289433" y="480441"/>
                  </a:cubicBezTo>
                  <a:lnTo>
                    <a:pt x="86995" y="480441"/>
                  </a:lnTo>
                  <a:cubicBezTo>
                    <a:pt x="71628" y="480441"/>
                    <a:pt x="58801" y="466852"/>
                    <a:pt x="58801" y="447675"/>
                  </a:cubicBezTo>
                  <a:lnTo>
                    <a:pt x="58801" y="330327"/>
                  </a:lnTo>
                  <a:cubicBezTo>
                    <a:pt x="58801" y="311277"/>
                    <a:pt x="71628" y="297561"/>
                    <a:pt x="86995" y="297561"/>
                  </a:cubicBezTo>
                  <a:lnTo>
                    <a:pt x="381635" y="297561"/>
                  </a:lnTo>
                  <a:cubicBezTo>
                    <a:pt x="422656" y="264795"/>
                    <a:pt x="476377" y="240284"/>
                    <a:pt x="537845" y="240284"/>
                  </a:cubicBezTo>
                  <a:cubicBezTo>
                    <a:pt x="548132" y="240284"/>
                    <a:pt x="558292" y="242951"/>
                    <a:pt x="568579" y="242951"/>
                  </a:cubicBezTo>
                  <a:lnTo>
                    <a:pt x="568579" y="0"/>
                  </a:lnTo>
                  <a:close/>
                </a:path>
              </a:pathLst>
            </a:custGeom>
            <a:grpFill/>
          </p:spPr>
        </p:sp>
      </p:grpSp>
      <p:grpSp>
        <p:nvGrpSpPr>
          <p:cNvPr id="245" name="Group 263">
            <a:extLst>
              <a:ext uri="{FF2B5EF4-FFF2-40B4-BE49-F238E27FC236}">
                <a16:creationId xmlns:a16="http://schemas.microsoft.com/office/drawing/2014/main" id="{07C912BF-D1E8-37BE-8A02-5038039537E7}"/>
              </a:ext>
            </a:extLst>
          </p:cNvPr>
          <p:cNvGrpSpPr/>
          <p:nvPr/>
        </p:nvGrpSpPr>
        <p:grpSpPr>
          <a:xfrm>
            <a:off x="13199340" y="7267403"/>
            <a:ext cx="161460" cy="45360"/>
            <a:chOff x="0" y="0"/>
            <a:chExt cx="215280" cy="60480"/>
          </a:xfrm>
          <a:solidFill>
            <a:srgbClr val="00B050"/>
          </a:solidFill>
        </p:grpSpPr>
        <p:sp>
          <p:nvSpPr>
            <p:cNvPr id="246" name="Freeform 264">
              <a:extLst>
                <a:ext uri="{FF2B5EF4-FFF2-40B4-BE49-F238E27FC236}">
                  <a16:creationId xmlns:a16="http://schemas.microsoft.com/office/drawing/2014/main" id="{5D1EFBBA-7357-4483-D39D-7DD0AE26198F}"/>
                </a:ext>
              </a:extLst>
            </p:cNvPr>
            <p:cNvSpPr/>
            <p:nvPr/>
          </p:nvSpPr>
          <p:spPr>
            <a:xfrm>
              <a:off x="127" y="0"/>
              <a:ext cx="215011" cy="60452"/>
            </a:xfrm>
            <a:custGeom>
              <a:avLst/>
              <a:gdLst/>
              <a:ahLst/>
              <a:cxnLst/>
              <a:rect l="l" t="t" r="r" b="b"/>
              <a:pathLst>
                <a:path w="215011" h="60452">
                  <a:moveTo>
                    <a:pt x="0" y="127"/>
                  </a:moveTo>
                  <a:lnTo>
                    <a:pt x="0" y="60452"/>
                  </a:lnTo>
                  <a:lnTo>
                    <a:pt x="186944" y="60452"/>
                  </a:lnTo>
                  <a:cubicBezTo>
                    <a:pt x="192024" y="41148"/>
                    <a:pt x="202311" y="19177"/>
                    <a:pt x="215011" y="0"/>
                  </a:cubicBezTo>
                  <a:close/>
                </a:path>
              </a:pathLst>
            </a:custGeom>
            <a:grpFill/>
          </p:spPr>
        </p:sp>
      </p:grpSp>
      <p:grpSp>
        <p:nvGrpSpPr>
          <p:cNvPr id="247" name="Group 265">
            <a:extLst>
              <a:ext uri="{FF2B5EF4-FFF2-40B4-BE49-F238E27FC236}">
                <a16:creationId xmlns:a16="http://schemas.microsoft.com/office/drawing/2014/main" id="{70B4D9EE-2608-6048-6829-ABAB0443395D}"/>
              </a:ext>
            </a:extLst>
          </p:cNvPr>
          <p:cNvGrpSpPr/>
          <p:nvPr/>
        </p:nvGrpSpPr>
        <p:grpSpPr>
          <a:xfrm>
            <a:off x="12986040" y="6819203"/>
            <a:ext cx="551340" cy="133380"/>
            <a:chOff x="0" y="0"/>
            <a:chExt cx="735120" cy="177840"/>
          </a:xfrm>
          <a:solidFill>
            <a:srgbClr val="00B050"/>
          </a:solidFill>
        </p:grpSpPr>
        <p:sp>
          <p:nvSpPr>
            <p:cNvPr id="248" name="Freeform 266">
              <a:extLst>
                <a:ext uri="{FF2B5EF4-FFF2-40B4-BE49-F238E27FC236}">
                  <a16:creationId xmlns:a16="http://schemas.microsoft.com/office/drawing/2014/main" id="{9D15008D-E4CC-DAE4-DB40-8767CFA585D2}"/>
                </a:ext>
              </a:extLst>
            </p:cNvPr>
            <p:cNvSpPr/>
            <p:nvPr/>
          </p:nvSpPr>
          <p:spPr>
            <a:xfrm>
              <a:off x="127" y="0"/>
              <a:ext cx="734949" cy="177800"/>
            </a:xfrm>
            <a:custGeom>
              <a:avLst/>
              <a:gdLst/>
              <a:ahLst/>
              <a:cxnLst/>
              <a:rect l="l" t="t" r="r" b="b"/>
              <a:pathLst>
                <a:path w="734949" h="177800">
                  <a:moveTo>
                    <a:pt x="86995" y="0"/>
                  </a:moveTo>
                  <a:cubicBezTo>
                    <a:pt x="38354" y="0"/>
                    <a:pt x="2413" y="41021"/>
                    <a:pt x="2413" y="90297"/>
                  </a:cubicBezTo>
                  <a:cubicBezTo>
                    <a:pt x="0" y="136779"/>
                    <a:pt x="38354" y="177800"/>
                    <a:pt x="86995" y="177800"/>
                  </a:cubicBezTo>
                  <a:lnTo>
                    <a:pt x="734949" y="177800"/>
                  </a:lnTo>
                  <a:cubicBezTo>
                    <a:pt x="688721" y="177800"/>
                    <a:pt x="652907" y="136779"/>
                    <a:pt x="652907" y="90297"/>
                  </a:cubicBezTo>
                  <a:cubicBezTo>
                    <a:pt x="652907" y="38227"/>
                    <a:pt x="691388" y="0"/>
                    <a:pt x="734949" y="0"/>
                  </a:cubicBezTo>
                  <a:close/>
                </a:path>
              </a:pathLst>
            </a:custGeom>
            <a:grpFill/>
          </p:spPr>
        </p:sp>
      </p:grpSp>
      <p:grpSp>
        <p:nvGrpSpPr>
          <p:cNvPr id="249" name="Group 267">
            <a:extLst>
              <a:ext uri="{FF2B5EF4-FFF2-40B4-BE49-F238E27FC236}">
                <a16:creationId xmlns:a16="http://schemas.microsoft.com/office/drawing/2014/main" id="{A3D1FAA3-EB51-ABD0-C362-AE5C42009393}"/>
              </a:ext>
            </a:extLst>
          </p:cNvPr>
          <p:cNvGrpSpPr/>
          <p:nvPr/>
        </p:nvGrpSpPr>
        <p:grpSpPr>
          <a:xfrm>
            <a:off x="13155060" y="3917783"/>
            <a:ext cx="275940" cy="294300"/>
            <a:chOff x="0" y="0"/>
            <a:chExt cx="367920" cy="392400"/>
          </a:xfrm>
          <a:solidFill>
            <a:srgbClr val="00B050"/>
          </a:solidFill>
        </p:grpSpPr>
        <p:sp>
          <p:nvSpPr>
            <p:cNvPr id="250" name="Freeform 268">
              <a:extLst>
                <a:ext uri="{FF2B5EF4-FFF2-40B4-BE49-F238E27FC236}">
                  <a16:creationId xmlns:a16="http://schemas.microsoft.com/office/drawing/2014/main" id="{D4EDE7F3-1A41-65F3-7D10-00E4BDA42DA4}"/>
                </a:ext>
              </a:extLst>
            </p:cNvPr>
            <p:cNvSpPr/>
            <p:nvPr/>
          </p:nvSpPr>
          <p:spPr>
            <a:xfrm>
              <a:off x="0" y="0"/>
              <a:ext cx="368046" cy="392430"/>
            </a:xfrm>
            <a:custGeom>
              <a:avLst/>
              <a:gdLst/>
              <a:ahLst/>
              <a:cxnLst/>
              <a:rect l="l" t="t" r="r" b="b"/>
              <a:pathLst>
                <a:path w="368046" h="392430">
                  <a:moveTo>
                    <a:pt x="184023" y="0"/>
                  </a:moveTo>
                  <a:cubicBezTo>
                    <a:pt x="83693" y="0"/>
                    <a:pt x="0" y="89154"/>
                    <a:pt x="0" y="196215"/>
                  </a:cubicBezTo>
                  <a:cubicBezTo>
                    <a:pt x="0" y="303276"/>
                    <a:pt x="83693" y="392430"/>
                    <a:pt x="184023" y="392430"/>
                  </a:cubicBezTo>
                  <a:cubicBezTo>
                    <a:pt x="284353" y="392430"/>
                    <a:pt x="368046" y="303276"/>
                    <a:pt x="368046" y="196215"/>
                  </a:cubicBezTo>
                  <a:cubicBezTo>
                    <a:pt x="368046" y="89154"/>
                    <a:pt x="284226" y="0"/>
                    <a:pt x="184023" y="0"/>
                  </a:cubicBezTo>
                  <a:close/>
                </a:path>
              </a:pathLst>
            </a:custGeom>
            <a:grpFill/>
          </p:spPr>
        </p:sp>
      </p:grpSp>
      <p:grpSp>
        <p:nvGrpSpPr>
          <p:cNvPr id="251" name="Group 269">
            <a:extLst>
              <a:ext uri="{FF2B5EF4-FFF2-40B4-BE49-F238E27FC236}">
                <a16:creationId xmlns:a16="http://schemas.microsoft.com/office/drawing/2014/main" id="{DBA0E975-BCF3-D248-7978-6E9E73FD0081}"/>
              </a:ext>
            </a:extLst>
          </p:cNvPr>
          <p:cNvGrpSpPr/>
          <p:nvPr/>
        </p:nvGrpSpPr>
        <p:grpSpPr>
          <a:xfrm>
            <a:off x="12824040" y="4505843"/>
            <a:ext cx="945540" cy="416880"/>
            <a:chOff x="0" y="0"/>
            <a:chExt cx="1260720" cy="555840"/>
          </a:xfrm>
          <a:solidFill>
            <a:srgbClr val="00B050"/>
          </a:solidFill>
        </p:grpSpPr>
        <p:sp>
          <p:nvSpPr>
            <p:cNvPr id="252" name="Freeform 270">
              <a:extLst>
                <a:ext uri="{FF2B5EF4-FFF2-40B4-BE49-F238E27FC236}">
                  <a16:creationId xmlns:a16="http://schemas.microsoft.com/office/drawing/2014/main" id="{53C9C878-027D-A0D1-54A9-39FC8067F1E1}"/>
                </a:ext>
              </a:extLst>
            </p:cNvPr>
            <p:cNvSpPr/>
            <p:nvPr/>
          </p:nvSpPr>
          <p:spPr>
            <a:xfrm>
              <a:off x="127" y="0"/>
              <a:ext cx="1260475" cy="555752"/>
            </a:xfrm>
            <a:custGeom>
              <a:avLst/>
              <a:gdLst/>
              <a:ahLst/>
              <a:cxnLst/>
              <a:rect l="l" t="t" r="r" b="b"/>
              <a:pathLst>
                <a:path w="1260475" h="555752">
                  <a:moveTo>
                    <a:pt x="73533" y="0"/>
                  </a:moveTo>
                  <a:cubicBezTo>
                    <a:pt x="33401" y="0"/>
                    <a:pt x="0" y="35560"/>
                    <a:pt x="0" y="78359"/>
                  </a:cubicBezTo>
                  <a:cubicBezTo>
                    <a:pt x="0" y="124714"/>
                    <a:pt x="33401" y="160274"/>
                    <a:pt x="73533" y="160274"/>
                  </a:cubicBezTo>
                  <a:lnTo>
                    <a:pt x="73533" y="516636"/>
                  </a:lnTo>
                  <a:cubicBezTo>
                    <a:pt x="73533" y="537972"/>
                    <a:pt x="90170" y="555752"/>
                    <a:pt x="110236" y="555752"/>
                  </a:cubicBezTo>
                  <a:lnTo>
                    <a:pt x="1146810" y="555752"/>
                  </a:lnTo>
                  <a:cubicBezTo>
                    <a:pt x="1170305" y="555752"/>
                    <a:pt x="1186942" y="537972"/>
                    <a:pt x="1186942" y="516636"/>
                  </a:cubicBezTo>
                  <a:lnTo>
                    <a:pt x="1186942" y="160274"/>
                  </a:lnTo>
                  <a:cubicBezTo>
                    <a:pt x="1227074" y="160274"/>
                    <a:pt x="1260475" y="124714"/>
                    <a:pt x="1260475" y="78359"/>
                  </a:cubicBezTo>
                  <a:cubicBezTo>
                    <a:pt x="1253744" y="35560"/>
                    <a:pt x="1220343" y="0"/>
                    <a:pt x="1180211" y="0"/>
                  </a:cubicBezTo>
                  <a:close/>
                </a:path>
              </a:pathLst>
            </a:custGeom>
            <a:grpFill/>
          </p:spPr>
        </p:sp>
      </p:grpSp>
      <p:grpSp>
        <p:nvGrpSpPr>
          <p:cNvPr id="253" name="Group 271">
            <a:extLst>
              <a:ext uri="{FF2B5EF4-FFF2-40B4-BE49-F238E27FC236}">
                <a16:creationId xmlns:a16="http://schemas.microsoft.com/office/drawing/2014/main" id="{A0AB4403-062B-5418-8C95-D2C09C84A9EE}"/>
              </a:ext>
            </a:extLst>
          </p:cNvPr>
          <p:cNvGrpSpPr/>
          <p:nvPr/>
        </p:nvGrpSpPr>
        <p:grpSpPr>
          <a:xfrm>
            <a:off x="13468800" y="4038203"/>
            <a:ext cx="238140" cy="411480"/>
            <a:chOff x="0" y="0"/>
            <a:chExt cx="317520" cy="548640"/>
          </a:xfrm>
          <a:solidFill>
            <a:srgbClr val="00B050"/>
          </a:solidFill>
        </p:grpSpPr>
        <p:sp>
          <p:nvSpPr>
            <p:cNvPr id="254" name="Freeform 272">
              <a:extLst>
                <a:ext uri="{FF2B5EF4-FFF2-40B4-BE49-F238E27FC236}">
                  <a16:creationId xmlns:a16="http://schemas.microsoft.com/office/drawing/2014/main" id="{53AD3EA0-D4D4-1E1E-F01C-796647A1E0CC}"/>
                </a:ext>
              </a:extLst>
            </p:cNvPr>
            <p:cNvSpPr/>
            <p:nvPr/>
          </p:nvSpPr>
          <p:spPr>
            <a:xfrm>
              <a:off x="254" y="0"/>
              <a:ext cx="317246" cy="548640"/>
            </a:xfrm>
            <a:custGeom>
              <a:avLst/>
              <a:gdLst/>
              <a:ahLst/>
              <a:cxnLst/>
              <a:rect l="l" t="t" r="r" b="b"/>
              <a:pathLst>
                <a:path w="317246" h="548640">
                  <a:moveTo>
                    <a:pt x="19939" y="0"/>
                  </a:moveTo>
                  <a:cubicBezTo>
                    <a:pt x="19939" y="14224"/>
                    <a:pt x="26670" y="25019"/>
                    <a:pt x="26670" y="39243"/>
                  </a:cubicBezTo>
                  <a:cubicBezTo>
                    <a:pt x="26670" y="78359"/>
                    <a:pt x="16637" y="121158"/>
                    <a:pt x="0" y="156718"/>
                  </a:cubicBezTo>
                  <a:cubicBezTo>
                    <a:pt x="103505" y="235077"/>
                    <a:pt x="170307" y="359791"/>
                    <a:pt x="170307" y="505841"/>
                  </a:cubicBezTo>
                  <a:lnTo>
                    <a:pt x="170307" y="548640"/>
                  </a:lnTo>
                  <a:lnTo>
                    <a:pt x="317246" y="548640"/>
                  </a:lnTo>
                  <a:lnTo>
                    <a:pt x="263652" y="85471"/>
                  </a:lnTo>
                  <a:cubicBezTo>
                    <a:pt x="250317" y="35560"/>
                    <a:pt x="203581" y="0"/>
                    <a:pt x="153543" y="0"/>
                  </a:cubicBezTo>
                  <a:close/>
                </a:path>
              </a:pathLst>
            </a:custGeom>
            <a:grpFill/>
          </p:spPr>
        </p:sp>
      </p:grpSp>
      <p:grpSp>
        <p:nvGrpSpPr>
          <p:cNvPr id="255" name="Group 273">
            <a:extLst>
              <a:ext uri="{FF2B5EF4-FFF2-40B4-BE49-F238E27FC236}">
                <a16:creationId xmlns:a16="http://schemas.microsoft.com/office/drawing/2014/main" id="{03305F96-EA98-03FD-D4D3-A3857DC8DC68}"/>
              </a:ext>
            </a:extLst>
          </p:cNvPr>
          <p:cNvGrpSpPr/>
          <p:nvPr/>
        </p:nvGrpSpPr>
        <p:grpSpPr>
          <a:xfrm>
            <a:off x="12879120" y="4038203"/>
            <a:ext cx="238140" cy="411480"/>
            <a:chOff x="0" y="0"/>
            <a:chExt cx="317520" cy="548640"/>
          </a:xfrm>
          <a:solidFill>
            <a:srgbClr val="00B050"/>
          </a:solidFill>
        </p:grpSpPr>
        <p:sp>
          <p:nvSpPr>
            <p:cNvPr id="256" name="Freeform 274">
              <a:extLst>
                <a:ext uri="{FF2B5EF4-FFF2-40B4-BE49-F238E27FC236}">
                  <a16:creationId xmlns:a16="http://schemas.microsoft.com/office/drawing/2014/main" id="{268E4DFB-85A8-5D58-7725-ECD043030CF2}"/>
                </a:ext>
              </a:extLst>
            </p:cNvPr>
            <p:cNvSpPr/>
            <p:nvPr/>
          </p:nvSpPr>
          <p:spPr>
            <a:xfrm>
              <a:off x="127" y="0"/>
              <a:ext cx="317373" cy="548640"/>
            </a:xfrm>
            <a:custGeom>
              <a:avLst/>
              <a:gdLst/>
              <a:ahLst/>
              <a:cxnLst/>
              <a:rect l="l" t="t" r="r" b="b"/>
              <a:pathLst>
                <a:path w="317373" h="548640">
                  <a:moveTo>
                    <a:pt x="163703" y="0"/>
                  </a:moveTo>
                  <a:cubicBezTo>
                    <a:pt x="113538" y="0"/>
                    <a:pt x="70231" y="35560"/>
                    <a:pt x="53467" y="89154"/>
                  </a:cubicBezTo>
                  <a:lnTo>
                    <a:pt x="0" y="548640"/>
                  </a:lnTo>
                  <a:lnTo>
                    <a:pt x="143637" y="548640"/>
                  </a:lnTo>
                  <a:lnTo>
                    <a:pt x="143637" y="505841"/>
                  </a:lnTo>
                  <a:lnTo>
                    <a:pt x="146939" y="505841"/>
                  </a:lnTo>
                  <a:cubicBezTo>
                    <a:pt x="146939" y="359791"/>
                    <a:pt x="213741" y="231521"/>
                    <a:pt x="317373" y="156718"/>
                  </a:cubicBezTo>
                  <a:cubicBezTo>
                    <a:pt x="300609" y="121158"/>
                    <a:pt x="293878" y="78359"/>
                    <a:pt x="293878" y="39243"/>
                  </a:cubicBezTo>
                  <a:cubicBezTo>
                    <a:pt x="293878" y="25019"/>
                    <a:pt x="293878" y="10795"/>
                    <a:pt x="297307" y="0"/>
                  </a:cubicBezTo>
                  <a:close/>
                </a:path>
              </a:pathLst>
            </a:custGeom>
            <a:grpFill/>
          </p:spPr>
        </p:sp>
      </p:grpSp>
      <p:grpSp>
        <p:nvGrpSpPr>
          <p:cNvPr id="257" name="Group 275">
            <a:extLst>
              <a:ext uri="{FF2B5EF4-FFF2-40B4-BE49-F238E27FC236}">
                <a16:creationId xmlns:a16="http://schemas.microsoft.com/office/drawing/2014/main" id="{6B9EC481-0648-C604-C14E-FC140DF0F658}"/>
              </a:ext>
            </a:extLst>
          </p:cNvPr>
          <p:cNvGrpSpPr/>
          <p:nvPr/>
        </p:nvGrpSpPr>
        <p:grpSpPr>
          <a:xfrm>
            <a:off x="13315440" y="4201283"/>
            <a:ext cx="225720" cy="240840"/>
            <a:chOff x="0" y="0"/>
            <a:chExt cx="300960" cy="321120"/>
          </a:xfrm>
          <a:solidFill>
            <a:srgbClr val="00B050"/>
          </a:solidFill>
        </p:grpSpPr>
        <p:sp>
          <p:nvSpPr>
            <p:cNvPr id="258" name="Freeform 276">
              <a:extLst>
                <a:ext uri="{FF2B5EF4-FFF2-40B4-BE49-F238E27FC236}">
                  <a16:creationId xmlns:a16="http://schemas.microsoft.com/office/drawing/2014/main" id="{446391AA-C400-50A0-0DC5-D5971B223A13}"/>
                </a:ext>
              </a:extLst>
            </p:cNvPr>
            <p:cNvSpPr/>
            <p:nvPr/>
          </p:nvSpPr>
          <p:spPr>
            <a:xfrm>
              <a:off x="127" y="127"/>
              <a:ext cx="300736" cy="320929"/>
            </a:xfrm>
            <a:custGeom>
              <a:avLst/>
              <a:gdLst/>
              <a:ahLst/>
              <a:cxnLst/>
              <a:rect l="l" t="t" r="r" b="b"/>
              <a:pathLst>
                <a:path w="300736" h="320929">
                  <a:moveTo>
                    <a:pt x="157099" y="0"/>
                  </a:moveTo>
                  <a:cubicBezTo>
                    <a:pt x="153670" y="3556"/>
                    <a:pt x="150368" y="7112"/>
                    <a:pt x="140335" y="14224"/>
                  </a:cubicBezTo>
                  <a:cubicBezTo>
                    <a:pt x="140335" y="21336"/>
                    <a:pt x="136906" y="28448"/>
                    <a:pt x="133604" y="32004"/>
                  </a:cubicBezTo>
                  <a:lnTo>
                    <a:pt x="0" y="217551"/>
                  </a:lnTo>
                  <a:lnTo>
                    <a:pt x="0" y="320929"/>
                  </a:lnTo>
                  <a:lnTo>
                    <a:pt x="290703" y="320929"/>
                  </a:lnTo>
                  <a:lnTo>
                    <a:pt x="290703" y="288798"/>
                  </a:lnTo>
                  <a:lnTo>
                    <a:pt x="300736" y="288798"/>
                  </a:lnTo>
                  <a:cubicBezTo>
                    <a:pt x="300736" y="171069"/>
                    <a:pt x="247269" y="67564"/>
                    <a:pt x="157099" y="0"/>
                  </a:cubicBezTo>
                  <a:close/>
                </a:path>
              </a:pathLst>
            </a:custGeom>
            <a:grpFill/>
          </p:spPr>
        </p:sp>
      </p:grpSp>
      <p:grpSp>
        <p:nvGrpSpPr>
          <p:cNvPr id="259" name="Group 277">
            <a:extLst>
              <a:ext uri="{FF2B5EF4-FFF2-40B4-BE49-F238E27FC236}">
                <a16:creationId xmlns:a16="http://schemas.microsoft.com/office/drawing/2014/main" id="{1D6E6503-048B-4979-064B-5B8082843FC4}"/>
              </a:ext>
            </a:extLst>
          </p:cNvPr>
          <p:cNvGrpSpPr/>
          <p:nvPr/>
        </p:nvGrpSpPr>
        <p:grpSpPr>
          <a:xfrm>
            <a:off x="13039500" y="4203983"/>
            <a:ext cx="225720" cy="248940"/>
            <a:chOff x="0" y="0"/>
            <a:chExt cx="300960" cy="331920"/>
          </a:xfrm>
          <a:solidFill>
            <a:srgbClr val="00B050"/>
          </a:solidFill>
        </p:grpSpPr>
        <p:sp>
          <p:nvSpPr>
            <p:cNvPr id="260" name="Freeform 278">
              <a:extLst>
                <a:ext uri="{FF2B5EF4-FFF2-40B4-BE49-F238E27FC236}">
                  <a16:creationId xmlns:a16="http://schemas.microsoft.com/office/drawing/2014/main" id="{DEA43628-D516-53D7-78FE-6EB1E39013F2}"/>
                </a:ext>
              </a:extLst>
            </p:cNvPr>
            <p:cNvSpPr/>
            <p:nvPr/>
          </p:nvSpPr>
          <p:spPr>
            <a:xfrm>
              <a:off x="0" y="0"/>
              <a:ext cx="300863" cy="331851"/>
            </a:xfrm>
            <a:custGeom>
              <a:avLst/>
              <a:gdLst/>
              <a:ahLst/>
              <a:cxnLst/>
              <a:rect l="l" t="t" r="r" b="b"/>
              <a:pathLst>
                <a:path w="300863" h="331851">
                  <a:moveTo>
                    <a:pt x="140335" y="0"/>
                  </a:moveTo>
                  <a:cubicBezTo>
                    <a:pt x="56896" y="64262"/>
                    <a:pt x="0" y="171323"/>
                    <a:pt x="0" y="292608"/>
                  </a:cubicBezTo>
                  <a:lnTo>
                    <a:pt x="0" y="331851"/>
                  </a:lnTo>
                  <a:lnTo>
                    <a:pt x="290830" y="331851"/>
                  </a:lnTo>
                  <a:lnTo>
                    <a:pt x="290830" y="217678"/>
                  </a:lnTo>
                  <a:lnTo>
                    <a:pt x="300863" y="217678"/>
                  </a:lnTo>
                  <a:lnTo>
                    <a:pt x="167132" y="32131"/>
                  </a:lnTo>
                  <a:cubicBezTo>
                    <a:pt x="160401" y="28448"/>
                    <a:pt x="160401" y="17907"/>
                    <a:pt x="157099" y="14224"/>
                  </a:cubicBezTo>
                  <a:cubicBezTo>
                    <a:pt x="153797" y="10541"/>
                    <a:pt x="143764" y="7112"/>
                    <a:pt x="140335" y="0"/>
                  </a:cubicBezTo>
                  <a:close/>
                </a:path>
              </a:pathLst>
            </a:custGeom>
            <a:grpFill/>
          </p:spPr>
        </p:sp>
      </p:grpSp>
      <p:grpSp>
        <p:nvGrpSpPr>
          <p:cNvPr id="261" name="Group 279">
            <a:extLst>
              <a:ext uri="{FF2B5EF4-FFF2-40B4-BE49-F238E27FC236}">
                <a16:creationId xmlns:a16="http://schemas.microsoft.com/office/drawing/2014/main" id="{2F6F30CC-2CB8-899F-BFD6-D4EDE8025F3E}"/>
              </a:ext>
            </a:extLst>
          </p:cNvPr>
          <p:cNvGrpSpPr/>
          <p:nvPr/>
        </p:nvGrpSpPr>
        <p:grpSpPr>
          <a:xfrm>
            <a:off x="5250540" y="4519343"/>
            <a:ext cx="112860" cy="120420"/>
            <a:chOff x="0" y="0"/>
            <a:chExt cx="150480" cy="160560"/>
          </a:xfrm>
          <a:solidFill>
            <a:srgbClr val="00B050"/>
          </a:solidFill>
        </p:grpSpPr>
        <p:sp>
          <p:nvSpPr>
            <p:cNvPr id="262" name="Freeform 280">
              <a:extLst>
                <a:ext uri="{FF2B5EF4-FFF2-40B4-BE49-F238E27FC236}">
                  <a16:creationId xmlns:a16="http://schemas.microsoft.com/office/drawing/2014/main" id="{38E580EF-746F-B74B-9DCC-5A129E75FC2C}"/>
                </a:ext>
              </a:extLst>
            </p:cNvPr>
            <p:cNvSpPr/>
            <p:nvPr/>
          </p:nvSpPr>
          <p:spPr>
            <a:xfrm>
              <a:off x="0" y="127"/>
              <a:ext cx="150495" cy="160274"/>
            </a:xfrm>
            <a:custGeom>
              <a:avLst/>
              <a:gdLst/>
              <a:ahLst/>
              <a:cxnLst/>
              <a:rect l="l" t="t" r="r" b="b"/>
              <a:pathLst>
                <a:path w="150495" h="160274">
                  <a:moveTo>
                    <a:pt x="76962" y="0"/>
                  </a:moveTo>
                  <a:cubicBezTo>
                    <a:pt x="33401" y="0"/>
                    <a:pt x="0" y="35687"/>
                    <a:pt x="0" y="78359"/>
                  </a:cubicBezTo>
                  <a:cubicBezTo>
                    <a:pt x="6731" y="124587"/>
                    <a:pt x="33401" y="160274"/>
                    <a:pt x="76962" y="160274"/>
                  </a:cubicBezTo>
                  <a:cubicBezTo>
                    <a:pt x="117094" y="160274"/>
                    <a:pt x="150495" y="124587"/>
                    <a:pt x="150495" y="78359"/>
                  </a:cubicBezTo>
                  <a:cubicBezTo>
                    <a:pt x="150495" y="35687"/>
                    <a:pt x="117094" y="0"/>
                    <a:pt x="76962" y="0"/>
                  </a:cubicBezTo>
                  <a:close/>
                </a:path>
              </a:pathLst>
            </a:custGeom>
            <a:grpFill/>
          </p:spPr>
        </p:sp>
      </p:grpSp>
      <p:grpSp>
        <p:nvGrpSpPr>
          <p:cNvPr id="263" name="Group 281">
            <a:extLst>
              <a:ext uri="{FF2B5EF4-FFF2-40B4-BE49-F238E27FC236}">
                <a16:creationId xmlns:a16="http://schemas.microsoft.com/office/drawing/2014/main" id="{B67276AD-FA4D-BA0A-6ACF-96873E44653E}"/>
              </a:ext>
            </a:extLst>
          </p:cNvPr>
          <p:cNvGrpSpPr/>
          <p:nvPr/>
        </p:nvGrpSpPr>
        <p:grpSpPr>
          <a:xfrm>
            <a:off x="5198160" y="4698623"/>
            <a:ext cx="223020" cy="117720"/>
            <a:chOff x="0" y="0"/>
            <a:chExt cx="297360" cy="156960"/>
          </a:xfrm>
          <a:solidFill>
            <a:srgbClr val="00B050"/>
          </a:solidFill>
        </p:grpSpPr>
        <p:sp>
          <p:nvSpPr>
            <p:cNvPr id="264" name="Freeform 282">
              <a:extLst>
                <a:ext uri="{FF2B5EF4-FFF2-40B4-BE49-F238E27FC236}">
                  <a16:creationId xmlns:a16="http://schemas.microsoft.com/office/drawing/2014/main" id="{056713C4-0A7C-9DDF-1F2F-7917F3A52941}"/>
                </a:ext>
              </a:extLst>
            </p:cNvPr>
            <p:cNvSpPr/>
            <p:nvPr/>
          </p:nvSpPr>
          <p:spPr>
            <a:xfrm>
              <a:off x="127" y="0"/>
              <a:ext cx="297180" cy="156972"/>
            </a:xfrm>
            <a:custGeom>
              <a:avLst/>
              <a:gdLst/>
              <a:ahLst/>
              <a:cxnLst/>
              <a:rect l="l" t="t" r="r" b="b"/>
              <a:pathLst>
                <a:path w="297180" h="156972">
                  <a:moveTo>
                    <a:pt x="146939" y="0"/>
                  </a:moveTo>
                  <a:cubicBezTo>
                    <a:pt x="66802" y="0"/>
                    <a:pt x="0" y="71247"/>
                    <a:pt x="0" y="156972"/>
                  </a:cubicBezTo>
                  <a:lnTo>
                    <a:pt x="297180" y="156972"/>
                  </a:lnTo>
                  <a:cubicBezTo>
                    <a:pt x="297180" y="71247"/>
                    <a:pt x="230378" y="0"/>
                    <a:pt x="146939" y="0"/>
                  </a:cubicBezTo>
                  <a:close/>
                </a:path>
              </a:pathLst>
            </a:custGeom>
            <a:grpFill/>
          </p:spPr>
        </p:sp>
      </p:grpSp>
      <p:grpSp>
        <p:nvGrpSpPr>
          <p:cNvPr id="265" name="Group 283">
            <a:extLst>
              <a:ext uri="{FF2B5EF4-FFF2-40B4-BE49-F238E27FC236}">
                <a16:creationId xmlns:a16="http://schemas.microsoft.com/office/drawing/2014/main" id="{62D0AB11-30CA-6B11-6824-B740CCF8FF75}"/>
              </a:ext>
            </a:extLst>
          </p:cNvPr>
          <p:cNvGrpSpPr/>
          <p:nvPr/>
        </p:nvGrpSpPr>
        <p:grpSpPr>
          <a:xfrm>
            <a:off x="5059920" y="4404323"/>
            <a:ext cx="498960" cy="590760"/>
            <a:chOff x="0" y="0"/>
            <a:chExt cx="665280" cy="787680"/>
          </a:xfrm>
          <a:solidFill>
            <a:srgbClr val="00B050"/>
          </a:solidFill>
        </p:grpSpPr>
        <p:sp>
          <p:nvSpPr>
            <p:cNvPr id="266" name="Freeform 284">
              <a:extLst>
                <a:ext uri="{FF2B5EF4-FFF2-40B4-BE49-F238E27FC236}">
                  <a16:creationId xmlns:a16="http://schemas.microsoft.com/office/drawing/2014/main" id="{195805F2-7CD3-094B-DC19-B57A9A1F4BF5}"/>
                </a:ext>
              </a:extLst>
            </p:cNvPr>
            <p:cNvSpPr/>
            <p:nvPr/>
          </p:nvSpPr>
          <p:spPr>
            <a:xfrm>
              <a:off x="127" y="127"/>
              <a:ext cx="665099" cy="787400"/>
            </a:xfrm>
            <a:custGeom>
              <a:avLst/>
              <a:gdLst/>
              <a:ahLst/>
              <a:cxnLst/>
              <a:rect l="l" t="t" r="r" b="b"/>
              <a:pathLst>
                <a:path w="665099" h="787400">
                  <a:moveTo>
                    <a:pt x="327533" y="81915"/>
                  </a:moveTo>
                  <a:cubicBezTo>
                    <a:pt x="404495" y="81915"/>
                    <a:pt x="478028" y="153289"/>
                    <a:pt x="478028" y="235204"/>
                  </a:cubicBezTo>
                  <a:cubicBezTo>
                    <a:pt x="478028" y="278003"/>
                    <a:pt x="461264" y="317246"/>
                    <a:pt x="434594" y="342138"/>
                  </a:cubicBezTo>
                  <a:cubicBezTo>
                    <a:pt x="501523" y="381381"/>
                    <a:pt x="548259" y="459740"/>
                    <a:pt x="548259" y="548894"/>
                  </a:cubicBezTo>
                  <a:lnTo>
                    <a:pt x="548259" y="587883"/>
                  </a:lnTo>
                  <a:cubicBezTo>
                    <a:pt x="548259" y="609219"/>
                    <a:pt x="531495" y="627126"/>
                    <a:pt x="511429" y="627126"/>
                  </a:cubicBezTo>
                  <a:lnTo>
                    <a:pt x="137033" y="627126"/>
                  </a:lnTo>
                  <a:cubicBezTo>
                    <a:pt x="116840" y="627126"/>
                    <a:pt x="100203" y="609219"/>
                    <a:pt x="100203" y="587883"/>
                  </a:cubicBezTo>
                  <a:lnTo>
                    <a:pt x="100203" y="548767"/>
                  </a:lnTo>
                  <a:lnTo>
                    <a:pt x="110236" y="548767"/>
                  </a:lnTo>
                  <a:cubicBezTo>
                    <a:pt x="110236" y="459613"/>
                    <a:pt x="153670" y="384810"/>
                    <a:pt x="220599" y="342011"/>
                  </a:cubicBezTo>
                  <a:cubicBezTo>
                    <a:pt x="197231" y="317119"/>
                    <a:pt x="180467" y="277876"/>
                    <a:pt x="180467" y="235077"/>
                  </a:cubicBezTo>
                  <a:cubicBezTo>
                    <a:pt x="180467" y="153162"/>
                    <a:pt x="247269" y="81788"/>
                    <a:pt x="327533" y="81788"/>
                  </a:cubicBezTo>
                  <a:close/>
                  <a:moveTo>
                    <a:pt x="0" y="0"/>
                  </a:moveTo>
                  <a:lnTo>
                    <a:pt x="0" y="748284"/>
                  </a:lnTo>
                  <a:cubicBezTo>
                    <a:pt x="0" y="769620"/>
                    <a:pt x="16637" y="787400"/>
                    <a:pt x="36703" y="787400"/>
                  </a:cubicBezTo>
                  <a:lnTo>
                    <a:pt x="628396" y="787400"/>
                  </a:lnTo>
                  <a:cubicBezTo>
                    <a:pt x="648462" y="787400"/>
                    <a:pt x="665099" y="769620"/>
                    <a:pt x="665099" y="748284"/>
                  </a:cubicBezTo>
                  <a:lnTo>
                    <a:pt x="665099" y="0"/>
                  </a:lnTo>
                  <a:close/>
                </a:path>
              </a:pathLst>
            </a:custGeom>
            <a:grpFill/>
          </p:spPr>
        </p:sp>
      </p:grpSp>
      <p:grpSp>
        <p:nvGrpSpPr>
          <p:cNvPr id="267" name="Group 285">
            <a:extLst>
              <a:ext uri="{FF2B5EF4-FFF2-40B4-BE49-F238E27FC236}">
                <a16:creationId xmlns:a16="http://schemas.microsoft.com/office/drawing/2014/main" id="{BB99FCA2-7621-C77D-2FD0-FA45F5D0F1D3}"/>
              </a:ext>
            </a:extLst>
          </p:cNvPr>
          <p:cNvGrpSpPr/>
          <p:nvPr/>
        </p:nvGrpSpPr>
        <p:grpSpPr>
          <a:xfrm>
            <a:off x="5004840" y="3990143"/>
            <a:ext cx="609660" cy="120420"/>
            <a:chOff x="0" y="0"/>
            <a:chExt cx="812880" cy="160560"/>
          </a:xfrm>
          <a:solidFill>
            <a:srgbClr val="00B050"/>
          </a:solidFill>
        </p:grpSpPr>
        <p:sp>
          <p:nvSpPr>
            <p:cNvPr id="268" name="Freeform 286">
              <a:extLst>
                <a:ext uri="{FF2B5EF4-FFF2-40B4-BE49-F238E27FC236}">
                  <a16:creationId xmlns:a16="http://schemas.microsoft.com/office/drawing/2014/main" id="{8E62A8B4-FF55-F2E3-7053-7EDB4B3AC413}"/>
                </a:ext>
              </a:extLst>
            </p:cNvPr>
            <p:cNvSpPr/>
            <p:nvPr/>
          </p:nvSpPr>
          <p:spPr>
            <a:xfrm>
              <a:off x="127" y="127"/>
              <a:ext cx="812673" cy="160274"/>
            </a:xfrm>
            <a:custGeom>
              <a:avLst/>
              <a:gdLst/>
              <a:ahLst/>
              <a:cxnLst/>
              <a:rect l="l" t="t" r="r" b="b"/>
              <a:pathLst>
                <a:path w="812673" h="160274">
                  <a:moveTo>
                    <a:pt x="36703" y="0"/>
                  </a:moveTo>
                  <a:cubicBezTo>
                    <a:pt x="16637" y="0"/>
                    <a:pt x="0" y="17780"/>
                    <a:pt x="0" y="39116"/>
                  </a:cubicBezTo>
                  <a:lnTo>
                    <a:pt x="0" y="160274"/>
                  </a:lnTo>
                  <a:lnTo>
                    <a:pt x="809371" y="160274"/>
                  </a:lnTo>
                  <a:lnTo>
                    <a:pt x="809371" y="39116"/>
                  </a:lnTo>
                  <a:lnTo>
                    <a:pt x="812673" y="39116"/>
                  </a:lnTo>
                  <a:cubicBezTo>
                    <a:pt x="812673" y="17780"/>
                    <a:pt x="796036" y="0"/>
                    <a:pt x="775970" y="0"/>
                  </a:cubicBezTo>
                  <a:close/>
                </a:path>
              </a:pathLst>
            </a:custGeom>
            <a:grpFill/>
          </p:spPr>
        </p:sp>
      </p:grpSp>
      <p:grpSp>
        <p:nvGrpSpPr>
          <p:cNvPr id="269" name="Group 287">
            <a:extLst>
              <a:ext uri="{FF2B5EF4-FFF2-40B4-BE49-F238E27FC236}">
                <a16:creationId xmlns:a16="http://schemas.microsoft.com/office/drawing/2014/main" id="{520E2A74-FAF2-9166-1ABA-E1658B086363}"/>
              </a:ext>
            </a:extLst>
          </p:cNvPr>
          <p:cNvGrpSpPr/>
          <p:nvPr/>
        </p:nvGrpSpPr>
        <p:grpSpPr>
          <a:xfrm>
            <a:off x="4836900" y="4172123"/>
            <a:ext cx="940680" cy="467640"/>
            <a:chOff x="0" y="0"/>
            <a:chExt cx="1254240" cy="623520"/>
          </a:xfrm>
          <a:solidFill>
            <a:srgbClr val="00B050"/>
          </a:solidFill>
        </p:grpSpPr>
        <p:sp>
          <p:nvSpPr>
            <p:cNvPr id="270" name="Freeform 288">
              <a:extLst>
                <a:ext uri="{FF2B5EF4-FFF2-40B4-BE49-F238E27FC236}">
                  <a16:creationId xmlns:a16="http://schemas.microsoft.com/office/drawing/2014/main" id="{D5A3C63D-EA4F-F915-DC20-A78101DC2314}"/>
                </a:ext>
              </a:extLst>
            </p:cNvPr>
            <p:cNvSpPr/>
            <p:nvPr/>
          </p:nvSpPr>
          <p:spPr>
            <a:xfrm>
              <a:off x="127" y="127"/>
              <a:ext cx="1253871" cy="623316"/>
            </a:xfrm>
            <a:custGeom>
              <a:avLst/>
              <a:gdLst/>
              <a:ahLst/>
              <a:cxnLst/>
              <a:rect l="l" t="t" r="r" b="b"/>
              <a:pathLst>
                <a:path w="1253871" h="623316">
                  <a:moveTo>
                    <a:pt x="1070102" y="74676"/>
                  </a:moveTo>
                  <a:cubicBezTo>
                    <a:pt x="1093597" y="74676"/>
                    <a:pt x="1110361" y="92583"/>
                    <a:pt x="1110361" y="113919"/>
                  </a:cubicBezTo>
                  <a:cubicBezTo>
                    <a:pt x="1110361" y="135255"/>
                    <a:pt x="1093597" y="153162"/>
                    <a:pt x="1070102" y="153162"/>
                  </a:cubicBezTo>
                  <a:cubicBezTo>
                    <a:pt x="1050036" y="153162"/>
                    <a:pt x="1033399" y="135255"/>
                    <a:pt x="1033399" y="113919"/>
                  </a:cubicBezTo>
                  <a:cubicBezTo>
                    <a:pt x="1036701" y="92583"/>
                    <a:pt x="1050036" y="74676"/>
                    <a:pt x="1070102" y="74676"/>
                  </a:cubicBezTo>
                  <a:close/>
                  <a:moveTo>
                    <a:pt x="110363" y="0"/>
                  </a:moveTo>
                  <a:cubicBezTo>
                    <a:pt x="46736" y="0"/>
                    <a:pt x="0" y="49784"/>
                    <a:pt x="0" y="113919"/>
                  </a:cubicBezTo>
                  <a:lnTo>
                    <a:pt x="0" y="505841"/>
                  </a:lnTo>
                  <a:cubicBezTo>
                    <a:pt x="0" y="573405"/>
                    <a:pt x="50165" y="623316"/>
                    <a:pt x="110363" y="623316"/>
                  </a:cubicBezTo>
                  <a:lnTo>
                    <a:pt x="224028" y="623316"/>
                  </a:lnTo>
                  <a:lnTo>
                    <a:pt x="224028" y="270637"/>
                  </a:lnTo>
                  <a:cubicBezTo>
                    <a:pt x="224028" y="249301"/>
                    <a:pt x="240665" y="231521"/>
                    <a:pt x="260731" y="231521"/>
                  </a:cubicBezTo>
                  <a:lnTo>
                    <a:pt x="999871" y="231521"/>
                  </a:lnTo>
                  <a:cubicBezTo>
                    <a:pt x="1019937" y="231521"/>
                    <a:pt x="1036574" y="249301"/>
                    <a:pt x="1036574" y="270637"/>
                  </a:cubicBezTo>
                  <a:lnTo>
                    <a:pt x="1036574" y="623316"/>
                  </a:lnTo>
                  <a:lnTo>
                    <a:pt x="1146937" y="623316"/>
                  </a:lnTo>
                  <a:cubicBezTo>
                    <a:pt x="1210564" y="623316"/>
                    <a:pt x="1253871" y="569976"/>
                    <a:pt x="1253871" y="505841"/>
                  </a:cubicBezTo>
                  <a:lnTo>
                    <a:pt x="1253871" y="113919"/>
                  </a:lnTo>
                  <a:cubicBezTo>
                    <a:pt x="1253871" y="46228"/>
                    <a:pt x="1203706" y="0"/>
                    <a:pt x="1146937" y="0"/>
                  </a:cubicBezTo>
                  <a:close/>
                </a:path>
              </a:pathLst>
            </a:custGeom>
            <a:grpFill/>
          </p:spPr>
        </p:sp>
      </p:grpSp>
      <p:grpSp>
        <p:nvGrpSpPr>
          <p:cNvPr id="271" name="Group 289">
            <a:extLst>
              <a:ext uri="{FF2B5EF4-FFF2-40B4-BE49-F238E27FC236}">
                <a16:creationId xmlns:a16="http://schemas.microsoft.com/office/drawing/2014/main" id="{B721227D-89B4-7842-181B-08A6F92FF3B6}"/>
              </a:ext>
            </a:extLst>
          </p:cNvPr>
          <p:cNvGrpSpPr/>
          <p:nvPr/>
        </p:nvGrpSpPr>
        <p:grpSpPr>
          <a:xfrm>
            <a:off x="11847180" y="4540943"/>
            <a:ext cx="218160" cy="286200"/>
            <a:chOff x="0" y="0"/>
            <a:chExt cx="290880" cy="381600"/>
          </a:xfrm>
          <a:solidFill>
            <a:srgbClr val="00B050"/>
          </a:solidFill>
        </p:grpSpPr>
        <p:sp>
          <p:nvSpPr>
            <p:cNvPr id="272" name="Freeform 290">
              <a:extLst>
                <a:ext uri="{FF2B5EF4-FFF2-40B4-BE49-F238E27FC236}">
                  <a16:creationId xmlns:a16="http://schemas.microsoft.com/office/drawing/2014/main" id="{C874F9DC-FAAE-4C2F-B07A-6D77822E994B}"/>
                </a:ext>
              </a:extLst>
            </p:cNvPr>
            <p:cNvSpPr/>
            <p:nvPr/>
          </p:nvSpPr>
          <p:spPr>
            <a:xfrm>
              <a:off x="0" y="127"/>
              <a:ext cx="290830" cy="381508"/>
            </a:xfrm>
            <a:custGeom>
              <a:avLst/>
              <a:gdLst/>
              <a:ahLst/>
              <a:cxnLst/>
              <a:rect l="l" t="t" r="r" b="b"/>
              <a:pathLst>
                <a:path w="290830" h="381508">
                  <a:moveTo>
                    <a:pt x="177165" y="0"/>
                  </a:moveTo>
                  <a:cubicBezTo>
                    <a:pt x="123698" y="35687"/>
                    <a:pt x="63627" y="57023"/>
                    <a:pt x="0" y="64135"/>
                  </a:cubicBezTo>
                  <a:lnTo>
                    <a:pt x="0" y="167513"/>
                  </a:lnTo>
                  <a:lnTo>
                    <a:pt x="200533" y="381508"/>
                  </a:lnTo>
                  <a:lnTo>
                    <a:pt x="290830" y="381508"/>
                  </a:lnTo>
                  <a:lnTo>
                    <a:pt x="290830" y="377825"/>
                  </a:lnTo>
                  <a:lnTo>
                    <a:pt x="290830" y="260223"/>
                  </a:lnTo>
                  <a:cubicBezTo>
                    <a:pt x="290830" y="153289"/>
                    <a:pt x="243967" y="60452"/>
                    <a:pt x="177165" y="0"/>
                  </a:cubicBezTo>
                  <a:close/>
                </a:path>
              </a:pathLst>
            </a:custGeom>
            <a:grpFill/>
          </p:spPr>
        </p:sp>
      </p:grpSp>
      <p:grpSp>
        <p:nvGrpSpPr>
          <p:cNvPr id="273" name="Group 291">
            <a:extLst>
              <a:ext uri="{FF2B5EF4-FFF2-40B4-BE49-F238E27FC236}">
                <a16:creationId xmlns:a16="http://schemas.microsoft.com/office/drawing/2014/main" id="{8D41A8D6-37D5-DA31-C519-76E667BC6C9C}"/>
              </a:ext>
            </a:extLst>
          </p:cNvPr>
          <p:cNvGrpSpPr/>
          <p:nvPr/>
        </p:nvGrpSpPr>
        <p:grpSpPr>
          <a:xfrm>
            <a:off x="11717040" y="4720223"/>
            <a:ext cx="198180" cy="104220"/>
            <a:chOff x="0" y="0"/>
            <a:chExt cx="264240" cy="138960"/>
          </a:xfrm>
          <a:solidFill>
            <a:srgbClr val="00B050"/>
          </a:solidFill>
        </p:grpSpPr>
        <p:sp>
          <p:nvSpPr>
            <p:cNvPr id="274" name="Freeform 292">
              <a:extLst>
                <a:ext uri="{FF2B5EF4-FFF2-40B4-BE49-F238E27FC236}">
                  <a16:creationId xmlns:a16="http://schemas.microsoft.com/office/drawing/2014/main" id="{076847D5-B44E-F182-C66D-A89E167807DB}"/>
                </a:ext>
              </a:extLst>
            </p:cNvPr>
            <p:cNvSpPr/>
            <p:nvPr/>
          </p:nvSpPr>
          <p:spPr>
            <a:xfrm>
              <a:off x="127" y="127"/>
              <a:ext cx="264160" cy="138684"/>
            </a:xfrm>
            <a:custGeom>
              <a:avLst/>
              <a:gdLst/>
              <a:ahLst/>
              <a:cxnLst/>
              <a:rect l="l" t="t" r="r" b="b"/>
              <a:pathLst>
                <a:path w="264160" h="138684">
                  <a:moveTo>
                    <a:pt x="130302" y="0"/>
                  </a:moveTo>
                  <a:lnTo>
                    <a:pt x="0" y="138684"/>
                  </a:lnTo>
                  <a:lnTo>
                    <a:pt x="264160" y="138684"/>
                  </a:lnTo>
                  <a:lnTo>
                    <a:pt x="130302" y="0"/>
                  </a:lnTo>
                  <a:close/>
                </a:path>
              </a:pathLst>
            </a:custGeom>
            <a:grpFill/>
          </p:spPr>
        </p:sp>
      </p:grpSp>
      <p:grpSp>
        <p:nvGrpSpPr>
          <p:cNvPr id="275" name="Group 293">
            <a:extLst>
              <a:ext uri="{FF2B5EF4-FFF2-40B4-BE49-F238E27FC236}">
                <a16:creationId xmlns:a16="http://schemas.microsoft.com/office/drawing/2014/main" id="{8361E0B2-C0FE-AB7A-2772-F01EFB2C811C}"/>
              </a:ext>
            </a:extLst>
          </p:cNvPr>
          <p:cNvGrpSpPr/>
          <p:nvPr/>
        </p:nvGrpSpPr>
        <p:grpSpPr>
          <a:xfrm>
            <a:off x="11568540" y="4535543"/>
            <a:ext cx="220860" cy="288900"/>
            <a:chOff x="0" y="0"/>
            <a:chExt cx="294480" cy="385200"/>
          </a:xfrm>
          <a:solidFill>
            <a:srgbClr val="00B050"/>
          </a:solidFill>
        </p:grpSpPr>
        <p:sp>
          <p:nvSpPr>
            <p:cNvPr id="276" name="Freeform 294">
              <a:extLst>
                <a:ext uri="{FF2B5EF4-FFF2-40B4-BE49-F238E27FC236}">
                  <a16:creationId xmlns:a16="http://schemas.microsoft.com/office/drawing/2014/main" id="{7805C006-BA88-3226-F5FE-08A815A3DEA0}"/>
                </a:ext>
              </a:extLst>
            </p:cNvPr>
            <p:cNvSpPr/>
            <p:nvPr/>
          </p:nvSpPr>
          <p:spPr>
            <a:xfrm>
              <a:off x="127" y="127"/>
              <a:ext cx="294259" cy="384937"/>
            </a:xfrm>
            <a:custGeom>
              <a:avLst/>
              <a:gdLst/>
              <a:ahLst/>
              <a:cxnLst/>
              <a:rect l="l" t="t" r="r" b="b"/>
              <a:pathLst>
                <a:path w="294259" h="384937">
                  <a:moveTo>
                    <a:pt x="113665" y="0"/>
                  </a:moveTo>
                  <a:cubicBezTo>
                    <a:pt x="43561" y="67691"/>
                    <a:pt x="0" y="160401"/>
                    <a:pt x="0" y="263779"/>
                  </a:cubicBezTo>
                  <a:lnTo>
                    <a:pt x="0" y="384937"/>
                  </a:lnTo>
                  <a:lnTo>
                    <a:pt x="93599" y="384937"/>
                  </a:lnTo>
                  <a:lnTo>
                    <a:pt x="294259" y="171069"/>
                  </a:lnTo>
                  <a:lnTo>
                    <a:pt x="294259" y="67691"/>
                  </a:lnTo>
                  <a:cubicBezTo>
                    <a:pt x="227330" y="64135"/>
                    <a:pt x="167132" y="35687"/>
                    <a:pt x="113665" y="0"/>
                  </a:cubicBezTo>
                  <a:close/>
                </a:path>
              </a:pathLst>
            </a:custGeom>
            <a:grpFill/>
          </p:spPr>
        </p:sp>
      </p:grpSp>
      <p:grpSp>
        <p:nvGrpSpPr>
          <p:cNvPr id="277" name="Group 295">
            <a:extLst>
              <a:ext uri="{FF2B5EF4-FFF2-40B4-BE49-F238E27FC236}">
                <a16:creationId xmlns:a16="http://schemas.microsoft.com/office/drawing/2014/main" id="{07CEC5AC-E72D-CE51-96C2-CC0D5B961239}"/>
              </a:ext>
            </a:extLst>
          </p:cNvPr>
          <p:cNvGrpSpPr/>
          <p:nvPr/>
        </p:nvGrpSpPr>
        <p:grpSpPr>
          <a:xfrm>
            <a:off x="11513460" y="4883303"/>
            <a:ext cx="609660" cy="120420"/>
            <a:chOff x="0" y="0"/>
            <a:chExt cx="812880" cy="160560"/>
          </a:xfrm>
          <a:solidFill>
            <a:srgbClr val="00B050"/>
          </a:solidFill>
        </p:grpSpPr>
        <p:sp>
          <p:nvSpPr>
            <p:cNvPr id="278" name="Freeform 296">
              <a:extLst>
                <a:ext uri="{FF2B5EF4-FFF2-40B4-BE49-F238E27FC236}">
                  <a16:creationId xmlns:a16="http://schemas.microsoft.com/office/drawing/2014/main" id="{51EB97B7-B16A-F5C5-5A30-17BCCFAB7EDA}"/>
                </a:ext>
              </a:extLst>
            </p:cNvPr>
            <p:cNvSpPr/>
            <p:nvPr/>
          </p:nvSpPr>
          <p:spPr>
            <a:xfrm>
              <a:off x="127" y="127"/>
              <a:ext cx="812800" cy="160274"/>
            </a:xfrm>
            <a:custGeom>
              <a:avLst/>
              <a:gdLst/>
              <a:ahLst/>
              <a:cxnLst/>
              <a:rect l="l" t="t" r="r" b="b"/>
              <a:pathLst>
                <a:path w="812800" h="160274">
                  <a:moveTo>
                    <a:pt x="76835" y="0"/>
                  </a:moveTo>
                  <a:cubicBezTo>
                    <a:pt x="33401" y="0"/>
                    <a:pt x="0" y="35687"/>
                    <a:pt x="0" y="81915"/>
                  </a:cubicBezTo>
                  <a:cubicBezTo>
                    <a:pt x="0" y="124714"/>
                    <a:pt x="33401" y="160274"/>
                    <a:pt x="76835" y="160274"/>
                  </a:cubicBezTo>
                  <a:lnTo>
                    <a:pt x="735838" y="160274"/>
                  </a:lnTo>
                  <a:cubicBezTo>
                    <a:pt x="779272" y="160274"/>
                    <a:pt x="812800" y="124587"/>
                    <a:pt x="812800" y="81915"/>
                  </a:cubicBezTo>
                  <a:cubicBezTo>
                    <a:pt x="806069" y="35687"/>
                    <a:pt x="772541" y="0"/>
                    <a:pt x="735838" y="0"/>
                  </a:cubicBezTo>
                  <a:close/>
                </a:path>
              </a:pathLst>
            </a:custGeom>
            <a:grpFill/>
          </p:spPr>
        </p:sp>
      </p:grpSp>
      <p:grpSp>
        <p:nvGrpSpPr>
          <p:cNvPr id="279" name="Group 297">
            <a:extLst>
              <a:ext uri="{FF2B5EF4-FFF2-40B4-BE49-F238E27FC236}">
                <a16:creationId xmlns:a16="http://schemas.microsoft.com/office/drawing/2014/main" id="{1CD25D45-077D-8B73-9E8F-546AF699E5F6}"/>
              </a:ext>
            </a:extLst>
          </p:cNvPr>
          <p:cNvGrpSpPr/>
          <p:nvPr/>
        </p:nvGrpSpPr>
        <p:grpSpPr>
          <a:xfrm>
            <a:off x="11513460" y="3998783"/>
            <a:ext cx="609660" cy="120420"/>
            <a:chOff x="0" y="0"/>
            <a:chExt cx="812880" cy="160560"/>
          </a:xfrm>
          <a:solidFill>
            <a:srgbClr val="00B050"/>
          </a:solidFill>
        </p:grpSpPr>
        <p:sp>
          <p:nvSpPr>
            <p:cNvPr id="280" name="Freeform 298">
              <a:extLst>
                <a:ext uri="{FF2B5EF4-FFF2-40B4-BE49-F238E27FC236}">
                  <a16:creationId xmlns:a16="http://schemas.microsoft.com/office/drawing/2014/main" id="{7391F9C3-AFBA-B4CE-E299-B6F7D35BD93A}"/>
                </a:ext>
              </a:extLst>
            </p:cNvPr>
            <p:cNvSpPr/>
            <p:nvPr/>
          </p:nvSpPr>
          <p:spPr>
            <a:xfrm>
              <a:off x="127" y="0"/>
              <a:ext cx="812800" cy="160401"/>
            </a:xfrm>
            <a:custGeom>
              <a:avLst/>
              <a:gdLst/>
              <a:ahLst/>
              <a:cxnLst/>
              <a:rect l="l" t="t" r="r" b="b"/>
              <a:pathLst>
                <a:path w="812800" h="160401">
                  <a:moveTo>
                    <a:pt x="76835" y="0"/>
                  </a:moveTo>
                  <a:cubicBezTo>
                    <a:pt x="33401" y="0"/>
                    <a:pt x="0" y="35687"/>
                    <a:pt x="0" y="82042"/>
                  </a:cubicBezTo>
                  <a:cubicBezTo>
                    <a:pt x="0" y="124841"/>
                    <a:pt x="33401" y="160401"/>
                    <a:pt x="76835" y="160401"/>
                  </a:cubicBezTo>
                  <a:lnTo>
                    <a:pt x="735838" y="160401"/>
                  </a:lnTo>
                  <a:cubicBezTo>
                    <a:pt x="779272" y="160401"/>
                    <a:pt x="812800" y="124714"/>
                    <a:pt x="812800" y="82042"/>
                  </a:cubicBezTo>
                  <a:cubicBezTo>
                    <a:pt x="806069" y="32131"/>
                    <a:pt x="772541" y="0"/>
                    <a:pt x="735838" y="0"/>
                  </a:cubicBezTo>
                  <a:close/>
                </a:path>
              </a:pathLst>
            </a:custGeom>
            <a:grpFill/>
          </p:spPr>
        </p:sp>
      </p:grpSp>
      <p:grpSp>
        <p:nvGrpSpPr>
          <p:cNvPr id="281" name="Group 299">
            <a:extLst>
              <a:ext uri="{FF2B5EF4-FFF2-40B4-BE49-F238E27FC236}">
                <a16:creationId xmlns:a16="http://schemas.microsoft.com/office/drawing/2014/main" id="{6D4F02CC-5BA7-5E3D-D04B-AE353DEC4730}"/>
              </a:ext>
            </a:extLst>
          </p:cNvPr>
          <p:cNvGrpSpPr/>
          <p:nvPr/>
        </p:nvGrpSpPr>
        <p:grpSpPr>
          <a:xfrm>
            <a:off x="11571240" y="4172123"/>
            <a:ext cx="494100" cy="120960"/>
            <a:chOff x="0" y="0"/>
            <a:chExt cx="658800" cy="161280"/>
          </a:xfrm>
          <a:solidFill>
            <a:srgbClr val="00B050"/>
          </a:solidFill>
        </p:grpSpPr>
        <p:sp>
          <p:nvSpPr>
            <p:cNvPr id="282" name="Freeform 300">
              <a:extLst>
                <a:ext uri="{FF2B5EF4-FFF2-40B4-BE49-F238E27FC236}">
                  <a16:creationId xmlns:a16="http://schemas.microsoft.com/office/drawing/2014/main" id="{BD7C5142-F024-F01C-C46D-E6E13A946AED}"/>
                </a:ext>
              </a:extLst>
            </p:cNvPr>
            <p:cNvSpPr/>
            <p:nvPr/>
          </p:nvSpPr>
          <p:spPr>
            <a:xfrm>
              <a:off x="0" y="0"/>
              <a:ext cx="658876" cy="161290"/>
            </a:xfrm>
            <a:custGeom>
              <a:avLst/>
              <a:gdLst/>
              <a:ahLst/>
              <a:cxnLst/>
              <a:rect l="l" t="t" r="r" b="b"/>
              <a:pathLst>
                <a:path w="658876" h="161290">
                  <a:moveTo>
                    <a:pt x="0" y="0"/>
                  </a:moveTo>
                  <a:lnTo>
                    <a:pt x="0" y="49911"/>
                  </a:lnTo>
                  <a:lnTo>
                    <a:pt x="60325" y="89154"/>
                  </a:lnTo>
                  <a:cubicBezTo>
                    <a:pt x="143764" y="137160"/>
                    <a:pt x="237490" y="161290"/>
                    <a:pt x="330327" y="161290"/>
                  </a:cubicBezTo>
                  <a:cubicBezTo>
                    <a:pt x="423164" y="161290"/>
                    <a:pt x="514985" y="137160"/>
                    <a:pt x="595249" y="89154"/>
                  </a:cubicBezTo>
                  <a:lnTo>
                    <a:pt x="658876" y="49911"/>
                  </a:lnTo>
                  <a:lnTo>
                    <a:pt x="658876" y="0"/>
                  </a:lnTo>
                  <a:close/>
                </a:path>
              </a:pathLst>
            </a:custGeom>
            <a:grpFill/>
          </p:spPr>
        </p:sp>
      </p:grpSp>
      <p:grpSp>
        <p:nvGrpSpPr>
          <p:cNvPr id="283" name="Group 301">
            <a:extLst>
              <a:ext uri="{FF2B5EF4-FFF2-40B4-BE49-F238E27FC236}">
                <a16:creationId xmlns:a16="http://schemas.microsoft.com/office/drawing/2014/main" id="{E0BC7DC6-9668-DBC6-22E1-11AD227B5C18}"/>
              </a:ext>
            </a:extLst>
          </p:cNvPr>
          <p:cNvGrpSpPr/>
          <p:nvPr/>
        </p:nvGrpSpPr>
        <p:grpSpPr>
          <a:xfrm>
            <a:off x="11566380" y="4279043"/>
            <a:ext cx="496800" cy="251100"/>
            <a:chOff x="0" y="0"/>
            <a:chExt cx="662400" cy="334800"/>
          </a:xfrm>
          <a:solidFill>
            <a:srgbClr val="00B050"/>
          </a:solidFill>
        </p:grpSpPr>
        <p:sp>
          <p:nvSpPr>
            <p:cNvPr id="284" name="Freeform 302">
              <a:extLst>
                <a:ext uri="{FF2B5EF4-FFF2-40B4-BE49-F238E27FC236}">
                  <a16:creationId xmlns:a16="http://schemas.microsoft.com/office/drawing/2014/main" id="{098B7743-86E1-C519-2B6E-71D3D0C44385}"/>
                </a:ext>
              </a:extLst>
            </p:cNvPr>
            <p:cNvSpPr/>
            <p:nvPr/>
          </p:nvSpPr>
          <p:spPr>
            <a:xfrm>
              <a:off x="0" y="0"/>
              <a:ext cx="662305" cy="334772"/>
            </a:xfrm>
            <a:custGeom>
              <a:avLst/>
              <a:gdLst/>
              <a:ahLst/>
              <a:cxnLst/>
              <a:rect l="l" t="t" r="r" b="b"/>
              <a:pathLst>
                <a:path w="662305" h="334772">
                  <a:moveTo>
                    <a:pt x="0" y="0"/>
                  </a:moveTo>
                  <a:cubicBezTo>
                    <a:pt x="13335" y="181610"/>
                    <a:pt x="157226" y="334772"/>
                    <a:pt x="331089" y="334772"/>
                  </a:cubicBezTo>
                  <a:cubicBezTo>
                    <a:pt x="504952" y="334772"/>
                    <a:pt x="648970" y="181610"/>
                    <a:pt x="662305" y="0"/>
                  </a:cubicBezTo>
                  <a:lnTo>
                    <a:pt x="635508" y="14224"/>
                  </a:lnTo>
                  <a:cubicBezTo>
                    <a:pt x="545211" y="71247"/>
                    <a:pt x="434848" y="99822"/>
                    <a:pt x="331089" y="99822"/>
                  </a:cubicBezTo>
                  <a:cubicBezTo>
                    <a:pt x="227330" y="99822"/>
                    <a:pt x="123825" y="71374"/>
                    <a:pt x="26797" y="14224"/>
                  </a:cubicBezTo>
                  <a:lnTo>
                    <a:pt x="0" y="0"/>
                  </a:lnTo>
                  <a:close/>
                </a:path>
              </a:pathLst>
            </a:custGeom>
            <a:grpFill/>
          </p:spPr>
        </p:sp>
      </p:grpSp>
      <p:grpSp>
        <p:nvGrpSpPr>
          <p:cNvPr id="285" name="Group 303">
            <a:extLst>
              <a:ext uri="{FF2B5EF4-FFF2-40B4-BE49-F238E27FC236}">
                <a16:creationId xmlns:a16="http://schemas.microsoft.com/office/drawing/2014/main" id="{47F49A58-0AA7-0FB7-04A2-DB290E232B93}"/>
              </a:ext>
            </a:extLst>
          </p:cNvPr>
          <p:cNvGrpSpPr/>
          <p:nvPr/>
        </p:nvGrpSpPr>
        <p:grpSpPr>
          <a:xfrm>
            <a:off x="6506040" y="4500983"/>
            <a:ext cx="112860" cy="120420"/>
            <a:chOff x="0" y="0"/>
            <a:chExt cx="150480" cy="160560"/>
          </a:xfrm>
          <a:solidFill>
            <a:srgbClr val="00B050"/>
          </a:solidFill>
        </p:grpSpPr>
        <p:sp>
          <p:nvSpPr>
            <p:cNvPr id="286" name="Freeform 304">
              <a:extLst>
                <a:ext uri="{FF2B5EF4-FFF2-40B4-BE49-F238E27FC236}">
                  <a16:creationId xmlns:a16="http://schemas.microsoft.com/office/drawing/2014/main" id="{65EC800D-6333-7FE4-20C4-839FDD564500}"/>
                </a:ext>
              </a:extLst>
            </p:cNvPr>
            <p:cNvSpPr/>
            <p:nvPr/>
          </p:nvSpPr>
          <p:spPr>
            <a:xfrm>
              <a:off x="127" y="127"/>
              <a:ext cx="150368" cy="160274"/>
            </a:xfrm>
            <a:custGeom>
              <a:avLst/>
              <a:gdLst/>
              <a:ahLst/>
              <a:cxnLst/>
              <a:rect l="l" t="t" r="r" b="b"/>
              <a:pathLst>
                <a:path w="150368" h="160274">
                  <a:moveTo>
                    <a:pt x="76708" y="0"/>
                  </a:moveTo>
                  <a:cubicBezTo>
                    <a:pt x="33401" y="0"/>
                    <a:pt x="0" y="35687"/>
                    <a:pt x="0" y="78359"/>
                  </a:cubicBezTo>
                  <a:cubicBezTo>
                    <a:pt x="6731" y="124587"/>
                    <a:pt x="33401" y="160274"/>
                    <a:pt x="76835" y="160274"/>
                  </a:cubicBezTo>
                  <a:cubicBezTo>
                    <a:pt x="116967" y="160274"/>
                    <a:pt x="150368" y="124587"/>
                    <a:pt x="150368" y="78359"/>
                  </a:cubicBezTo>
                  <a:cubicBezTo>
                    <a:pt x="150241" y="35687"/>
                    <a:pt x="116840" y="0"/>
                    <a:pt x="76708" y="0"/>
                  </a:cubicBezTo>
                  <a:close/>
                </a:path>
              </a:pathLst>
            </a:custGeom>
            <a:grpFill/>
          </p:spPr>
        </p:sp>
      </p:grpSp>
      <p:grpSp>
        <p:nvGrpSpPr>
          <p:cNvPr id="287" name="Group 305">
            <a:extLst>
              <a:ext uri="{FF2B5EF4-FFF2-40B4-BE49-F238E27FC236}">
                <a16:creationId xmlns:a16="http://schemas.microsoft.com/office/drawing/2014/main" id="{4772EF3F-98D7-DAA2-5069-AC08681B37A3}"/>
              </a:ext>
            </a:extLst>
          </p:cNvPr>
          <p:cNvGrpSpPr/>
          <p:nvPr/>
        </p:nvGrpSpPr>
        <p:grpSpPr>
          <a:xfrm>
            <a:off x="6453120" y="4680263"/>
            <a:ext cx="220860" cy="117720"/>
            <a:chOff x="0" y="0"/>
            <a:chExt cx="294480" cy="156960"/>
          </a:xfrm>
          <a:solidFill>
            <a:srgbClr val="00B050"/>
          </a:solidFill>
        </p:grpSpPr>
        <p:sp>
          <p:nvSpPr>
            <p:cNvPr id="288" name="Freeform 306">
              <a:extLst>
                <a:ext uri="{FF2B5EF4-FFF2-40B4-BE49-F238E27FC236}">
                  <a16:creationId xmlns:a16="http://schemas.microsoft.com/office/drawing/2014/main" id="{E9D7E851-EB2C-307F-FDCA-A55FFC5A933D}"/>
                </a:ext>
              </a:extLst>
            </p:cNvPr>
            <p:cNvSpPr/>
            <p:nvPr/>
          </p:nvSpPr>
          <p:spPr>
            <a:xfrm>
              <a:off x="127" y="0"/>
              <a:ext cx="294259" cy="156972"/>
            </a:xfrm>
            <a:custGeom>
              <a:avLst/>
              <a:gdLst/>
              <a:ahLst/>
              <a:cxnLst/>
              <a:rect l="l" t="t" r="r" b="b"/>
              <a:pathLst>
                <a:path w="294259" h="156972">
                  <a:moveTo>
                    <a:pt x="147066" y="0"/>
                  </a:moveTo>
                  <a:cubicBezTo>
                    <a:pt x="66802" y="0"/>
                    <a:pt x="0" y="71247"/>
                    <a:pt x="0" y="156972"/>
                  </a:cubicBezTo>
                  <a:lnTo>
                    <a:pt x="294259" y="156972"/>
                  </a:lnTo>
                  <a:cubicBezTo>
                    <a:pt x="294259" y="71247"/>
                    <a:pt x="230759" y="0"/>
                    <a:pt x="147066" y="0"/>
                  </a:cubicBezTo>
                  <a:close/>
                </a:path>
              </a:pathLst>
            </a:custGeom>
            <a:grpFill/>
          </p:spPr>
        </p:sp>
      </p:grpSp>
      <p:grpSp>
        <p:nvGrpSpPr>
          <p:cNvPr id="289" name="Group 307">
            <a:extLst>
              <a:ext uri="{FF2B5EF4-FFF2-40B4-BE49-F238E27FC236}">
                <a16:creationId xmlns:a16="http://schemas.microsoft.com/office/drawing/2014/main" id="{FFFFE5CB-637A-0321-F680-8433B48D3B81}"/>
              </a:ext>
            </a:extLst>
          </p:cNvPr>
          <p:cNvGrpSpPr/>
          <p:nvPr/>
        </p:nvGrpSpPr>
        <p:grpSpPr>
          <a:xfrm>
            <a:off x="6290040" y="4327103"/>
            <a:ext cx="940680" cy="644220"/>
            <a:chOff x="0" y="0"/>
            <a:chExt cx="1254240" cy="858960"/>
          </a:xfrm>
          <a:solidFill>
            <a:srgbClr val="00B050"/>
          </a:solidFill>
        </p:grpSpPr>
        <p:sp>
          <p:nvSpPr>
            <p:cNvPr id="290" name="Freeform 308">
              <a:extLst>
                <a:ext uri="{FF2B5EF4-FFF2-40B4-BE49-F238E27FC236}">
                  <a16:creationId xmlns:a16="http://schemas.microsoft.com/office/drawing/2014/main" id="{DAA1176C-8832-C493-BD45-22337C611427}"/>
                </a:ext>
              </a:extLst>
            </p:cNvPr>
            <p:cNvSpPr/>
            <p:nvPr/>
          </p:nvSpPr>
          <p:spPr>
            <a:xfrm>
              <a:off x="0" y="127"/>
              <a:ext cx="1254252" cy="858647"/>
            </a:xfrm>
            <a:custGeom>
              <a:avLst/>
              <a:gdLst/>
              <a:ahLst/>
              <a:cxnLst/>
              <a:rect l="l" t="t" r="r" b="b"/>
              <a:pathLst>
                <a:path w="1254252" h="858647">
                  <a:moveTo>
                    <a:pt x="1066927" y="235204"/>
                  </a:moveTo>
                  <a:cubicBezTo>
                    <a:pt x="1086993" y="235204"/>
                    <a:pt x="1103757" y="253111"/>
                    <a:pt x="1103757" y="274447"/>
                  </a:cubicBezTo>
                  <a:cubicBezTo>
                    <a:pt x="1103757" y="295783"/>
                    <a:pt x="1086993" y="313563"/>
                    <a:pt x="1066927" y="313563"/>
                  </a:cubicBezTo>
                  <a:lnTo>
                    <a:pt x="695706" y="313563"/>
                  </a:lnTo>
                  <a:cubicBezTo>
                    <a:pt x="672338" y="313563"/>
                    <a:pt x="655574" y="295783"/>
                    <a:pt x="655574" y="274447"/>
                  </a:cubicBezTo>
                  <a:cubicBezTo>
                    <a:pt x="655574" y="253111"/>
                    <a:pt x="672338" y="235204"/>
                    <a:pt x="695706" y="235204"/>
                  </a:cubicBezTo>
                  <a:close/>
                  <a:moveTo>
                    <a:pt x="695706" y="391922"/>
                  </a:moveTo>
                  <a:cubicBezTo>
                    <a:pt x="715772" y="391922"/>
                    <a:pt x="732536" y="409829"/>
                    <a:pt x="732536" y="431165"/>
                  </a:cubicBezTo>
                  <a:cubicBezTo>
                    <a:pt x="732536" y="452501"/>
                    <a:pt x="715772" y="470281"/>
                    <a:pt x="695706" y="470281"/>
                  </a:cubicBezTo>
                  <a:cubicBezTo>
                    <a:pt x="672338" y="470281"/>
                    <a:pt x="655574" y="452501"/>
                    <a:pt x="655574" y="431165"/>
                  </a:cubicBezTo>
                  <a:cubicBezTo>
                    <a:pt x="655574" y="409829"/>
                    <a:pt x="672338" y="391922"/>
                    <a:pt x="695706" y="391922"/>
                  </a:cubicBezTo>
                  <a:close/>
                  <a:moveTo>
                    <a:pt x="695706" y="545211"/>
                  </a:moveTo>
                  <a:cubicBezTo>
                    <a:pt x="715772" y="545211"/>
                    <a:pt x="732536" y="562991"/>
                    <a:pt x="732536" y="588010"/>
                  </a:cubicBezTo>
                  <a:cubicBezTo>
                    <a:pt x="732536" y="609346"/>
                    <a:pt x="715772" y="627253"/>
                    <a:pt x="695706" y="627253"/>
                  </a:cubicBezTo>
                  <a:cubicBezTo>
                    <a:pt x="672338" y="627253"/>
                    <a:pt x="655574" y="609346"/>
                    <a:pt x="655574" y="588010"/>
                  </a:cubicBezTo>
                  <a:cubicBezTo>
                    <a:pt x="655574" y="562991"/>
                    <a:pt x="672338" y="545211"/>
                    <a:pt x="695706" y="545211"/>
                  </a:cubicBezTo>
                  <a:close/>
                  <a:moveTo>
                    <a:pt x="361188" y="160274"/>
                  </a:moveTo>
                  <a:cubicBezTo>
                    <a:pt x="438023" y="160274"/>
                    <a:pt x="504952" y="231648"/>
                    <a:pt x="504952" y="313563"/>
                  </a:cubicBezTo>
                  <a:cubicBezTo>
                    <a:pt x="504952" y="356362"/>
                    <a:pt x="488315" y="395605"/>
                    <a:pt x="464820" y="420497"/>
                  </a:cubicBezTo>
                  <a:cubicBezTo>
                    <a:pt x="531749" y="459740"/>
                    <a:pt x="578612" y="538099"/>
                    <a:pt x="578612" y="627253"/>
                  </a:cubicBezTo>
                  <a:lnTo>
                    <a:pt x="578612" y="666369"/>
                  </a:lnTo>
                  <a:lnTo>
                    <a:pt x="585343" y="666369"/>
                  </a:lnTo>
                  <a:cubicBezTo>
                    <a:pt x="585343" y="687705"/>
                    <a:pt x="568579" y="705612"/>
                    <a:pt x="548513" y="705612"/>
                  </a:cubicBezTo>
                  <a:lnTo>
                    <a:pt x="180594" y="705612"/>
                  </a:lnTo>
                  <a:cubicBezTo>
                    <a:pt x="160528" y="705612"/>
                    <a:pt x="143891" y="687705"/>
                    <a:pt x="143891" y="666369"/>
                  </a:cubicBezTo>
                  <a:lnTo>
                    <a:pt x="143891" y="627126"/>
                  </a:lnTo>
                  <a:cubicBezTo>
                    <a:pt x="143891" y="537972"/>
                    <a:pt x="187325" y="463169"/>
                    <a:pt x="254254" y="420370"/>
                  </a:cubicBezTo>
                  <a:cubicBezTo>
                    <a:pt x="230759" y="395478"/>
                    <a:pt x="213995" y="356235"/>
                    <a:pt x="213995" y="313436"/>
                  </a:cubicBezTo>
                  <a:cubicBezTo>
                    <a:pt x="213995" y="231521"/>
                    <a:pt x="280924" y="160147"/>
                    <a:pt x="361188" y="160147"/>
                  </a:cubicBezTo>
                  <a:close/>
                  <a:moveTo>
                    <a:pt x="110363" y="0"/>
                  </a:moveTo>
                  <a:cubicBezTo>
                    <a:pt x="46863" y="0"/>
                    <a:pt x="0" y="53340"/>
                    <a:pt x="0" y="114046"/>
                  </a:cubicBezTo>
                  <a:lnTo>
                    <a:pt x="0" y="741172"/>
                  </a:lnTo>
                  <a:cubicBezTo>
                    <a:pt x="0" y="808863"/>
                    <a:pt x="50165" y="858647"/>
                    <a:pt x="110363" y="858647"/>
                  </a:cubicBezTo>
                  <a:lnTo>
                    <a:pt x="1147191" y="858647"/>
                  </a:lnTo>
                  <a:cubicBezTo>
                    <a:pt x="1207389" y="858647"/>
                    <a:pt x="1254252" y="805307"/>
                    <a:pt x="1254252" y="741172"/>
                  </a:cubicBezTo>
                  <a:lnTo>
                    <a:pt x="1254252" y="114046"/>
                  </a:lnTo>
                  <a:cubicBezTo>
                    <a:pt x="1250823" y="53340"/>
                    <a:pt x="1200658" y="0"/>
                    <a:pt x="1140460" y="0"/>
                  </a:cubicBezTo>
                  <a:lnTo>
                    <a:pt x="806069" y="0"/>
                  </a:lnTo>
                  <a:lnTo>
                    <a:pt x="806069" y="39116"/>
                  </a:lnTo>
                  <a:cubicBezTo>
                    <a:pt x="806069" y="106807"/>
                    <a:pt x="755904" y="153162"/>
                    <a:pt x="699008" y="153162"/>
                  </a:cubicBezTo>
                  <a:lnTo>
                    <a:pt x="551815" y="153162"/>
                  </a:lnTo>
                  <a:cubicBezTo>
                    <a:pt x="488315" y="153162"/>
                    <a:pt x="444754" y="99822"/>
                    <a:pt x="444754" y="39116"/>
                  </a:cubicBezTo>
                  <a:lnTo>
                    <a:pt x="444754" y="0"/>
                  </a:lnTo>
                  <a:close/>
                </a:path>
              </a:pathLst>
            </a:custGeom>
            <a:grpFill/>
          </p:spPr>
        </p:sp>
      </p:grpSp>
      <p:grpSp>
        <p:nvGrpSpPr>
          <p:cNvPr id="291" name="Group 309">
            <a:extLst>
              <a:ext uri="{FF2B5EF4-FFF2-40B4-BE49-F238E27FC236}">
                <a16:creationId xmlns:a16="http://schemas.microsoft.com/office/drawing/2014/main" id="{9D7A77E0-88C2-2EE6-B170-C43C2ABA1BF2}"/>
              </a:ext>
            </a:extLst>
          </p:cNvPr>
          <p:cNvGrpSpPr/>
          <p:nvPr/>
        </p:nvGrpSpPr>
        <p:grpSpPr>
          <a:xfrm>
            <a:off x="6563280" y="4148363"/>
            <a:ext cx="388800" cy="238140"/>
            <a:chOff x="0" y="0"/>
            <a:chExt cx="518400" cy="317520"/>
          </a:xfrm>
          <a:solidFill>
            <a:srgbClr val="00B050"/>
          </a:solidFill>
        </p:grpSpPr>
        <p:sp>
          <p:nvSpPr>
            <p:cNvPr id="292" name="Freeform 310">
              <a:extLst>
                <a:ext uri="{FF2B5EF4-FFF2-40B4-BE49-F238E27FC236}">
                  <a16:creationId xmlns:a16="http://schemas.microsoft.com/office/drawing/2014/main" id="{533FC776-6F38-4E9D-F6BE-2D7A26BF829B}"/>
                </a:ext>
              </a:extLst>
            </p:cNvPr>
            <p:cNvSpPr/>
            <p:nvPr/>
          </p:nvSpPr>
          <p:spPr>
            <a:xfrm>
              <a:off x="0" y="127"/>
              <a:ext cx="518287" cy="317373"/>
            </a:xfrm>
            <a:custGeom>
              <a:avLst/>
              <a:gdLst/>
              <a:ahLst/>
              <a:cxnLst/>
              <a:rect l="l" t="t" r="r" b="b"/>
              <a:pathLst>
                <a:path w="518287" h="317373">
                  <a:moveTo>
                    <a:pt x="73533" y="0"/>
                  </a:moveTo>
                  <a:cubicBezTo>
                    <a:pt x="33401" y="0"/>
                    <a:pt x="0" y="35687"/>
                    <a:pt x="0" y="81915"/>
                  </a:cubicBezTo>
                  <a:cubicBezTo>
                    <a:pt x="0" y="124841"/>
                    <a:pt x="33401" y="160528"/>
                    <a:pt x="73533" y="160528"/>
                  </a:cubicBezTo>
                  <a:lnTo>
                    <a:pt x="150495" y="160528"/>
                  </a:lnTo>
                  <a:lnTo>
                    <a:pt x="150495" y="278130"/>
                  </a:lnTo>
                  <a:cubicBezTo>
                    <a:pt x="147066" y="299466"/>
                    <a:pt x="163830" y="317373"/>
                    <a:pt x="183896" y="317373"/>
                  </a:cubicBezTo>
                  <a:lnTo>
                    <a:pt x="331089" y="317373"/>
                  </a:lnTo>
                  <a:cubicBezTo>
                    <a:pt x="351155" y="317373"/>
                    <a:pt x="367919" y="299466"/>
                    <a:pt x="367919" y="278130"/>
                  </a:cubicBezTo>
                  <a:lnTo>
                    <a:pt x="367919" y="160528"/>
                  </a:lnTo>
                  <a:lnTo>
                    <a:pt x="441452" y="160528"/>
                  </a:lnTo>
                  <a:cubicBezTo>
                    <a:pt x="484886" y="160528"/>
                    <a:pt x="518287" y="124841"/>
                    <a:pt x="518287" y="81915"/>
                  </a:cubicBezTo>
                  <a:cubicBezTo>
                    <a:pt x="518287" y="35560"/>
                    <a:pt x="484886" y="0"/>
                    <a:pt x="441452" y="0"/>
                  </a:cubicBezTo>
                  <a:close/>
                </a:path>
              </a:pathLst>
            </a:custGeom>
            <a:grpFill/>
          </p:spPr>
        </p:sp>
      </p:grpSp>
      <p:grpSp>
        <p:nvGrpSpPr>
          <p:cNvPr id="293" name="Group 311">
            <a:extLst>
              <a:ext uri="{FF2B5EF4-FFF2-40B4-BE49-F238E27FC236}">
                <a16:creationId xmlns:a16="http://schemas.microsoft.com/office/drawing/2014/main" id="{0498BEBD-A7E6-8428-D59E-91114A4A7223}"/>
              </a:ext>
            </a:extLst>
          </p:cNvPr>
          <p:cNvGrpSpPr/>
          <p:nvPr/>
        </p:nvGrpSpPr>
        <p:grpSpPr>
          <a:xfrm>
            <a:off x="6618900" y="3971783"/>
            <a:ext cx="275940" cy="120420"/>
            <a:chOff x="0" y="0"/>
            <a:chExt cx="367920" cy="160560"/>
          </a:xfrm>
          <a:solidFill>
            <a:srgbClr val="00B050"/>
          </a:solidFill>
        </p:grpSpPr>
        <p:sp>
          <p:nvSpPr>
            <p:cNvPr id="294" name="Freeform 312">
              <a:extLst>
                <a:ext uri="{FF2B5EF4-FFF2-40B4-BE49-F238E27FC236}">
                  <a16:creationId xmlns:a16="http://schemas.microsoft.com/office/drawing/2014/main" id="{7C2AA96B-A4A6-2C5F-B1C1-26B785EA9B81}"/>
                </a:ext>
              </a:extLst>
            </p:cNvPr>
            <p:cNvSpPr/>
            <p:nvPr/>
          </p:nvSpPr>
          <p:spPr>
            <a:xfrm>
              <a:off x="0" y="127"/>
              <a:ext cx="367919" cy="160274"/>
            </a:xfrm>
            <a:custGeom>
              <a:avLst/>
              <a:gdLst/>
              <a:ahLst/>
              <a:cxnLst/>
              <a:rect l="l" t="t" r="r" b="b"/>
              <a:pathLst>
                <a:path w="367919" h="160274">
                  <a:moveTo>
                    <a:pt x="40132" y="0"/>
                  </a:moveTo>
                  <a:cubicBezTo>
                    <a:pt x="16764" y="0"/>
                    <a:pt x="0" y="17780"/>
                    <a:pt x="0" y="39116"/>
                  </a:cubicBezTo>
                  <a:lnTo>
                    <a:pt x="0" y="160274"/>
                  </a:lnTo>
                  <a:lnTo>
                    <a:pt x="367919" y="160274"/>
                  </a:lnTo>
                  <a:lnTo>
                    <a:pt x="367919" y="39116"/>
                  </a:lnTo>
                  <a:cubicBezTo>
                    <a:pt x="367919" y="17780"/>
                    <a:pt x="351155" y="0"/>
                    <a:pt x="331089" y="0"/>
                  </a:cubicBezTo>
                  <a:close/>
                </a:path>
              </a:pathLst>
            </a:custGeom>
            <a:grpFill/>
          </p:spPr>
        </p:sp>
      </p:grpSp>
      <p:grpSp>
        <p:nvGrpSpPr>
          <p:cNvPr id="295" name="Group 313">
            <a:extLst>
              <a:ext uri="{FF2B5EF4-FFF2-40B4-BE49-F238E27FC236}">
                <a16:creationId xmlns:a16="http://schemas.microsoft.com/office/drawing/2014/main" id="{46693750-2C05-C875-5CA3-884AA21C7C28}"/>
              </a:ext>
            </a:extLst>
          </p:cNvPr>
          <p:cNvGrpSpPr/>
          <p:nvPr/>
        </p:nvGrpSpPr>
        <p:grpSpPr>
          <a:xfrm>
            <a:off x="7903020" y="4225583"/>
            <a:ext cx="388800" cy="336960"/>
            <a:chOff x="0" y="0"/>
            <a:chExt cx="518400" cy="449280"/>
          </a:xfrm>
          <a:solidFill>
            <a:srgbClr val="00B050"/>
          </a:solidFill>
        </p:grpSpPr>
        <p:sp>
          <p:nvSpPr>
            <p:cNvPr id="296" name="Freeform 314">
              <a:extLst>
                <a:ext uri="{FF2B5EF4-FFF2-40B4-BE49-F238E27FC236}">
                  <a16:creationId xmlns:a16="http://schemas.microsoft.com/office/drawing/2014/main" id="{EC56A4E9-AAE5-B1C2-3FA9-B99202AD2701}"/>
                </a:ext>
              </a:extLst>
            </p:cNvPr>
            <p:cNvSpPr/>
            <p:nvPr/>
          </p:nvSpPr>
          <p:spPr>
            <a:xfrm>
              <a:off x="0" y="127"/>
              <a:ext cx="518414" cy="449199"/>
            </a:xfrm>
            <a:custGeom>
              <a:avLst/>
              <a:gdLst/>
              <a:ahLst/>
              <a:cxnLst/>
              <a:rect l="l" t="t" r="r" b="b"/>
              <a:pathLst>
                <a:path w="518414" h="449199">
                  <a:moveTo>
                    <a:pt x="257556" y="0"/>
                  </a:moveTo>
                  <a:cubicBezTo>
                    <a:pt x="117094" y="0"/>
                    <a:pt x="0" y="124841"/>
                    <a:pt x="0" y="274447"/>
                  </a:cubicBezTo>
                  <a:cubicBezTo>
                    <a:pt x="0" y="342138"/>
                    <a:pt x="20193" y="399288"/>
                    <a:pt x="56896" y="449199"/>
                  </a:cubicBezTo>
                  <a:cubicBezTo>
                    <a:pt x="86995" y="409956"/>
                    <a:pt x="117094" y="374269"/>
                    <a:pt x="157226" y="345821"/>
                  </a:cubicBezTo>
                  <a:cubicBezTo>
                    <a:pt x="133858" y="317373"/>
                    <a:pt x="117094" y="278003"/>
                    <a:pt x="117094" y="238887"/>
                  </a:cubicBezTo>
                  <a:cubicBezTo>
                    <a:pt x="117094" y="153416"/>
                    <a:pt x="184023" y="82042"/>
                    <a:pt x="264160" y="82042"/>
                  </a:cubicBezTo>
                  <a:cubicBezTo>
                    <a:pt x="341122" y="82042"/>
                    <a:pt x="407924" y="153289"/>
                    <a:pt x="407924" y="238887"/>
                  </a:cubicBezTo>
                  <a:cubicBezTo>
                    <a:pt x="407924" y="278003"/>
                    <a:pt x="391287" y="317246"/>
                    <a:pt x="367792" y="345821"/>
                  </a:cubicBezTo>
                  <a:cubicBezTo>
                    <a:pt x="407924" y="367157"/>
                    <a:pt x="438023" y="402844"/>
                    <a:pt x="458089" y="449199"/>
                  </a:cubicBezTo>
                  <a:cubicBezTo>
                    <a:pt x="498221" y="399288"/>
                    <a:pt x="518287" y="342138"/>
                    <a:pt x="518287" y="274447"/>
                  </a:cubicBezTo>
                  <a:cubicBezTo>
                    <a:pt x="518414" y="124841"/>
                    <a:pt x="401320" y="0"/>
                    <a:pt x="257556" y="0"/>
                  </a:cubicBezTo>
                  <a:close/>
                </a:path>
              </a:pathLst>
            </a:custGeom>
            <a:grpFill/>
          </p:spPr>
        </p:sp>
      </p:grpSp>
      <p:grpSp>
        <p:nvGrpSpPr>
          <p:cNvPr id="297" name="Group 315">
            <a:extLst>
              <a:ext uri="{FF2B5EF4-FFF2-40B4-BE49-F238E27FC236}">
                <a16:creationId xmlns:a16="http://schemas.microsoft.com/office/drawing/2014/main" id="{B97D2842-3006-7050-16A7-9209693B38FD}"/>
              </a:ext>
            </a:extLst>
          </p:cNvPr>
          <p:cNvGrpSpPr/>
          <p:nvPr/>
        </p:nvGrpSpPr>
        <p:grpSpPr>
          <a:xfrm>
            <a:off x="8043420" y="4345463"/>
            <a:ext cx="112860" cy="120420"/>
            <a:chOff x="0" y="0"/>
            <a:chExt cx="150480" cy="160560"/>
          </a:xfrm>
          <a:solidFill>
            <a:srgbClr val="00B050"/>
          </a:solidFill>
        </p:grpSpPr>
        <p:sp>
          <p:nvSpPr>
            <p:cNvPr id="298" name="Freeform 316">
              <a:extLst>
                <a:ext uri="{FF2B5EF4-FFF2-40B4-BE49-F238E27FC236}">
                  <a16:creationId xmlns:a16="http://schemas.microsoft.com/office/drawing/2014/main" id="{88AB2DA8-5F03-D49E-510A-1C78050309D7}"/>
                </a:ext>
              </a:extLst>
            </p:cNvPr>
            <p:cNvSpPr/>
            <p:nvPr/>
          </p:nvSpPr>
          <p:spPr>
            <a:xfrm>
              <a:off x="127" y="127"/>
              <a:ext cx="150368" cy="160274"/>
            </a:xfrm>
            <a:custGeom>
              <a:avLst/>
              <a:gdLst/>
              <a:ahLst/>
              <a:cxnLst/>
              <a:rect l="l" t="t" r="r" b="b"/>
              <a:pathLst>
                <a:path w="150368" h="160274">
                  <a:moveTo>
                    <a:pt x="76708" y="0"/>
                  </a:moveTo>
                  <a:cubicBezTo>
                    <a:pt x="33401" y="0"/>
                    <a:pt x="0" y="35687"/>
                    <a:pt x="0" y="78359"/>
                  </a:cubicBezTo>
                  <a:cubicBezTo>
                    <a:pt x="0" y="124587"/>
                    <a:pt x="33401" y="160274"/>
                    <a:pt x="76835" y="160274"/>
                  </a:cubicBezTo>
                  <a:cubicBezTo>
                    <a:pt x="116967" y="160274"/>
                    <a:pt x="150368" y="124587"/>
                    <a:pt x="150368" y="78359"/>
                  </a:cubicBezTo>
                  <a:cubicBezTo>
                    <a:pt x="150241" y="35687"/>
                    <a:pt x="116840" y="0"/>
                    <a:pt x="76708" y="0"/>
                  </a:cubicBezTo>
                  <a:close/>
                </a:path>
              </a:pathLst>
            </a:custGeom>
            <a:grpFill/>
          </p:spPr>
        </p:sp>
      </p:grpSp>
      <p:grpSp>
        <p:nvGrpSpPr>
          <p:cNvPr id="299" name="Group 317">
            <a:extLst>
              <a:ext uri="{FF2B5EF4-FFF2-40B4-BE49-F238E27FC236}">
                <a16:creationId xmlns:a16="http://schemas.microsoft.com/office/drawing/2014/main" id="{D9F5DCD8-AC4E-E2E3-4ECB-5985971D3D10}"/>
              </a:ext>
            </a:extLst>
          </p:cNvPr>
          <p:cNvGrpSpPr/>
          <p:nvPr/>
        </p:nvGrpSpPr>
        <p:grpSpPr>
          <a:xfrm>
            <a:off x="7687020" y="3989063"/>
            <a:ext cx="825120" cy="886140"/>
            <a:chOff x="0" y="0"/>
            <a:chExt cx="1100160" cy="1181520"/>
          </a:xfrm>
          <a:solidFill>
            <a:srgbClr val="00B050"/>
          </a:solidFill>
        </p:grpSpPr>
        <p:sp>
          <p:nvSpPr>
            <p:cNvPr id="300" name="Freeform 318">
              <a:extLst>
                <a:ext uri="{FF2B5EF4-FFF2-40B4-BE49-F238E27FC236}">
                  <a16:creationId xmlns:a16="http://schemas.microsoft.com/office/drawing/2014/main" id="{5FA32F9D-7071-FF2D-38BB-BF72707F5044}"/>
                </a:ext>
              </a:extLst>
            </p:cNvPr>
            <p:cNvSpPr/>
            <p:nvPr/>
          </p:nvSpPr>
          <p:spPr>
            <a:xfrm>
              <a:off x="0" y="127"/>
              <a:ext cx="1100074" cy="1181227"/>
            </a:xfrm>
            <a:custGeom>
              <a:avLst/>
              <a:gdLst/>
              <a:ahLst/>
              <a:cxnLst/>
              <a:rect l="l" t="t" r="r" b="b"/>
              <a:pathLst>
                <a:path w="1100074" h="1181227">
                  <a:moveTo>
                    <a:pt x="551688" y="244094"/>
                  </a:moveTo>
                  <a:cubicBezTo>
                    <a:pt x="735584" y="244094"/>
                    <a:pt x="879475" y="397383"/>
                    <a:pt x="879475" y="593344"/>
                  </a:cubicBezTo>
                  <a:cubicBezTo>
                    <a:pt x="879475" y="782193"/>
                    <a:pt x="735711" y="946150"/>
                    <a:pt x="551688" y="946150"/>
                  </a:cubicBezTo>
                  <a:cubicBezTo>
                    <a:pt x="354457" y="946150"/>
                    <a:pt x="220726" y="771652"/>
                    <a:pt x="220726" y="593344"/>
                  </a:cubicBezTo>
                  <a:cubicBezTo>
                    <a:pt x="220726" y="397383"/>
                    <a:pt x="371221" y="244094"/>
                    <a:pt x="551688" y="244094"/>
                  </a:cubicBezTo>
                  <a:close/>
                  <a:moveTo>
                    <a:pt x="548386" y="0"/>
                  </a:moveTo>
                  <a:cubicBezTo>
                    <a:pt x="540004" y="0"/>
                    <a:pt x="531622" y="1778"/>
                    <a:pt x="524891" y="5334"/>
                  </a:cubicBezTo>
                  <a:lnTo>
                    <a:pt x="424561" y="94488"/>
                  </a:lnTo>
                  <a:lnTo>
                    <a:pt x="294259" y="76581"/>
                  </a:lnTo>
                  <a:cubicBezTo>
                    <a:pt x="292481" y="76200"/>
                    <a:pt x="290703" y="76073"/>
                    <a:pt x="288925" y="76073"/>
                  </a:cubicBezTo>
                  <a:cubicBezTo>
                    <a:pt x="274066" y="76073"/>
                    <a:pt x="260350" y="88900"/>
                    <a:pt x="257429" y="101600"/>
                  </a:cubicBezTo>
                  <a:lnTo>
                    <a:pt x="207264" y="229870"/>
                  </a:lnTo>
                  <a:lnTo>
                    <a:pt x="86868" y="283210"/>
                  </a:lnTo>
                  <a:cubicBezTo>
                    <a:pt x="70231" y="290322"/>
                    <a:pt x="60198" y="304673"/>
                    <a:pt x="66802" y="322453"/>
                  </a:cubicBezTo>
                  <a:lnTo>
                    <a:pt x="83693" y="461518"/>
                  </a:lnTo>
                  <a:lnTo>
                    <a:pt x="3429" y="568452"/>
                  </a:lnTo>
                  <a:cubicBezTo>
                    <a:pt x="0" y="586105"/>
                    <a:pt x="0" y="604012"/>
                    <a:pt x="6731" y="618236"/>
                  </a:cubicBezTo>
                  <a:lnTo>
                    <a:pt x="86995" y="721614"/>
                  </a:lnTo>
                  <a:lnTo>
                    <a:pt x="70231" y="860552"/>
                  </a:lnTo>
                  <a:cubicBezTo>
                    <a:pt x="66802" y="878459"/>
                    <a:pt x="76962" y="896239"/>
                    <a:pt x="90297" y="899795"/>
                  </a:cubicBezTo>
                  <a:lnTo>
                    <a:pt x="210693" y="953135"/>
                  </a:lnTo>
                  <a:lnTo>
                    <a:pt x="260731" y="1085088"/>
                  </a:lnTo>
                  <a:cubicBezTo>
                    <a:pt x="269113" y="1099947"/>
                    <a:pt x="279781" y="1107313"/>
                    <a:pt x="290830" y="1107313"/>
                  </a:cubicBezTo>
                  <a:cubicBezTo>
                    <a:pt x="293116" y="1107313"/>
                    <a:pt x="295275" y="1106932"/>
                    <a:pt x="297561" y="1106424"/>
                  </a:cubicBezTo>
                  <a:lnTo>
                    <a:pt x="427990" y="1088644"/>
                  </a:lnTo>
                  <a:lnTo>
                    <a:pt x="528320" y="1174115"/>
                  </a:lnTo>
                  <a:cubicBezTo>
                    <a:pt x="538353" y="1177671"/>
                    <a:pt x="541655" y="1181227"/>
                    <a:pt x="548386" y="1181227"/>
                  </a:cubicBezTo>
                  <a:cubicBezTo>
                    <a:pt x="558419" y="1181227"/>
                    <a:pt x="565023" y="1177544"/>
                    <a:pt x="571754" y="1174115"/>
                  </a:cubicBezTo>
                  <a:lnTo>
                    <a:pt x="672211" y="1088644"/>
                  </a:lnTo>
                  <a:lnTo>
                    <a:pt x="799211" y="1106424"/>
                  </a:lnTo>
                  <a:cubicBezTo>
                    <a:pt x="815848" y="1106424"/>
                    <a:pt x="835914" y="1095756"/>
                    <a:pt x="839343" y="1085088"/>
                  </a:cubicBezTo>
                  <a:lnTo>
                    <a:pt x="889381" y="953135"/>
                  </a:lnTo>
                  <a:lnTo>
                    <a:pt x="1009777" y="899795"/>
                  </a:lnTo>
                  <a:cubicBezTo>
                    <a:pt x="1026414" y="892683"/>
                    <a:pt x="1033145" y="878459"/>
                    <a:pt x="1029843" y="860552"/>
                  </a:cubicBezTo>
                  <a:lnTo>
                    <a:pt x="1013079" y="721741"/>
                  </a:lnTo>
                  <a:lnTo>
                    <a:pt x="1093343" y="618363"/>
                  </a:lnTo>
                  <a:cubicBezTo>
                    <a:pt x="1100074" y="604139"/>
                    <a:pt x="1100074" y="579120"/>
                    <a:pt x="1093343" y="568452"/>
                  </a:cubicBezTo>
                  <a:lnTo>
                    <a:pt x="1013079" y="461518"/>
                  </a:lnTo>
                  <a:lnTo>
                    <a:pt x="1029843" y="322453"/>
                  </a:lnTo>
                  <a:cubicBezTo>
                    <a:pt x="1033145" y="304546"/>
                    <a:pt x="1023112" y="286766"/>
                    <a:pt x="1009777" y="283210"/>
                  </a:cubicBezTo>
                  <a:lnTo>
                    <a:pt x="889381" y="229870"/>
                  </a:lnTo>
                  <a:lnTo>
                    <a:pt x="839343" y="101600"/>
                  </a:lnTo>
                  <a:cubicBezTo>
                    <a:pt x="830580" y="86106"/>
                    <a:pt x="819277" y="75946"/>
                    <a:pt x="805434" y="75946"/>
                  </a:cubicBezTo>
                  <a:cubicBezTo>
                    <a:pt x="803402" y="75946"/>
                    <a:pt x="801243" y="76200"/>
                    <a:pt x="799211" y="76581"/>
                  </a:cubicBezTo>
                  <a:lnTo>
                    <a:pt x="672211" y="94488"/>
                  </a:lnTo>
                  <a:lnTo>
                    <a:pt x="571754" y="5334"/>
                  </a:lnTo>
                  <a:cubicBezTo>
                    <a:pt x="565023" y="1778"/>
                    <a:pt x="556768" y="0"/>
                    <a:pt x="548386" y="0"/>
                  </a:cubicBezTo>
                  <a:close/>
                </a:path>
              </a:pathLst>
            </a:custGeom>
            <a:grpFill/>
          </p:spPr>
        </p:sp>
      </p:grpSp>
      <p:grpSp>
        <p:nvGrpSpPr>
          <p:cNvPr id="301" name="Group 319">
            <a:extLst>
              <a:ext uri="{FF2B5EF4-FFF2-40B4-BE49-F238E27FC236}">
                <a16:creationId xmlns:a16="http://schemas.microsoft.com/office/drawing/2014/main" id="{BD0BEC63-93AC-6FFA-CA57-E9D02F71B53A}"/>
              </a:ext>
            </a:extLst>
          </p:cNvPr>
          <p:cNvGrpSpPr/>
          <p:nvPr/>
        </p:nvGrpSpPr>
        <p:grpSpPr>
          <a:xfrm>
            <a:off x="7993200" y="4522043"/>
            <a:ext cx="213300" cy="117720"/>
            <a:chOff x="0" y="0"/>
            <a:chExt cx="284400" cy="156960"/>
          </a:xfrm>
          <a:solidFill>
            <a:srgbClr val="00B050"/>
          </a:solidFill>
        </p:grpSpPr>
        <p:sp>
          <p:nvSpPr>
            <p:cNvPr id="302" name="Freeform 320">
              <a:extLst>
                <a:ext uri="{FF2B5EF4-FFF2-40B4-BE49-F238E27FC236}">
                  <a16:creationId xmlns:a16="http://schemas.microsoft.com/office/drawing/2014/main" id="{F0EB8677-9B76-667F-3821-86C3FD71848F}"/>
                </a:ext>
              </a:extLst>
            </p:cNvPr>
            <p:cNvSpPr/>
            <p:nvPr/>
          </p:nvSpPr>
          <p:spPr>
            <a:xfrm>
              <a:off x="127" y="0"/>
              <a:ext cx="284353" cy="156845"/>
            </a:xfrm>
            <a:custGeom>
              <a:avLst/>
              <a:gdLst/>
              <a:ahLst/>
              <a:cxnLst/>
              <a:rect l="l" t="t" r="r" b="b"/>
              <a:pathLst>
                <a:path w="284353" h="156845">
                  <a:moveTo>
                    <a:pt x="143764" y="0"/>
                  </a:moveTo>
                  <a:cubicBezTo>
                    <a:pt x="76835" y="0"/>
                    <a:pt x="20066" y="49911"/>
                    <a:pt x="0" y="110617"/>
                  </a:cubicBezTo>
                  <a:cubicBezTo>
                    <a:pt x="43434" y="139192"/>
                    <a:pt x="86995" y="156845"/>
                    <a:pt x="143764" y="156845"/>
                  </a:cubicBezTo>
                  <a:cubicBezTo>
                    <a:pt x="197231" y="156845"/>
                    <a:pt x="244221" y="139065"/>
                    <a:pt x="284353" y="110617"/>
                  </a:cubicBezTo>
                  <a:cubicBezTo>
                    <a:pt x="267462" y="46355"/>
                    <a:pt x="210566" y="0"/>
                    <a:pt x="143764" y="0"/>
                  </a:cubicBezTo>
                  <a:close/>
                </a:path>
              </a:pathLst>
            </a:custGeom>
            <a:grpFill/>
          </p:spPr>
        </p:sp>
      </p:grpSp>
      <p:grpSp>
        <p:nvGrpSpPr>
          <p:cNvPr id="303" name="Group 321">
            <a:extLst>
              <a:ext uri="{FF2B5EF4-FFF2-40B4-BE49-F238E27FC236}">
                <a16:creationId xmlns:a16="http://schemas.microsoft.com/office/drawing/2014/main" id="{B8131116-DCBB-939C-057D-A4EFD7E9182A}"/>
              </a:ext>
            </a:extLst>
          </p:cNvPr>
          <p:cNvGrpSpPr/>
          <p:nvPr/>
        </p:nvGrpSpPr>
        <p:grpSpPr>
          <a:xfrm>
            <a:off x="8269140" y="4695923"/>
            <a:ext cx="303480" cy="295380"/>
            <a:chOff x="0" y="0"/>
            <a:chExt cx="404640" cy="393840"/>
          </a:xfrm>
          <a:solidFill>
            <a:srgbClr val="00B050"/>
          </a:solidFill>
        </p:grpSpPr>
        <p:sp>
          <p:nvSpPr>
            <p:cNvPr id="304" name="Freeform 322">
              <a:extLst>
                <a:ext uri="{FF2B5EF4-FFF2-40B4-BE49-F238E27FC236}">
                  <a16:creationId xmlns:a16="http://schemas.microsoft.com/office/drawing/2014/main" id="{6914F934-0DE3-ABCD-C53D-83EAF876E156}"/>
                </a:ext>
              </a:extLst>
            </p:cNvPr>
            <p:cNvSpPr/>
            <p:nvPr/>
          </p:nvSpPr>
          <p:spPr>
            <a:xfrm>
              <a:off x="0" y="127"/>
              <a:ext cx="404622" cy="393573"/>
            </a:xfrm>
            <a:custGeom>
              <a:avLst/>
              <a:gdLst/>
              <a:ahLst/>
              <a:cxnLst/>
              <a:rect l="l" t="t" r="r" b="b"/>
              <a:pathLst>
                <a:path w="404622" h="393573">
                  <a:moveTo>
                    <a:pt x="304292" y="0"/>
                  </a:moveTo>
                  <a:cubicBezTo>
                    <a:pt x="290957" y="14224"/>
                    <a:pt x="280924" y="24892"/>
                    <a:pt x="264160" y="32004"/>
                  </a:cubicBezTo>
                  <a:lnTo>
                    <a:pt x="170561" y="71247"/>
                  </a:lnTo>
                  <a:lnTo>
                    <a:pt x="133731" y="167640"/>
                  </a:lnTo>
                  <a:cubicBezTo>
                    <a:pt x="117094" y="213995"/>
                    <a:pt x="73533" y="239014"/>
                    <a:pt x="30099" y="239014"/>
                  </a:cubicBezTo>
                  <a:lnTo>
                    <a:pt x="16764" y="239014"/>
                  </a:lnTo>
                  <a:lnTo>
                    <a:pt x="0" y="235331"/>
                  </a:lnTo>
                  <a:lnTo>
                    <a:pt x="123825" y="381635"/>
                  </a:lnTo>
                  <a:cubicBezTo>
                    <a:pt x="131318" y="389636"/>
                    <a:pt x="142621" y="393573"/>
                    <a:pt x="153416" y="393573"/>
                  </a:cubicBezTo>
                  <a:cubicBezTo>
                    <a:pt x="156972" y="393573"/>
                    <a:pt x="160528" y="393065"/>
                    <a:pt x="163957" y="392176"/>
                  </a:cubicBezTo>
                  <a:cubicBezTo>
                    <a:pt x="173990" y="385064"/>
                    <a:pt x="187325" y="377952"/>
                    <a:pt x="187325" y="360172"/>
                  </a:cubicBezTo>
                  <a:lnTo>
                    <a:pt x="220853" y="185420"/>
                  </a:lnTo>
                  <a:lnTo>
                    <a:pt x="371221" y="149733"/>
                  </a:lnTo>
                  <a:cubicBezTo>
                    <a:pt x="374904" y="151257"/>
                    <a:pt x="378206" y="152019"/>
                    <a:pt x="381254" y="152019"/>
                  </a:cubicBezTo>
                  <a:cubicBezTo>
                    <a:pt x="391922" y="152019"/>
                    <a:pt x="398653" y="143129"/>
                    <a:pt x="401320" y="131953"/>
                  </a:cubicBezTo>
                  <a:cubicBezTo>
                    <a:pt x="404622" y="121158"/>
                    <a:pt x="401320" y="106934"/>
                    <a:pt x="391287" y="92710"/>
                  </a:cubicBezTo>
                  <a:lnTo>
                    <a:pt x="304292" y="0"/>
                  </a:lnTo>
                  <a:close/>
                </a:path>
              </a:pathLst>
            </a:custGeom>
            <a:grpFill/>
          </p:spPr>
        </p:sp>
      </p:grpSp>
      <p:grpSp>
        <p:nvGrpSpPr>
          <p:cNvPr id="305" name="Group 323">
            <a:extLst>
              <a:ext uri="{FF2B5EF4-FFF2-40B4-BE49-F238E27FC236}">
                <a16:creationId xmlns:a16="http://schemas.microsoft.com/office/drawing/2014/main" id="{4559CC2C-A765-8D47-CDC6-D7BEFF57FBC5}"/>
              </a:ext>
            </a:extLst>
          </p:cNvPr>
          <p:cNvGrpSpPr/>
          <p:nvPr/>
        </p:nvGrpSpPr>
        <p:grpSpPr>
          <a:xfrm>
            <a:off x="7629240" y="4701323"/>
            <a:ext cx="303480" cy="296460"/>
            <a:chOff x="0" y="0"/>
            <a:chExt cx="404640" cy="395280"/>
          </a:xfrm>
          <a:solidFill>
            <a:srgbClr val="00B050"/>
          </a:solidFill>
        </p:grpSpPr>
        <p:sp>
          <p:nvSpPr>
            <p:cNvPr id="306" name="Freeform 324">
              <a:extLst>
                <a:ext uri="{FF2B5EF4-FFF2-40B4-BE49-F238E27FC236}">
                  <a16:creationId xmlns:a16="http://schemas.microsoft.com/office/drawing/2014/main" id="{02654BA2-ED87-F664-C204-2486F06FF2DA}"/>
                </a:ext>
              </a:extLst>
            </p:cNvPr>
            <p:cNvSpPr/>
            <p:nvPr/>
          </p:nvSpPr>
          <p:spPr>
            <a:xfrm>
              <a:off x="0" y="127"/>
              <a:ext cx="404876" cy="395224"/>
            </a:xfrm>
            <a:custGeom>
              <a:avLst/>
              <a:gdLst/>
              <a:ahLst/>
              <a:cxnLst/>
              <a:rect l="l" t="t" r="r" b="b"/>
              <a:pathLst>
                <a:path w="404876" h="395224">
                  <a:moveTo>
                    <a:pt x="100457" y="0"/>
                  </a:moveTo>
                  <a:lnTo>
                    <a:pt x="13335" y="96266"/>
                  </a:lnTo>
                  <a:cubicBezTo>
                    <a:pt x="0" y="96266"/>
                    <a:pt x="0" y="114046"/>
                    <a:pt x="3429" y="124841"/>
                  </a:cubicBezTo>
                  <a:cubicBezTo>
                    <a:pt x="10160" y="139065"/>
                    <a:pt x="16764" y="149733"/>
                    <a:pt x="33528" y="153416"/>
                  </a:cubicBezTo>
                  <a:lnTo>
                    <a:pt x="184023" y="189103"/>
                  </a:lnTo>
                  <a:lnTo>
                    <a:pt x="217424" y="363728"/>
                  </a:lnTo>
                  <a:cubicBezTo>
                    <a:pt x="220853" y="374523"/>
                    <a:pt x="230759" y="388747"/>
                    <a:pt x="244221" y="392303"/>
                  </a:cubicBezTo>
                  <a:cubicBezTo>
                    <a:pt x="247142" y="394462"/>
                    <a:pt x="250698" y="395224"/>
                    <a:pt x="254381" y="395224"/>
                  </a:cubicBezTo>
                  <a:cubicBezTo>
                    <a:pt x="263525" y="395224"/>
                    <a:pt x="273939" y="390271"/>
                    <a:pt x="281051" y="385191"/>
                  </a:cubicBezTo>
                  <a:lnTo>
                    <a:pt x="404876" y="239014"/>
                  </a:lnTo>
                  <a:lnTo>
                    <a:pt x="384810" y="242570"/>
                  </a:lnTo>
                  <a:lnTo>
                    <a:pt x="378079" y="242570"/>
                  </a:lnTo>
                  <a:cubicBezTo>
                    <a:pt x="331216" y="242570"/>
                    <a:pt x="294386" y="213995"/>
                    <a:pt x="271018" y="171196"/>
                  </a:cubicBezTo>
                  <a:lnTo>
                    <a:pt x="234188" y="71247"/>
                  </a:lnTo>
                  <a:lnTo>
                    <a:pt x="143891" y="32004"/>
                  </a:lnTo>
                  <a:cubicBezTo>
                    <a:pt x="127127" y="24892"/>
                    <a:pt x="113792" y="14224"/>
                    <a:pt x="100457" y="0"/>
                  </a:cubicBezTo>
                  <a:close/>
                </a:path>
              </a:pathLst>
            </a:custGeom>
            <a:grpFill/>
          </p:spPr>
        </p:sp>
      </p:grpSp>
      <p:grpSp>
        <p:nvGrpSpPr>
          <p:cNvPr id="307" name="Group 325">
            <a:extLst>
              <a:ext uri="{FF2B5EF4-FFF2-40B4-BE49-F238E27FC236}">
                <a16:creationId xmlns:a16="http://schemas.microsoft.com/office/drawing/2014/main" id="{CD58D729-E447-BC0A-1085-7E96757A12EF}"/>
              </a:ext>
            </a:extLst>
          </p:cNvPr>
          <p:cNvGrpSpPr/>
          <p:nvPr/>
        </p:nvGrpSpPr>
        <p:grpSpPr>
          <a:xfrm>
            <a:off x="3879480" y="4394063"/>
            <a:ext cx="220860" cy="232740"/>
            <a:chOff x="0" y="0"/>
            <a:chExt cx="294480" cy="310320"/>
          </a:xfrm>
          <a:solidFill>
            <a:srgbClr val="00B050"/>
          </a:solidFill>
        </p:grpSpPr>
        <p:sp>
          <p:nvSpPr>
            <p:cNvPr id="308" name="Freeform 326">
              <a:extLst>
                <a:ext uri="{FF2B5EF4-FFF2-40B4-BE49-F238E27FC236}">
                  <a16:creationId xmlns:a16="http://schemas.microsoft.com/office/drawing/2014/main" id="{5DB170D2-95D4-CC62-96F5-94AD759A8F45}"/>
                </a:ext>
              </a:extLst>
            </p:cNvPr>
            <p:cNvSpPr/>
            <p:nvPr/>
          </p:nvSpPr>
          <p:spPr>
            <a:xfrm>
              <a:off x="127" y="127"/>
              <a:ext cx="294386" cy="310134"/>
            </a:xfrm>
            <a:custGeom>
              <a:avLst/>
              <a:gdLst/>
              <a:ahLst/>
              <a:cxnLst/>
              <a:rect l="l" t="t" r="r" b="b"/>
              <a:pathLst>
                <a:path w="294386" h="310134">
                  <a:moveTo>
                    <a:pt x="147066" y="0"/>
                  </a:moveTo>
                  <a:cubicBezTo>
                    <a:pt x="66802" y="0"/>
                    <a:pt x="0" y="71247"/>
                    <a:pt x="0" y="153162"/>
                  </a:cubicBezTo>
                  <a:cubicBezTo>
                    <a:pt x="0" y="238887"/>
                    <a:pt x="66929" y="310134"/>
                    <a:pt x="147193" y="310134"/>
                  </a:cubicBezTo>
                  <a:cubicBezTo>
                    <a:pt x="227457" y="310134"/>
                    <a:pt x="294386" y="238887"/>
                    <a:pt x="294386" y="153162"/>
                  </a:cubicBezTo>
                  <a:cubicBezTo>
                    <a:pt x="294259" y="71247"/>
                    <a:pt x="227330" y="0"/>
                    <a:pt x="147066" y="0"/>
                  </a:cubicBezTo>
                  <a:close/>
                </a:path>
              </a:pathLst>
            </a:custGeom>
            <a:grpFill/>
          </p:spPr>
        </p:sp>
      </p:grpSp>
      <p:grpSp>
        <p:nvGrpSpPr>
          <p:cNvPr id="309" name="Group 327">
            <a:extLst>
              <a:ext uri="{FF2B5EF4-FFF2-40B4-BE49-F238E27FC236}">
                <a16:creationId xmlns:a16="http://schemas.microsoft.com/office/drawing/2014/main" id="{A6009001-A312-9A1C-6D06-FCFF2D4A8218}"/>
              </a:ext>
            </a:extLst>
          </p:cNvPr>
          <p:cNvGrpSpPr/>
          <p:nvPr/>
        </p:nvGrpSpPr>
        <p:grpSpPr>
          <a:xfrm>
            <a:off x="3628380" y="4012283"/>
            <a:ext cx="275940" cy="294300"/>
            <a:chOff x="0" y="0"/>
            <a:chExt cx="367920" cy="392400"/>
          </a:xfrm>
          <a:solidFill>
            <a:srgbClr val="00B050"/>
          </a:solidFill>
        </p:grpSpPr>
        <p:sp>
          <p:nvSpPr>
            <p:cNvPr id="310" name="Freeform 328">
              <a:extLst>
                <a:ext uri="{FF2B5EF4-FFF2-40B4-BE49-F238E27FC236}">
                  <a16:creationId xmlns:a16="http://schemas.microsoft.com/office/drawing/2014/main" id="{0BBBE15D-6578-B419-F736-71D428AFFE5C}"/>
                </a:ext>
              </a:extLst>
            </p:cNvPr>
            <p:cNvSpPr/>
            <p:nvPr/>
          </p:nvSpPr>
          <p:spPr>
            <a:xfrm>
              <a:off x="0" y="127"/>
              <a:ext cx="368046" cy="392176"/>
            </a:xfrm>
            <a:custGeom>
              <a:avLst/>
              <a:gdLst/>
              <a:ahLst/>
              <a:cxnLst/>
              <a:rect l="l" t="t" r="r" b="b"/>
              <a:pathLst>
                <a:path w="368046" h="392176">
                  <a:moveTo>
                    <a:pt x="184023" y="0"/>
                  </a:moveTo>
                  <a:cubicBezTo>
                    <a:pt x="83693" y="0"/>
                    <a:pt x="0" y="89027"/>
                    <a:pt x="0" y="195961"/>
                  </a:cubicBezTo>
                  <a:cubicBezTo>
                    <a:pt x="0" y="302895"/>
                    <a:pt x="83693" y="392176"/>
                    <a:pt x="184023" y="392176"/>
                  </a:cubicBezTo>
                  <a:cubicBezTo>
                    <a:pt x="291084" y="392176"/>
                    <a:pt x="368046" y="303022"/>
                    <a:pt x="368046" y="196088"/>
                  </a:cubicBezTo>
                  <a:cubicBezTo>
                    <a:pt x="368046" y="89154"/>
                    <a:pt x="284226" y="0"/>
                    <a:pt x="184023" y="0"/>
                  </a:cubicBezTo>
                  <a:close/>
                </a:path>
              </a:pathLst>
            </a:custGeom>
            <a:grpFill/>
          </p:spPr>
        </p:sp>
      </p:grpSp>
      <p:grpSp>
        <p:nvGrpSpPr>
          <p:cNvPr id="311" name="Group 329">
            <a:extLst>
              <a:ext uri="{FF2B5EF4-FFF2-40B4-BE49-F238E27FC236}">
                <a16:creationId xmlns:a16="http://schemas.microsoft.com/office/drawing/2014/main" id="{230B41EE-D57B-4A71-746F-E6F7E14CEAEB}"/>
              </a:ext>
            </a:extLst>
          </p:cNvPr>
          <p:cNvGrpSpPr/>
          <p:nvPr/>
        </p:nvGrpSpPr>
        <p:grpSpPr>
          <a:xfrm>
            <a:off x="4072260" y="4012283"/>
            <a:ext cx="275940" cy="294300"/>
            <a:chOff x="0" y="0"/>
            <a:chExt cx="367920" cy="392400"/>
          </a:xfrm>
          <a:solidFill>
            <a:srgbClr val="00B050"/>
          </a:solidFill>
        </p:grpSpPr>
        <p:sp>
          <p:nvSpPr>
            <p:cNvPr id="312" name="Freeform 330">
              <a:extLst>
                <a:ext uri="{FF2B5EF4-FFF2-40B4-BE49-F238E27FC236}">
                  <a16:creationId xmlns:a16="http://schemas.microsoft.com/office/drawing/2014/main" id="{4CB84DD9-DDDF-14E5-EC45-9EBB5A90AB73}"/>
                </a:ext>
              </a:extLst>
            </p:cNvPr>
            <p:cNvSpPr/>
            <p:nvPr/>
          </p:nvSpPr>
          <p:spPr>
            <a:xfrm>
              <a:off x="127" y="127"/>
              <a:ext cx="367665" cy="392176"/>
            </a:xfrm>
            <a:custGeom>
              <a:avLst/>
              <a:gdLst/>
              <a:ahLst/>
              <a:cxnLst/>
              <a:rect l="l" t="t" r="r" b="b"/>
              <a:pathLst>
                <a:path w="367665" h="392176">
                  <a:moveTo>
                    <a:pt x="183769" y="0"/>
                  </a:moveTo>
                  <a:cubicBezTo>
                    <a:pt x="83439" y="0"/>
                    <a:pt x="0" y="89027"/>
                    <a:pt x="0" y="195961"/>
                  </a:cubicBezTo>
                  <a:cubicBezTo>
                    <a:pt x="0" y="302895"/>
                    <a:pt x="83439" y="392176"/>
                    <a:pt x="183769" y="392176"/>
                  </a:cubicBezTo>
                  <a:cubicBezTo>
                    <a:pt x="284099" y="392176"/>
                    <a:pt x="367665" y="303022"/>
                    <a:pt x="367665" y="196088"/>
                  </a:cubicBezTo>
                  <a:cubicBezTo>
                    <a:pt x="367665" y="89154"/>
                    <a:pt x="284226" y="0"/>
                    <a:pt x="183769" y="0"/>
                  </a:cubicBezTo>
                  <a:close/>
                </a:path>
              </a:pathLst>
            </a:custGeom>
            <a:grpFill/>
          </p:spPr>
        </p:sp>
      </p:grpSp>
      <p:grpSp>
        <p:nvGrpSpPr>
          <p:cNvPr id="313" name="Group 331">
            <a:extLst>
              <a:ext uri="{FF2B5EF4-FFF2-40B4-BE49-F238E27FC236}">
                <a16:creationId xmlns:a16="http://schemas.microsoft.com/office/drawing/2014/main" id="{CC8FB647-39E2-66DA-12DD-F041AF375345}"/>
              </a:ext>
            </a:extLst>
          </p:cNvPr>
          <p:cNvGrpSpPr/>
          <p:nvPr/>
        </p:nvGrpSpPr>
        <p:grpSpPr>
          <a:xfrm>
            <a:off x="3919440" y="4672163"/>
            <a:ext cx="132840" cy="85860"/>
            <a:chOff x="0" y="0"/>
            <a:chExt cx="177120" cy="114480"/>
          </a:xfrm>
          <a:solidFill>
            <a:srgbClr val="00B050"/>
          </a:solidFill>
        </p:grpSpPr>
        <p:sp>
          <p:nvSpPr>
            <p:cNvPr id="314" name="Freeform 332">
              <a:extLst>
                <a:ext uri="{FF2B5EF4-FFF2-40B4-BE49-F238E27FC236}">
                  <a16:creationId xmlns:a16="http://schemas.microsoft.com/office/drawing/2014/main" id="{08C8E224-E60C-10F6-DAC3-E0B0E1A4D2CB}"/>
                </a:ext>
              </a:extLst>
            </p:cNvPr>
            <p:cNvSpPr/>
            <p:nvPr/>
          </p:nvSpPr>
          <p:spPr>
            <a:xfrm>
              <a:off x="127" y="0"/>
              <a:ext cx="177038" cy="114427"/>
            </a:xfrm>
            <a:custGeom>
              <a:avLst/>
              <a:gdLst/>
              <a:ahLst/>
              <a:cxnLst/>
              <a:rect l="l" t="t" r="r" b="b"/>
              <a:pathLst>
                <a:path w="177038" h="114427">
                  <a:moveTo>
                    <a:pt x="0" y="0"/>
                  </a:moveTo>
                  <a:lnTo>
                    <a:pt x="90170" y="114427"/>
                  </a:lnTo>
                  <a:lnTo>
                    <a:pt x="177038" y="0"/>
                  </a:lnTo>
                  <a:cubicBezTo>
                    <a:pt x="153670" y="14351"/>
                    <a:pt x="123698" y="17907"/>
                    <a:pt x="90170" y="17907"/>
                  </a:cubicBezTo>
                  <a:cubicBezTo>
                    <a:pt x="60071" y="17907"/>
                    <a:pt x="29972" y="10795"/>
                    <a:pt x="0" y="0"/>
                  </a:cubicBezTo>
                  <a:close/>
                </a:path>
              </a:pathLst>
            </a:custGeom>
            <a:grpFill/>
          </p:spPr>
        </p:sp>
      </p:grpSp>
      <p:grpSp>
        <p:nvGrpSpPr>
          <p:cNvPr id="315" name="Group 333">
            <a:extLst>
              <a:ext uri="{FF2B5EF4-FFF2-40B4-BE49-F238E27FC236}">
                <a16:creationId xmlns:a16="http://schemas.microsoft.com/office/drawing/2014/main" id="{FB8A60BB-53D9-034A-BDEC-9A34221974D8}"/>
              </a:ext>
            </a:extLst>
          </p:cNvPr>
          <p:cNvGrpSpPr/>
          <p:nvPr/>
        </p:nvGrpSpPr>
        <p:grpSpPr>
          <a:xfrm>
            <a:off x="3741240" y="4653803"/>
            <a:ext cx="223020" cy="360720"/>
            <a:chOff x="0" y="0"/>
            <a:chExt cx="297360" cy="480960"/>
          </a:xfrm>
          <a:solidFill>
            <a:srgbClr val="00B050"/>
          </a:solidFill>
        </p:grpSpPr>
        <p:sp>
          <p:nvSpPr>
            <p:cNvPr id="316" name="Freeform 334">
              <a:extLst>
                <a:ext uri="{FF2B5EF4-FFF2-40B4-BE49-F238E27FC236}">
                  <a16:creationId xmlns:a16="http://schemas.microsoft.com/office/drawing/2014/main" id="{ABF84C51-1477-9E1A-E756-91C0189A0E71}"/>
                </a:ext>
              </a:extLst>
            </p:cNvPr>
            <p:cNvSpPr/>
            <p:nvPr/>
          </p:nvSpPr>
          <p:spPr>
            <a:xfrm>
              <a:off x="127" y="127"/>
              <a:ext cx="297180" cy="480822"/>
            </a:xfrm>
            <a:custGeom>
              <a:avLst/>
              <a:gdLst/>
              <a:ahLst/>
              <a:cxnLst/>
              <a:rect l="l" t="t" r="r" b="b"/>
              <a:pathLst>
                <a:path w="297180" h="480822">
                  <a:moveTo>
                    <a:pt x="133604" y="0"/>
                  </a:moveTo>
                  <a:cubicBezTo>
                    <a:pt x="50165" y="67564"/>
                    <a:pt x="0" y="170942"/>
                    <a:pt x="0" y="281432"/>
                  </a:cubicBezTo>
                  <a:lnTo>
                    <a:pt x="0" y="441579"/>
                  </a:lnTo>
                  <a:cubicBezTo>
                    <a:pt x="0" y="462915"/>
                    <a:pt x="16637" y="480822"/>
                    <a:pt x="40132" y="480822"/>
                  </a:cubicBezTo>
                  <a:lnTo>
                    <a:pt x="297180" y="480822"/>
                  </a:lnTo>
                  <a:lnTo>
                    <a:pt x="297180" y="213614"/>
                  </a:lnTo>
                  <a:lnTo>
                    <a:pt x="133604" y="0"/>
                  </a:lnTo>
                  <a:close/>
                </a:path>
              </a:pathLst>
            </a:custGeom>
            <a:grpFill/>
          </p:spPr>
        </p:sp>
      </p:grpSp>
      <p:grpSp>
        <p:nvGrpSpPr>
          <p:cNvPr id="317" name="Group 335">
            <a:extLst>
              <a:ext uri="{FF2B5EF4-FFF2-40B4-BE49-F238E27FC236}">
                <a16:creationId xmlns:a16="http://schemas.microsoft.com/office/drawing/2014/main" id="{04A9CF09-2A17-782A-F3F6-BB37C5B15E79}"/>
              </a:ext>
            </a:extLst>
          </p:cNvPr>
          <p:cNvGrpSpPr/>
          <p:nvPr/>
        </p:nvGrpSpPr>
        <p:grpSpPr>
          <a:xfrm>
            <a:off x="4017180" y="4656503"/>
            <a:ext cx="223020" cy="360720"/>
            <a:chOff x="0" y="0"/>
            <a:chExt cx="297360" cy="480960"/>
          </a:xfrm>
          <a:solidFill>
            <a:srgbClr val="00B050"/>
          </a:solidFill>
        </p:grpSpPr>
        <p:sp>
          <p:nvSpPr>
            <p:cNvPr id="318" name="Freeform 336">
              <a:extLst>
                <a:ext uri="{FF2B5EF4-FFF2-40B4-BE49-F238E27FC236}">
                  <a16:creationId xmlns:a16="http://schemas.microsoft.com/office/drawing/2014/main" id="{A9A4E776-1BC1-7E3F-14E2-A2CA01791EF6}"/>
                </a:ext>
              </a:extLst>
            </p:cNvPr>
            <p:cNvSpPr/>
            <p:nvPr/>
          </p:nvSpPr>
          <p:spPr>
            <a:xfrm>
              <a:off x="127" y="0"/>
              <a:ext cx="297180" cy="480822"/>
            </a:xfrm>
            <a:custGeom>
              <a:avLst/>
              <a:gdLst/>
              <a:ahLst/>
              <a:cxnLst/>
              <a:rect l="l" t="t" r="r" b="b"/>
              <a:pathLst>
                <a:path w="297180" h="480822">
                  <a:moveTo>
                    <a:pt x="163576" y="0"/>
                  </a:moveTo>
                  <a:lnTo>
                    <a:pt x="0" y="213741"/>
                  </a:lnTo>
                  <a:lnTo>
                    <a:pt x="0" y="480822"/>
                  </a:lnTo>
                  <a:lnTo>
                    <a:pt x="260477" y="480822"/>
                  </a:lnTo>
                  <a:cubicBezTo>
                    <a:pt x="280543" y="480822"/>
                    <a:pt x="297180" y="463042"/>
                    <a:pt x="297180" y="441706"/>
                  </a:cubicBezTo>
                  <a:lnTo>
                    <a:pt x="297180" y="281432"/>
                  </a:lnTo>
                  <a:cubicBezTo>
                    <a:pt x="293878" y="167386"/>
                    <a:pt x="243713" y="64135"/>
                    <a:pt x="163576" y="0"/>
                  </a:cubicBezTo>
                  <a:close/>
                </a:path>
              </a:pathLst>
            </a:custGeom>
            <a:grpFill/>
          </p:spPr>
        </p:sp>
      </p:grpSp>
      <p:grpSp>
        <p:nvGrpSpPr>
          <p:cNvPr id="319" name="Group 337">
            <a:extLst>
              <a:ext uri="{FF2B5EF4-FFF2-40B4-BE49-F238E27FC236}">
                <a16:creationId xmlns:a16="http://schemas.microsoft.com/office/drawing/2014/main" id="{AC0F9D02-1449-C344-A08D-C3AAA81B2DF9}"/>
              </a:ext>
            </a:extLst>
          </p:cNvPr>
          <p:cNvGrpSpPr/>
          <p:nvPr/>
        </p:nvGrpSpPr>
        <p:grpSpPr>
          <a:xfrm>
            <a:off x="4024740" y="4295243"/>
            <a:ext cx="439020" cy="368820"/>
            <a:chOff x="0" y="0"/>
            <a:chExt cx="585360" cy="491760"/>
          </a:xfrm>
          <a:solidFill>
            <a:srgbClr val="00B050"/>
          </a:solidFill>
        </p:grpSpPr>
        <p:sp>
          <p:nvSpPr>
            <p:cNvPr id="320" name="Freeform 338">
              <a:extLst>
                <a:ext uri="{FF2B5EF4-FFF2-40B4-BE49-F238E27FC236}">
                  <a16:creationId xmlns:a16="http://schemas.microsoft.com/office/drawing/2014/main" id="{A046F998-AB03-C00D-4D43-27236FA7351A}"/>
                </a:ext>
              </a:extLst>
            </p:cNvPr>
            <p:cNvSpPr/>
            <p:nvPr/>
          </p:nvSpPr>
          <p:spPr>
            <a:xfrm>
              <a:off x="0" y="0"/>
              <a:ext cx="585216" cy="491744"/>
            </a:xfrm>
            <a:custGeom>
              <a:avLst/>
              <a:gdLst/>
              <a:ahLst/>
              <a:cxnLst/>
              <a:rect l="l" t="t" r="r" b="b"/>
              <a:pathLst>
                <a:path w="585216" h="491744">
                  <a:moveTo>
                    <a:pt x="391287" y="171069"/>
                  </a:moveTo>
                  <a:cubicBezTo>
                    <a:pt x="414782" y="171069"/>
                    <a:pt x="431419" y="188976"/>
                    <a:pt x="431419" y="210312"/>
                  </a:cubicBezTo>
                  <a:cubicBezTo>
                    <a:pt x="431419" y="231648"/>
                    <a:pt x="414782" y="249428"/>
                    <a:pt x="391287" y="249428"/>
                  </a:cubicBezTo>
                  <a:lnTo>
                    <a:pt x="317754" y="249428"/>
                  </a:lnTo>
                  <a:cubicBezTo>
                    <a:pt x="297688" y="249428"/>
                    <a:pt x="280924" y="231648"/>
                    <a:pt x="280924" y="210312"/>
                  </a:cubicBezTo>
                  <a:cubicBezTo>
                    <a:pt x="280924" y="188976"/>
                    <a:pt x="297688" y="171069"/>
                    <a:pt x="317754" y="171069"/>
                  </a:cubicBezTo>
                  <a:close/>
                  <a:moveTo>
                    <a:pt x="438150" y="0"/>
                  </a:moveTo>
                  <a:cubicBezTo>
                    <a:pt x="391287" y="60579"/>
                    <a:pt x="324485" y="96266"/>
                    <a:pt x="247523" y="96266"/>
                  </a:cubicBezTo>
                  <a:cubicBezTo>
                    <a:pt x="170561" y="96266"/>
                    <a:pt x="103759" y="57023"/>
                    <a:pt x="56896" y="7112"/>
                  </a:cubicBezTo>
                  <a:cubicBezTo>
                    <a:pt x="36830" y="25019"/>
                    <a:pt x="16764" y="42799"/>
                    <a:pt x="0" y="64135"/>
                  </a:cubicBezTo>
                  <a:cubicBezTo>
                    <a:pt x="100330" y="85471"/>
                    <a:pt x="173863" y="178181"/>
                    <a:pt x="173863" y="295783"/>
                  </a:cubicBezTo>
                  <a:cubicBezTo>
                    <a:pt x="173863" y="331470"/>
                    <a:pt x="167132" y="363474"/>
                    <a:pt x="153797" y="392049"/>
                  </a:cubicBezTo>
                  <a:cubicBezTo>
                    <a:pt x="197358" y="420497"/>
                    <a:pt x="234061" y="452501"/>
                    <a:pt x="267462" y="491744"/>
                  </a:cubicBezTo>
                  <a:lnTo>
                    <a:pt x="548513" y="491744"/>
                  </a:lnTo>
                  <a:cubicBezTo>
                    <a:pt x="568579" y="491744"/>
                    <a:pt x="585216" y="473837"/>
                    <a:pt x="585216" y="452501"/>
                  </a:cubicBezTo>
                  <a:lnTo>
                    <a:pt x="585216" y="295783"/>
                  </a:lnTo>
                  <a:cubicBezTo>
                    <a:pt x="581914" y="171069"/>
                    <a:pt x="521716" y="64135"/>
                    <a:pt x="438150" y="0"/>
                  </a:cubicBezTo>
                  <a:close/>
                </a:path>
              </a:pathLst>
            </a:custGeom>
            <a:grpFill/>
          </p:spPr>
        </p:sp>
      </p:grpSp>
      <p:grpSp>
        <p:nvGrpSpPr>
          <p:cNvPr id="321" name="Group 339">
            <a:extLst>
              <a:ext uri="{FF2B5EF4-FFF2-40B4-BE49-F238E27FC236}">
                <a16:creationId xmlns:a16="http://schemas.microsoft.com/office/drawing/2014/main" id="{9BDDD0F0-0F7A-EE97-9206-32D1A64A2A55}"/>
              </a:ext>
            </a:extLst>
          </p:cNvPr>
          <p:cNvGrpSpPr/>
          <p:nvPr/>
        </p:nvGrpSpPr>
        <p:grpSpPr>
          <a:xfrm>
            <a:off x="3520380" y="4292543"/>
            <a:ext cx="434160" cy="368820"/>
            <a:chOff x="0" y="0"/>
            <a:chExt cx="578880" cy="491760"/>
          </a:xfrm>
          <a:solidFill>
            <a:srgbClr val="00B050"/>
          </a:solidFill>
        </p:grpSpPr>
        <p:sp>
          <p:nvSpPr>
            <p:cNvPr id="322" name="Freeform 340">
              <a:extLst>
                <a:ext uri="{FF2B5EF4-FFF2-40B4-BE49-F238E27FC236}">
                  <a16:creationId xmlns:a16="http://schemas.microsoft.com/office/drawing/2014/main" id="{E8EA50DA-51A1-91AB-2C71-C1D2C23BAFA1}"/>
                </a:ext>
              </a:extLst>
            </p:cNvPr>
            <p:cNvSpPr/>
            <p:nvPr/>
          </p:nvSpPr>
          <p:spPr>
            <a:xfrm>
              <a:off x="127" y="127"/>
              <a:ext cx="578739" cy="491490"/>
            </a:xfrm>
            <a:custGeom>
              <a:avLst/>
              <a:gdLst/>
              <a:ahLst/>
              <a:cxnLst/>
              <a:rect l="l" t="t" r="r" b="b"/>
              <a:pathLst>
                <a:path w="578739" h="491490">
                  <a:moveTo>
                    <a:pt x="257556" y="174498"/>
                  </a:moveTo>
                  <a:cubicBezTo>
                    <a:pt x="277622" y="174498"/>
                    <a:pt x="294386" y="192405"/>
                    <a:pt x="294386" y="213741"/>
                  </a:cubicBezTo>
                  <a:cubicBezTo>
                    <a:pt x="294386" y="235077"/>
                    <a:pt x="277622" y="252857"/>
                    <a:pt x="257556" y="252857"/>
                  </a:cubicBezTo>
                  <a:lnTo>
                    <a:pt x="183896" y="252857"/>
                  </a:lnTo>
                  <a:cubicBezTo>
                    <a:pt x="160528" y="252857"/>
                    <a:pt x="143764" y="235077"/>
                    <a:pt x="143764" y="213741"/>
                  </a:cubicBezTo>
                  <a:cubicBezTo>
                    <a:pt x="143764" y="192405"/>
                    <a:pt x="160528" y="174498"/>
                    <a:pt x="183896" y="174498"/>
                  </a:cubicBezTo>
                  <a:close/>
                  <a:moveTo>
                    <a:pt x="140462" y="0"/>
                  </a:moveTo>
                  <a:cubicBezTo>
                    <a:pt x="56769" y="64135"/>
                    <a:pt x="0" y="170942"/>
                    <a:pt x="0" y="288417"/>
                  </a:cubicBezTo>
                  <a:lnTo>
                    <a:pt x="0" y="445262"/>
                  </a:lnTo>
                  <a:cubicBezTo>
                    <a:pt x="0" y="473710"/>
                    <a:pt x="10033" y="491490"/>
                    <a:pt x="33401" y="491490"/>
                  </a:cubicBezTo>
                  <a:lnTo>
                    <a:pt x="311023" y="491490"/>
                  </a:lnTo>
                  <a:cubicBezTo>
                    <a:pt x="341122" y="448691"/>
                    <a:pt x="378079" y="413131"/>
                    <a:pt x="424815" y="391795"/>
                  </a:cubicBezTo>
                  <a:cubicBezTo>
                    <a:pt x="411480" y="359791"/>
                    <a:pt x="404749" y="331216"/>
                    <a:pt x="404749" y="295529"/>
                  </a:cubicBezTo>
                  <a:cubicBezTo>
                    <a:pt x="404749" y="181610"/>
                    <a:pt x="478282" y="85471"/>
                    <a:pt x="578739" y="64008"/>
                  </a:cubicBezTo>
                  <a:cubicBezTo>
                    <a:pt x="561975" y="38989"/>
                    <a:pt x="541909" y="21209"/>
                    <a:pt x="521843" y="3429"/>
                  </a:cubicBezTo>
                  <a:cubicBezTo>
                    <a:pt x="474980" y="57023"/>
                    <a:pt x="408051" y="92583"/>
                    <a:pt x="334518" y="92583"/>
                  </a:cubicBezTo>
                  <a:cubicBezTo>
                    <a:pt x="257556" y="92583"/>
                    <a:pt x="190627" y="57023"/>
                    <a:pt x="140462" y="0"/>
                  </a:cubicBezTo>
                  <a:close/>
                </a:path>
              </a:pathLst>
            </a:custGeom>
            <a:grpFill/>
          </p:spPr>
        </p:sp>
      </p:grpSp>
      <p:grpSp>
        <p:nvGrpSpPr>
          <p:cNvPr id="323" name="Group 341">
            <a:extLst>
              <a:ext uri="{FF2B5EF4-FFF2-40B4-BE49-F238E27FC236}">
                <a16:creationId xmlns:a16="http://schemas.microsoft.com/office/drawing/2014/main" id="{77173FC4-F147-00C9-8619-1864C3979F9C}"/>
              </a:ext>
            </a:extLst>
          </p:cNvPr>
          <p:cNvGrpSpPr/>
          <p:nvPr/>
        </p:nvGrpSpPr>
        <p:grpSpPr>
          <a:xfrm>
            <a:off x="9491160" y="3989603"/>
            <a:ext cx="55080" cy="149580"/>
            <a:chOff x="0" y="0"/>
            <a:chExt cx="73440" cy="199440"/>
          </a:xfrm>
          <a:solidFill>
            <a:srgbClr val="00B050"/>
          </a:solidFill>
        </p:grpSpPr>
        <p:sp>
          <p:nvSpPr>
            <p:cNvPr id="324" name="Freeform 342">
              <a:extLst>
                <a:ext uri="{FF2B5EF4-FFF2-40B4-BE49-F238E27FC236}">
                  <a16:creationId xmlns:a16="http://schemas.microsoft.com/office/drawing/2014/main" id="{D54F2D96-EAE9-52C9-DD90-F9265C99DF1B}"/>
                </a:ext>
              </a:extLst>
            </p:cNvPr>
            <p:cNvSpPr/>
            <p:nvPr/>
          </p:nvSpPr>
          <p:spPr>
            <a:xfrm>
              <a:off x="0" y="127"/>
              <a:ext cx="73279" cy="199263"/>
            </a:xfrm>
            <a:custGeom>
              <a:avLst/>
              <a:gdLst/>
              <a:ahLst/>
              <a:cxnLst/>
              <a:rect l="l" t="t" r="r" b="b"/>
              <a:pathLst>
                <a:path w="73279" h="199263">
                  <a:moveTo>
                    <a:pt x="36703" y="0"/>
                  </a:moveTo>
                  <a:cubicBezTo>
                    <a:pt x="16764" y="0"/>
                    <a:pt x="0" y="17780"/>
                    <a:pt x="0" y="39116"/>
                  </a:cubicBezTo>
                  <a:lnTo>
                    <a:pt x="0" y="160147"/>
                  </a:lnTo>
                  <a:cubicBezTo>
                    <a:pt x="0" y="181483"/>
                    <a:pt x="16764" y="199263"/>
                    <a:pt x="36703" y="199263"/>
                  </a:cubicBezTo>
                  <a:cubicBezTo>
                    <a:pt x="56642" y="199263"/>
                    <a:pt x="73279" y="181356"/>
                    <a:pt x="73279" y="160020"/>
                  </a:cubicBezTo>
                  <a:lnTo>
                    <a:pt x="73279" y="39116"/>
                  </a:lnTo>
                  <a:cubicBezTo>
                    <a:pt x="73279" y="17780"/>
                    <a:pt x="56769" y="0"/>
                    <a:pt x="36703" y="0"/>
                  </a:cubicBezTo>
                  <a:close/>
                </a:path>
              </a:pathLst>
            </a:custGeom>
            <a:grpFill/>
          </p:spPr>
        </p:sp>
      </p:grpSp>
      <p:grpSp>
        <p:nvGrpSpPr>
          <p:cNvPr id="325" name="Group 343">
            <a:extLst>
              <a:ext uri="{FF2B5EF4-FFF2-40B4-BE49-F238E27FC236}">
                <a16:creationId xmlns:a16="http://schemas.microsoft.com/office/drawing/2014/main" id="{CAA71D6B-8397-0748-AF62-9CB938B8F334}"/>
              </a:ext>
            </a:extLst>
          </p:cNvPr>
          <p:cNvGrpSpPr/>
          <p:nvPr/>
        </p:nvGrpSpPr>
        <p:grpSpPr>
          <a:xfrm>
            <a:off x="9659640" y="4052783"/>
            <a:ext cx="112860" cy="115560"/>
            <a:chOff x="0" y="0"/>
            <a:chExt cx="150480" cy="154080"/>
          </a:xfrm>
          <a:solidFill>
            <a:srgbClr val="00B050"/>
          </a:solidFill>
        </p:grpSpPr>
        <p:sp>
          <p:nvSpPr>
            <p:cNvPr id="326" name="Freeform 344">
              <a:extLst>
                <a:ext uri="{FF2B5EF4-FFF2-40B4-BE49-F238E27FC236}">
                  <a16:creationId xmlns:a16="http://schemas.microsoft.com/office/drawing/2014/main" id="{0892FD94-A746-941E-7337-3A7990E92AEC}"/>
                </a:ext>
              </a:extLst>
            </p:cNvPr>
            <p:cNvSpPr/>
            <p:nvPr/>
          </p:nvSpPr>
          <p:spPr>
            <a:xfrm>
              <a:off x="0" y="127"/>
              <a:ext cx="150368" cy="153924"/>
            </a:xfrm>
            <a:custGeom>
              <a:avLst/>
              <a:gdLst/>
              <a:ahLst/>
              <a:cxnLst/>
              <a:rect l="l" t="t" r="r" b="b"/>
              <a:pathLst>
                <a:path w="150368" h="153924">
                  <a:moveTo>
                    <a:pt x="113665" y="0"/>
                  </a:moveTo>
                  <a:cubicBezTo>
                    <a:pt x="103632" y="0"/>
                    <a:pt x="93599" y="2540"/>
                    <a:pt x="86868" y="8001"/>
                  </a:cubicBezTo>
                  <a:lnTo>
                    <a:pt x="13335" y="89789"/>
                  </a:lnTo>
                  <a:cubicBezTo>
                    <a:pt x="0" y="104013"/>
                    <a:pt x="0" y="129032"/>
                    <a:pt x="13335" y="143256"/>
                  </a:cubicBezTo>
                  <a:cubicBezTo>
                    <a:pt x="20066" y="150368"/>
                    <a:pt x="28448" y="153924"/>
                    <a:pt x="37084" y="153924"/>
                  </a:cubicBezTo>
                  <a:cubicBezTo>
                    <a:pt x="45720" y="153924"/>
                    <a:pt x="55118" y="150368"/>
                    <a:pt x="63500" y="143256"/>
                  </a:cubicBezTo>
                  <a:lnTo>
                    <a:pt x="140335" y="61341"/>
                  </a:lnTo>
                  <a:cubicBezTo>
                    <a:pt x="150368" y="47117"/>
                    <a:pt x="150368" y="22225"/>
                    <a:pt x="140335" y="8001"/>
                  </a:cubicBezTo>
                  <a:cubicBezTo>
                    <a:pt x="133731" y="2540"/>
                    <a:pt x="123698" y="0"/>
                    <a:pt x="113665" y="0"/>
                  </a:cubicBezTo>
                  <a:close/>
                </a:path>
              </a:pathLst>
            </a:custGeom>
            <a:grpFill/>
          </p:spPr>
        </p:sp>
      </p:grpSp>
      <p:grpSp>
        <p:nvGrpSpPr>
          <p:cNvPr id="327" name="Group 345">
            <a:extLst>
              <a:ext uri="{FF2B5EF4-FFF2-40B4-BE49-F238E27FC236}">
                <a16:creationId xmlns:a16="http://schemas.microsoft.com/office/drawing/2014/main" id="{E63769E2-428B-D2AE-C486-A6647912D5CE}"/>
              </a:ext>
            </a:extLst>
          </p:cNvPr>
          <p:cNvGrpSpPr/>
          <p:nvPr/>
        </p:nvGrpSpPr>
        <p:grpSpPr>
          <a:xfrm>
            <a:off x="9822180" y="4403783"/>
            <a:ext cx="112860" cy="61560"/>
            <a:chOff x="0" y="0"/>
            <a:chExt cx="150480" cy="82080"/>
          </a:xfrm>
          <a:solidFill>
            <a:srgbClr val="00B050"/>
          </a:solidFill>
        </p:grpSpPr>
        <p:sp>
          <p:nvSpPr>
            <p:cNvPr id="328" name="Freeform 346">
              <a:extLst>
                <a:ext uri="{FF2B5EF4-FFF2-40B4-BE49-F238E27FC236}">
                  <a16:creationId xmlns:a16="http://schemas.microsoft.com/office/drawing/2014/main" id="{79471DF6-46CD-3EA1-2A9B-008D6D10E461}"/>
                </a:ext>
              </a:extLst>
            </p:cNvPr>
            <p:cNvSpPr/>
            <p:nvPr/>
          </p:nvSpPr>
          <p:spPr>
            <a:xfrm>
              <a:off x="127" y="127"/>
              <a:ext cx="150368" cy="81915"/>
            </a:xfrm>
            <a:custGeom>
              <a:avLst/>
              <a:gdLst/>
              <a:ahLst/>
              <a:cxnLst/>
              <a:rect l="l" t="t" r="r" b="b"/>
              <a:pathLst>
                <a:path w="150368" h="81915">
                  <a:moveTo>
                    <a:pt x="40005" y="0"/>
                  </a:moveTo>
                  <a:cubicBezTo>
                    <a:pt x="16637" y="0"/>
                    <a:pt x="0" y="17780"/>
                    <a:pt x="0" y="39116"/>
                  </a:cubicBezTo>
                  <a:cubicBezTo>
                    <a:pt x="0" y="64135"/>
                    <a:pt x="16637" y="81915"/>
                    <a:pt x="40132" y="81915"/>
                  </a:cubicBezTo>
                  <a:lnTo>
                    <a:pt x="113538" y="81915"/>
                  </a:lnTo>
                  <a:cubicBezTo>
                    <a:pt x="133604" y="81915"/>
                    <a:pt x="150368" y="64135"/>
                    <a:pt x="150368" y="39116"/>
                  </a:cubicBezTo>
                  <a:cubicBezTo>
                    <a:pt x="150368" y="17780"/>
                    <a:pt x="133604" y="0"/>
                    <a:pt x="113538" y="0"/>
                  </a:cubicBezTo>
                  <a:close/>
                </a:path>
              </a:pathLst>
            </a:custGeom>
            <a:grpFill/>
          </p:spPr>
        </p:sp>
      </p:grpSp>
      <p:grpSp>
        <p:nvGrpSpPr>
          <p:cNvPr id="329" name="Group 347">
            <a:extLst>
              <a:ext uri="{FF2B5EF4-FFF2-40B4-BE49-F238E27FC236}">
                <a16:creationId xmlns:a16="http://schemas.microsoft.com/office/drawing/2014/main" id="{3B295C4B-CAEC-636F-1ED4-4558855398CB}"/>
              </a:ext>
            </a:extLst>
          </p:cNvPr>
          <p:cNvGrpSpPr/>
          <p:nvPr/>
        </p:nvGrpSpPr>
        <p:grpSpPr>
          <a:xfrm>
            <a:off x="9052680" y="4403783"/>
            <a:ext cx="112860" cy="58860"/>
            <a:chOff x="0" y="0"/>
            <a:chExt cx="150480" cy="78480"/>
          </a:xfrm>
          <a:solidFill>
            <a:srgbClr val="00B050"/>
          </a:solidFill>
        </p:grpSpPr>
        <p:sp>
          <p:nvSpPr>
            <p:cNvPr id="330" name="Freeform 348">
              <a:extLst>
                <a:ext uri="{FF2B5EF4-FFF2-40B4-BE49-F238E27FC236}">
                  <a16:creationId xmlns:a16="http://schemas.microsoft.com/office/drawing/2014/main" id="{48A1F1CD-2F5D-4191-4536-7D89CAE787CC}"/>
                </a:ext>
              </a:extLst>
            </p:cNvPr>
            <p:cNvSpPr/>
            <p:nvPr/>
          </p:nvSpPr>
          <p:spPr>
            <a:xfrm>
              <a:off x="127" y="127"/>
              <a:ext cx="150368" cy="78359"/>
            </a:xfrm>
            <a:custGeom>
              <a:avLst/>
              <a:gdLst/>
              <a:ahLst/>
              <a:cxnLst/>
              <a:rect l="l" t="t" r="r" b="b"/>
              <a:pathLst>
                <a:path w="150368" h="78359">
                  <a:moveTo>
                    <a:pt x="36703" y="0"/>
                  </a:moveTo>
                  <a:cubicBezTo>
                    <a:pt x="16637" y="0"/>
                    <a:pt x="0" y="17780"/>
                    <a:pt x="0" y="39116"/>
                  </a:cubicBezTo>
                  <a:cubicBezTo>
                    <a:pt x="0" y="64135"/>
                    <a:pt x="16637" y="78359"/>
                    <a:pt x="36703" y="78359"/>
                  </a:cubicBezTo>
                  <a:lnTo>
                    <a:pt x="113538" y="78359"/>
                  </a:lnTo>
                  <a:cubicBezTo>
                    <a:pt x="133604" y="78359"/>
                    <a:pt x="150368" y="64135"/>
                    <a:pt x="150368" y="39116"/>
                  </a:cubicBezTo>
                  <a:cubicBezTo>
                    <a:pt x="150368" y="17780"/>
                    <a:pt x="133604" y="0"/>
                    <a:pt x="113538" y="0"/>
                  </a:cubicBezTo>
                  <a:close/>
                </a:path>
              </a:pathLst>
            </a:custGeom>
            <a:grpFill/>
          </p:spPr>
        </p:sp>
      </p:grpSp>
      <p:grpSp>
        <p:nvGrpSpPr>
          <p:cNvPr id="331" name="Group 349">
            <a:extLst>
              <a:ext uri="{FF2B5EF4-FFF2-40B4-BE49-F238E27FC236}">
                <a16:creationId xmlns:a16="http://schemas.microsoft.com/office/drawing/2014/main" id="{D96EE9B3-40F0-8ABE-D018-983D5ED10F5D}"/>
              </a:ext>
            </a:extLst>
          </p:cNvPr>
          <p:cNvGrpSpPr/>
          <p:nvPr/>
        </p:nvGrpSpPr>
        <p:grpSpPr>
          <a:xfrm>
            <a:off x="9270840" y="4052783"/>
            <a:ext cx="112860" cy="115560"/>
            <a:chOff x="0" y="0"/>
            <a:chExt cx="150480" cy="154080"/>
          </a:xfrm>
          <a:solidFill>
            <a:srgbClr val="00B050"/>
          </a:solidFill>
        </p:grpSpPr>
        <p:sp>
          <p:nvSpPr>
            <p:cNvPr id="332" name="Freeform 350">
              <a:extLst>
                <a:ext uri="{FF2B5EF4-FFF2-40B4-BE49-F238E27FC236}">
                  <a16:creationId xmlns:a16="http://schemas.microsoft.com/office/drawing/2014/main" id="{CFFE042A-E81A-BEA2-EC03-423C7A50D90D}"/>
                </a:ext>
              </a:extLst>
            </p:cNvPr>
            <p:cNvSpPr/>
            <p:nvPr/>
          </p:nvSpPr>
          <p:spPr>
            <a:xfrm>
              <a:off x="127" y="127"/>
              <a:ext cx="150114" cy="153924"/>
            </a:xfrm>
            <a:custGeom>
              <a:avLst/>
              <a:gdLst/>
              <a:ahLst/>
              <a:cxnLst/>
              <a:rect l="l" t="t" r="r" b="b"/>
              <a:pathLst>
                <a:path w="150114" h="153924">
                  <a:moveTo>
                    <a:pt x="38354" y="0"/>
                  </a:moveTo>
                  <a:cubicBezTo>
                    <a:pt x="29083" y="0"/>
                    <a:pt x="20066" y="2540"/>
                    <a:pt x="13335" y="8001"/>
                  </a:cubicBezTo>
                  <a:cubicBezTo>
                    <a:pt x="0" y="22225"/>
                    <a:pt x="0" y="50673"/>
                    <a:pt x="13335" y="61341"/>
                  </a:cubicBezTo>
                  <a:lnTo>
                    <a:pt x="86868" y="143256"/>
                  </a:lnTo>
                  <a:cubicBezTo>
                    <a:pt x="93599" y="150368"/>
                    <a:pt x="103505" y="153924"/>
                    <a:pt x="113538" y="153924"/>
                  </a:cubicBezTo>
                  <a:cubicBezTo>
                    <a:pt x="123571" y="153924"/>
                    <a:pt x="133604" y="150368"/>
                    <a:pt x="140208" y="143256"/>
                  </a:cubicBezTo>
                  <a:cubicBezTo>
                    <a:pt x="150114" y="129032"/>
                    <a:pt x="150114" y="104013"/>
                    <a:pt x="140208" y="89789"/>
                  </a:cubicBezTo>
                  <a:lnTo>
                    <a:pt x="63373" y="8001"/>
                  </a:lnTo>
                  <a:cubicBezTo>
                    <a:pt x="56769" y="2540"/>
                    <a:pt x="47625" y="0"/>
                    <a:pt x="38354" y="0"/>
                  </a:cubicBezTo>
                  <a:close/>
                </a:path>
              </a:pathLst>
            </a:custGeom>
            <a:grpFill/>
          </p:spPr>
        </p:sp>
      </p:grpSp>
      <p:grpSp>
        <p:nvGrpSpPr>
          <p:cNvPr id="333" name="Group 351">
            <a:extLst>
              <a:ext uri="{FF2B5EF4-FFF2-40B4-BE49-F238E27FC236}">
                <a16:creationId xmlns:a16="http://schemas.microsoft.com/office/drawing/2014/main" id="{CDE72578-E0DB-75B0-5305-1554B36E6479}"/>
              </a:ext>
            </a:extLst>
          </p:cNvPr>
          <p:cNvGrpSpPr/>
          <p:nvPr/>
        </p:nvGrpSpPr>
        <p:grpSpPr>
          <a:xfrm>
            <a:off x="9102360" y="4168343"/>
            <a:ext cx="117720" cy="88020"/>
            <a:chOff x="0" y="0"/>
            <a:chExt cx="156960" cy="117360"/>
          </a:xfrm>
          <a:solidFill>
            <a:srgbClr val="00B050"/>
          </a:solidFill>
        </p:grpSpPr>
        <p:sp>
          <p:nvSpPr>
            <p:cNvPr id="334" name="Freeform 352">
              <a:extLst>
                <a:ext uri="{FF2B5EF4-FFF2-40B4-BE49-F238E27FC236}">
                  <a16:creationId xmlns:a16="http://schemas.microsoft.com/office/drawing/2014/main" id="{24807F70-09BA-F8B4-0E44-4C77A5AD08FB}"/>
                </a:ext>
              </a:extLst>
            </p:cNvPr>
            <p:cNvSpPr/>
            <p:nvPr/>
          </p:nvSpPr>
          <p:spPr>
            <a:xfrm>
              <a:off x="127" y="0"/>
              <a:ext cx="156845" cy="117348"/>
            </a:xfrm>
            <a:custGeom>
              <a:avLst/>
              <a:gdLst/>
              <a:ahLst/>
              <a:cxnLst/>
              <a:rect l="l" t="t" r="r" b="b"/>
              <a:pathLst>
                <a:path w="156845" h="117348">
                  <a:moveTo>
                    <a:pt x="41783" y="0"/>
                  </a:moveTo>
                  <a:cubicBezTo>
                    <a:pt x="28194" y="0"/>
                    <a:pt x="13843" y="9144"/>
                    <a:pt x="6604" y="21971"/>
                  </a:cubicBezTo>
                  <a:cubicBezTo>
                    <a:pt x="0" y="39878"/>
                    <a:pt x="6604" y="64770"/>
                    <a:pt x="23241" y="75438"/>
                  </a:cubicBezTo>
                  <a:lnTo>
                    <a:pt x="100076" y="114681"/>
                  </a:lnTo>
                  <a:cubicBezTo>
                    <a:pt x="104394" y="116459"/>
                    <a:pt x="109220" y="117348"/>
                    <a:pt x="113919" y="117348"/>
                  </a:cubicBezTo>
                  <a:cubicBezTo>
                    <a:pt x="127889" y="117348"/>
                    <a:pt x="142748" y="109982"/>
                    <a:pt x="150114" y="96774"/>
                  </a:cubicBezTo>
                  <a:cubicBezTo>
                    <a:pt x="156845" y="78867"/>
                    <a:pt x="150114" y="50419"/>
                    <a:pt x="133350" y="43307"/>
                  </a:cubicBezTo>
                  <a:lnTo>
                    <a:pt x="56642" y="4318"/>
                  </a:lnTo>
                  <a:cubicBezTo>
                    <a:pt x="52070" y="1397"/>
                    <a:pt x="46990" y="0"/>
                    <a:pt x="41783" y="0"/>
                  </a:cubicBezTo>
                  <a:close/>
                </a:path>
              </a:pathLst>
            </a:custGeom>
            <a:grpFill/>
          </p:spPr>
        </p:sp>
      </p:grpSp>
      <p:grpSp>
        <p:nvGrpSpPr>
          <p:cNvPr id="335" name="Group 353">
            <a:extLst>
              <a:ext uri="{FF2B5EF4-FFF2-40B4-BE49-F238E27FC236}">
                <a16:creationId xmlns:a16="http://schemas.microsoft.com/office/drawing/2014/main" id="{F470FA07-2F08-4EF1-F027-6AF94BC5C31F}"/>
              </a:ext>
            </a:extLst>
          </p:cNvPr>
          <p:cNvGrpSpPr/>
          <p:nvPr/>
        </p:nvGrpSpPr>
        <p:grpSpPr>
          <a:xfrm>
            <a:off x="9764940" y="4168883"/>
            <a:ext cx="117720" cy="90720"/>
            <a:chOff x="0" y="0"/>
            <a:chExt cx="156960" cy="120960"/>
          </a:xfrm>
          <a:solidFill>
            <a:srgbClr val="00B050"/>
          </a:solidFill>
        </p:grpSpPr>
        <p:sp>
          <p:nvSpPr>
            <p:cNvPr id="336" name="Freeform 354">
              <a:extLst>
                <a:ext uri="{FF2B5EF4-FFF2-40B4-BE49-F238E27FC236}">
                  <a16:creationId xmlns:a16="http://schemas.microsoft.com/office/drawing/2014/main" id="{E693C6EC-DC67-5AD7-3B4D-4C0AE1273043}"/>
                </a:ext>
              </a:extLst>
            </p:cNvPr>
            <p:cNvSpPr/>
            <p:nvPr/>
          </p:nvSpPr>
          <p:spPr>
            <a:xfrm>
              <a:off x="0" y="0"/>
              <a:ext cx="156845" cy="120904"/>
            </a:xfrm>
            <a:custGeom>
              <a:avLst/>
              <a:gdLst/>
              <a:ahLst/>
              <a:cxnLst/>
              <a:rect l="l" t="t" r="r" b="b"/>
              <a:pathLst>
                <a:path w="156845" h="120904">
                  <a:moveTo>
                    <a:pt x="117602" y="0"/>
                  </a:moveTo>
                  <a:cubicBezTo>
                    <a:pt x="111125" y="0"/>
                    <a:pt x="104140" y="2032"/>
                    <a:pt x="96901" y="6477"/>
                  </a:cubicBezTo>
                  <a:lnTo>
                    <a:pt x="23368" y="45593"/>
                  </a:lnTo>
                  <a:cubicBezTo>
                    <a:pt x="6731" y="56134"/>
                    <a:pt x="0" y="77470"/>
                    <a:pt x="6731" y="98933"/>
                  </a:cubicBezTo>
                  <a:cubicBezTo>
                    <a:pt x="13970" y="111760"/>
                    <a:pt x="26543" y="120904"/>
                    <a:pt x="40513" y="120904"/>
                  </a:cubicBezTo>
                  <a:cubicBezTo>
                    <a:pt x="45847" y="120904"/>
                    <a:pt x="51308" y="119507"/>
                    <a:pt x="56896" y="116586"/>
                  </a:cubicBezTo>
                  <a:lnTo>
                    <a:pt x="133477" y="77470"/>
                  </a:lnTo>
                  <a:cubicBezTo>
                    <a:pt x="150241" y="66802"/>
                    <a:pt x="156845" y="45593"/>
                    <a:pt x="150241" y="24257"/>
                  </a:cubicBezTo>
                  <a:cubicBezTo>
                    <a:pt x="143383" y="9652"/>
                    <a:pt x="131826" y="0"/>
                    <a:pt x="117602" y="0"/>
                  </a:cubicBezTo>
                  <a:close/>
                </a:path>
              </a:pathLst>
            </a:custGeom>
            <a:grpFill/>
          </p:spPr>
        </p:sp>
      </p:grpSp>
      <p:grpSp>
        <p:nvGrpSpPr>
          <p:cNvPr id="337" name="Group 355">
            <a:extLst>
              <a:ext uri="{FF2B5EF4-FFF2-40B4-BE49-F238E27FC236}">
                <a16:creationId xmlns:a16="http://schemas.microsoft.com/office/drawing/2014/main" id="{1AF880D6-C7EA-D83C-B6DD-7C9A7EBEC033}"/>
              </a:ext>
            </a:extLst>
          </p:cNvPr>
          <p:cNvGrpSpPr/>
          <p:nvPr/>
        </p:nvGrpSpPr>
        <p:grpSpPr>
          <a:xfrm>
            <a:off x="9202800" y="4163483"/>
            <a:ext cx="564300" cy="827280"/>
            <a:chOff x="0" y="0"/>
            <a:chExt cx="752400" cy="1103040"/>
          </a:xfrm>
          <a:solidFill>
            <a:srgbClr val="00B050"/>
          </a:solidFill>
        </p:grpSpPr>
        <p:sp>
          <p:nvSpPr>
            <p:cNvPr id="338" name="Freeform 356">
              <a:extLst>
                <a:ext uri="{FF2B5EF4-FFF2-40B4-BE49-F238E27FC236}">
                  <a16:creationId xmlns:a16="http://schemas.microsoft.com/office/drawing/2014/main" id="{9A4EE413-24F9-26FF-E06B-F951DE87B1D6}"/>
                </a:ext>
              </a:extLst>
            </p:cNvPr>
            <p:cNvSpPr/>
            <p:nvPr/>
          </p:nvSpPr>
          <p:spPr>
            <a:xfrm>
              <a:off x="0" y="0"/>
              <a:ext cx="752348" cy="1102868"/>
            </a:xfrm>
            <a:custGeom>
              <a:avLst/>
              <a:gdLst/>
              <a:ahLst/>
              <a:cxnLst/>
              <a:rect l="l" t="t" r="r" b="b"/>
              <a:pathLst>
                <a:path w="752348" h="1102868">
                  <a:moveTo>
                    <a:pt x="374523" y="0"/>
                  </a:moveTo>
                  <a:cubicBezTo>
                    <a:pt x="334391" y="0"/>
                    <a:pt x="300990" y="35687"/>
                    <a:pt x="300990" y="82042"/>
                  </a:cubicBezTo>
                  <a:lnTo>
                    <a:pt x="300990" y="160401"/>
                  </a:lnTo>
                  <a:cubicBezTo>
                    <a:pt x="300990" y="117602"/>
                    <a:pt x="267462" y="82042"/>
                    <a:pt x="224028" y="82042"/>
                  </a:cubicBezTo>
                  <a:cubicBezTo>
                    <a:pt x="183896" y="82042"/>
                    <a:pt x="150495" y="117729"/>
                    <a:pt x="150495" y="160401"/>
                  </a:cubicBezTo>
                  <a:lnTo>
                    <a:pt x="150495" y="242443"/>
                  </a:lnTo>
                  <a:cubicBezTo>
                    <a:pt x="163830" y="242443"/>
                    <a:pt x="173863" y="235331"/>
                    <a:pt x="187198" y="235331"/>
                  </a:cubicBezTo>
                  <a:lnTo>
                    <a:pt x="371221" y="235331"/>
                  </a:lnTo>
                  <a:cubicBezTo>
                    <a:pt x="451485" y="235331"/>
                    <a:pt x="518287" y="306578"/>
                    <a:pt x="518287" y="392176"/>
                  </a:cubicBezTo>
                  <a:cubicBezTo>
                    <a:pt x="518287" y="463423"/>
                    <a:pt x="474853" y="520446"/>
                    <a:pt x="414655" y="538353"/>
                  </a:cubicBezTo>
                  <a:cubicBezTo>
                    <a:pt x="431292" y="574040"/>
                    <a:pt x="441452" y="620268"/>
                    <a:pt x="441452" y="663067"/>
                  </a:cubicBezTo>
                  <a:cubicBezTo>
                    <a:pt x="441452" y="688086"/>
                    <a:pt x="424688" y="705866"/>
                    <a:pt x="404622" y="705866"/>
                  </a:cubicBezTo>
                  <a:cubicBezTo>
                    <a:pt x="384556" y="705866"/>
                    <a:pt x="367919" y="688086"/>
                    <a:pt x="367919" y="663067"/>
                  </a:cubicBezTo>
                  <a:cubicBezTo>
                    <a:pt x="367919" y="556133"/>
                    <a:pt x="284226" y="467106"/>
                    <a:pt x="184023" y="467106"/>
                  </a:cubicBezTo>
                  <a:lnTo>
                    <a:pt x="367919" y="467106"/>
                  </a:lnTo>
                  <a:cubicBezTo>
                    <a:pt x="408051" y="467106"/>
                    <a:pt x="441452" y="431419"/>
                    <a:pt x="441452" y="388620"/>
                  </a:cubicBezTo>
                  <a:cubicBezTo>
                    <a:pt x="441452" y="342392"/>
                    <a:pt x="408051" y="306705"/>
                    <a:pt x="367919" y="306705"/>
                  </a:cubicBezTo>
                  <a:lnTo>
                    <a:pt x="183896" y="306705"/>
                  </a:lnTo>
                  <a:cubicBezTo>
                    <a:pt x="83693" y="306578"/>
                    <a:pt x="0" y="395605"/>
                    <a:pt x="0" y="502666"/>
                  </a:cubicBezTo>
                  <a:lnTo>
                    <a:pt x="0" y="584581"/>
                  </a:lnTo>
                  <a:cubicBezTo>
                    <a:pt x="0" y="691515"/>
                    <a:pt x="56896" y="787781"/>
                    <a:pt x="147066" y="834009"/>
                  </a:cubicBezTo>
                  <a:lnTo>
                    <a:pt x="147066" y="941070"/>
                  </a:lnTo>
                  <a:cubicBezTo>
                    <a:pt x="103632" y="941070"/>
                    <a:pt x="70231" y="976757"/>
                    <a:pt x="70231" y="1019429"/>
                  </a:cubicBezTo>
                  <a:lnTo>
                    <a:pt x="70231" y="1062228"/>
                  </a:lnTo>
                  <a:cubicBezTo>
                    <a:pt x="70231" y="1083564"/>
                    <a:pt x="86868" y="1101344"/>
                    <a:pt x="106934" y="1101344"/>
                  </a:cubicBezTo>
                  <a:lnTo>
                    <a:pt x="621919" y="1101344"/>
                  </a:lnTo>
                  <a:cubicBezTo>
                    <a:pt x="628650" y="1102487"/>
                    <a:pt x="634492" y="1102868"/>
                    <a:pt x="639826" y="1102868"/>
                  </a:cubicBezTo>
                  <a:cubicBezTo>
                    <a:pt x="669163" y="1102868"/>
                    <a:pt x="678815" y="1087374"/>
                    <a:pt x="678815" y="1069213"/>
                  </a:cubicBezTo>
                  <a:lnTo>
                    <a:pt x="678815" y="1030097"/>
                  </a:lnTo>
                  <a:cubicBezTo>
                    <a:pt x="678815" y="983869"/>
                    <a:pt x="648716" y="948182"/>
                    <a:pt x="605155" y="948182"/>
                  </a:cubicBezTo>
                  <a:lnTo>
                    <a:pt x="605155" y="841248"/>
                  </a:lnTo>
                  <a:cubicBezTo>
                    <a:pt x="692150" y="798322"/>
                    <a:pt x="752348" y="698627"/>
                    <a:pt x="752348" y="591693"/>
                  </a:cubicBezTo>
                  <a:lnTo>
                    <a:pt x="752348" y="242443"/>
                  </a:lnTo>
                  <a:cubicBezTo>
                    <a:pt x="752348" y="196088"/>
                    <a:pt x="718947" y="160401"/>
                    <a:pt x="675386" y="160401"/>
                  </a:cubicBezTo>
                  <a:cubicBezTo>
                    <a:pt x="635254" y="160401"/>
                    <a:pt x="601853" y="196088"/>
                    <a:pt x="601853" y="242443"/>
                  </a:cubicBezTo>
                  <a:lnTo>
                    <a:pt x="601853" y="160401"/>
                  </a:lnTo>
                  <a:cubicBezTo>
                    <a:pt x="601853" y="117602"/>
                    <a:pt x="568452" y="82042"/>
                    <a:pt x="524891" y="82042"/>
                  </a:cubicBezTo>
                  <a:cubicBezTo>
                    <a:pt x="484759" y="82042"/>
                    <a:pt x="451358" y="117729"/>
                    <a:pt x="451358" y="160401"/>
                  </a:cubicBezTo>
                  <a:lnTo>
                    <a:pt x="451358" y="82042"/>
                  </a:lnTo>
                  <a:cubicBezTo>
                    <a:pt x="451358" y="35687"/>
                    <a:pt x="417957" y="0"/>
                    <a:pt x="374523" y="0"/>
                  </a:cubicBezTo>
                  <a:close/>
                </a:path>
              </a:pathLst>
            </a:custGeom>
            <a:grpFill/>
          </p:spPr>
        </p:sp>
      </p:grpSp>
      <p:grpSp>
        <p:nvGrpSpPr>
          <p:cNvPr id="339" name="Group 357">
            <a:extLst>
              <a:ext uri="{FF2B5EF4-FFF2-40B4-BE49-F238E27FC236}">
                <a16:creationId xmlns:a16="http://schemas.microsoft.com/office/drawing/2014/main" id="{929C9064-26B9-58DE-9115-DB0B166D5172}"/>
              </a:ext>
            </a:extLst>
          </p:cNvPr>
          <p:cNvGrpSpPr/>
          <p:nvPr/>
        </p:nvGrpSpPr>
        <p:grpSpPr>
          <a:xfrm>
            <a:off x="10166700" y="4240163"/>
            <a:ext cx="436320" cy="497340"/>
            <a:chOff x="0" y="0"/>
            <a:chExt cx="581760" cy="663120"/>
          </a:xfrm>
          <a:solidFill>
            <a:srgbClr val="00B050"/>
          </a:solidFill>
        </p:grpSpPr>
        <p:sp>
          <p:nvSpPr>
            <p:cNvPr id="340" name="Freeform 358">
              <a:extLst>
                <a:ext uri="{FF2B5EF4-FFF2-40B4-BE49-F238E27FC236}">
                  <a16:creationId xmlns:a16="http://schemas.microsoft.com/office/drawing/2014/main" id="{8F3EE2C2-8328-F4AA-21DB-613DD24C5601}"/>
                </a:ext>
              </a:extLst>
            </p:cNvPr>
            <p:cNvSpPr/>
            <p:nvPr/>
          </p:nvSpPr>
          <p:spPr>
            <a:xfrm>
              <a:off x="127" y="127"/>
              <a:ext cx="581533" cy="662940"/>
            </a:xfrm>
            <a:custGeom>
              <a:avLst/>
              <a:gdLst/>
              <a:ahLst/>
              <a:cxnLst/>
              <a:rect l="l" t="t" r="r" b="b"/>
              <a:pathLst>
                <a:path w="581533" h="662940">
                  <a:moveTo>
                    <a:pt x="274066" y="0"/>
                  </a:moveTo>
                  <a:lnTo>
                    <a:pt x="43434" y="249428"/>
                  </a:lnTo>
                  <a:cubicBezTo>
                    <a:pt x="0" y="295783"/>
                    <a:pt x="0" y="370586"/>
                    <a:pt x="43434" y="413385"/>
                  </a:cubicBezTo>
                  <a:lnTo>
                    <a:pt x="274066" y="662940"/>
                  </a:lnTo>
                  <a:lnTo>
                    <a:pt x="401066" y="524002"/>
                  </a:lnTo>
                  <a:cubicBezTo>
                    <a:pt x="407797" y="518541"/>
                    <a:pt x="417830" y="516001"/>
                    <a:pt x="427355" y="516001"/>
                  </a:cubicBezTo>
                  <a:cubicBezTo>
                    <a:pt x="436880" y="516001"/>
                    <a:pt x="446151" y="518541"/>
                    <a:pt x="451231" y="524002"/>
                  </a:cubicBezTo>
                  <a:lnTo>
                    <a:pt x="501269" y="577342"/>
                  </a:lnTo>
                  <a:cubicBezTo>
                    <a:pt x="508000" y="584454"/>
                    <a:pt x="518033" y="588137"/>
                    <a:pt x="527558" y="588137"/>
                  </a:cubicBezTo>
                  <a:cubicBezTo>
                    <a:pt x="537083" y="588137"/>
                    <a:pt x="546481" y="584454"/>
                    <a:pt x="551434" y="577342"/>
                  </a:cubicBezTo>
                  <a:cubicBezTo>
                    <a:pt x="564769" y="566674"/>
                    <a:pt x="564769" y="538226"/>
                    <a:pt x="551434" y="524002"/>
                  </a:cubicBezTo>
                  <a:lnTo>
                    <a:pt x="501269" y="470535"/>
                  </a:lnTo>
                  <a:cubicBezTo>
                    <a:pt x="491236" y="459867"/>
                    <a:pt x="491236" y="431419"/>
                    <a:pt x="501269" y="417195"/>
                  </a:cubicBezTo>
                  <a:lnTo>
                    <a:pt x="581533" y="335153"/>
                  </a:lnTo>
                  <a:lnTo>
                    <a:pt x="531495" y="281686"/>
                  </a:lnTo>
                  <a:lnTo>
                    <a:pt x="508000" y="306705"/>
                  </a:lnTo>
                  <a:cubicBezTo>
                    <a:pt x="486283" y="329946"/>
                    <a:pt x="457962" y="341376"/>
                    <a:pt x="429514" y="341376"/>
                  </a:cubicBezTo>
                  <a:cubicBezTo>
                    <a:pt x="401066" y="341376"/>
                    <a:pt x="372618" y="329819"/>
                    <a:pt x="351028" y="306705"/>
                  </a:cubicBezTo>
                  <a:cubicBezTo>
                    <a:pt x="310769" y="263906"/>
                    <a:pt x="310769" y="188976"/>
                    <a:pt x="351028" y="142748"/>
                  </a:cubicBezTo>
                  <a:lnTo>
                    <a:pt x="377825" y="117729"/>
                  </a:lnTo>
                  <a:lnTo>
                    <a:pt x="274066" y="0"/>
                  </a:lnTo>
                  <a:close/>
                </a:path>
              </a:pathLst>
            </a:custGeom>
            <a:grpFill/>
          </p:spPr>
        </p:sp>
      </p:grpSp>
      <p:grpSp>
        <p:nvGrpSpPr>
          <p:cNvPr id="341" name="Group 359">
            <a:extLst>
              <a:ext uri="{FF2B5EF4-FFF2-40B4-BE49-F238E27FC236}">
                <a16:creationId xmlns:a16="http://schemas.microsoft.com/office/drawing/2014/main" id="{508ED856-7D1D-6A89-EA34-59A5665FBEEE}"/>
              </a:ext>
            </a:extLst>
          </p:cNvPr>
          <p:cNvGrpSpPr/>
          <p:nvPr/>
        </p:nvGrpSpPr>
        <p:grpSpPr>
          <a:xfrm>
            <a:off x="10412400" y="3989063"/>
            <a:ext cx="463860" cy="454140"/>
            <a:chOff x="0" y="0"/>
            <a:chExt cx="618480" cy="605520"/>
          </a:xfrm>
          <a:solidFill>
            <a:srgbClr val="00B050"/>
          </a:solidFill>
        </p:grpSpPr>
        <p:sp>
          <p:nvSpPr>
            <p:cNvPr id="342" name="Freeform 360">
              <a:extLst>
                <a:ext uri="{FF2B5EF4-FFF2-40B4-BE49-F238E27FC236}">
                  <a16:creationId xmlns:a16="http://schemas.microsoft.com/office/drawing/2014/main" id="{DA697682-B381-D522-E4AF-611719A33B58}"/>
                </a:ext>
              </a:extLst>
            </p:cNvPr>
            <p:cNvSpPr/>
            <p:nvPr/>
          </p:nvSpPr>
          <p:spPr>
            <a:xfrm>
              <a:off x="0" y="0"/>
              <a:ext cx="618490" cy="605536"/>
            </a:xfrm>
            <a:custGeom>
              <a:avLst/>
              <a:gdLst/>
              <a:ahLst/>
              <a:cxnLst/>
              <a:rect l="l" t="t" r="r" b="b"/>
              <a:pathLst>
                <a:path w="618490" h="605536">
                  <a:moveTo>
                    <a:pt x="310515" y="0"/>
                  </a:moveTo>
                  <a:cubicBezTo>
                    <a:pt x="282448" y="0"/>
                    <a:pt x="254000" y="10795"/>
                    <a:pt x="233934" y="32131"/>
                  </a:cubicBezTo>
                  <a:lnTo>
                    <a:pt x="0" y="277749"/>
                  </a:lnTo>
                  <a:lnTo>
                    <a:pt x="130429" y="416687"/>
                  </a:lnTo>
                  <a:cubicBezTo>
                    <a:pt x="140462" y="427482"/>
                    <a:pt x="140462" y="455930"/>
                    <a:pt x="130429" y="466598"/>
                  </a:cubicBezTo>
                  <a:lnTo>
                    <a:pt x="76962" y="520065"/>
                  </a:lnTo>
                  <a:cubicBezTo>
                    <a:pt x="66929" y="534289"/>
                    <a:pt x="66929" y="562737"/>
                    <a:pt x="76962" y="573405"/>
                  </a:cubicBezTo>
                  <a:cubicBezTo>
                    <a:pt x="83693" y="580517"/>
                    <a:pt x="93599" y="584200"/>
                    <a:pt x="103759" y="584200"/>
                  </a:cubicBezTo>
                  <a:cubicBezTo>
                    <a:pt x="113919" y="584200"/>
                    <a:pt x="123825" y="580644"/>
                    <a:pt x="130556" y="573405"/>
                  </a:cubicBezTo>
                  <a:lnTo>
                    <a:pt x="180594" y="520065"/>
                  </a:lnTo>
                  <a:cubicBezTo>
                    <a:pt x="185674" y="514731"/>
                    <a:pt x="194818" y="512064"/>
                    <a:pt x="204470" y="512064"/>
                  </a:cubicBezTo>
                  <a:cubicBezTo>
                    <a:pt x="214122" y="512064"/>
                    <a:pt x="224155" y="514731"/>
                    <a:pt x="230759" y="520065"/>
                  </a:cubicBezTo>
                  <a:lnTo>
                    <a:pt x="307594" y="605536"/>
                  </a:lnTo>
                  <a:lnTo>
                    <a:pt x="357759" y="552069"/>
                  </a:lnTo>
                  <a:lnTo>
                    <a:pt x="334391" y="527177"/>
                  </a:lnTo>
                  <a:cubicBezTo>
                    <a:pt x="290830" y="480822"/>
                    <a:pt x="290830" y="406146"/>
                    <a:pt x="334391" y="363347"/>
                  </a:cubicBezTo>
                  <a:cubicBezTo>
                    <a:pt x="354457" y="340233"/>
                    <a:pt x="382778" y="328549"/>
                    <a:pt x="411226" y="328549"/>
                  </a:cubicBezTo>
                  <a:cubicBezTo>
                    <a:pt x="439674" y="328549"/>
                    <a:pt x="468122" y="340233"/>
                    <a:pt x="488188" y="363347"/>
                  </a:cubicBezTo>
                  <a:lnTo>
                    <a:pt x="514985" y="388239"/>
                  </a:lnTo>
                  <a:lnTo>
                    <a:pt x="618490" y="277749"/>
                  </a:lnTo>
                  <a:lnTo>
                    <a:pt x="384429" y="32131"/>
                  </a:lnTo>
                  <a:cubicBezTo>
                    <a:pt x="366014" y="10795"/>
                    <a:pt x="338455" y="0"/>
                    <a:pt x="310515" y="0"/>
                  </a:cubicBezTo>
                  <a:close/>
                </a:path>
              </a:pathLst>
            </a:custGeom>
            <a:grpFill/>
          </p:spPr>
        </p:sp>
      </p:grpSp>
      <p:grpSp>
        <p:nvGrpSpPr>
          <p:cNvPr id="343" name="Group 361">
            <a:extLst>
              <a:ext uri="{FF2B5EF4-FFF2-40B4-BE49-F238E27FC236}">
                <a16:creationId xmlns:a16="http://schemas.microsoft.com/office/drawing/2014/main" id="{9A85F5EF-B389-E952-CA54-9E8FB6990950}"/>
              </a:ext>
            </a:extLst>
          </p:cNvPr>
          <p:cNvGrpSpPr/>
          <p:nvPr/>
        </p:nvGrpSpPr>
        <p:grpSpPr>
          <a:xfrm>
            <a:off x="10688340" y="4240163"/>
            <a:ext cx="436320" cy="494640"/>
            <a:chOff x="0" y="0"/>
            <a:chExt cx="581760" cy="659520"/>
          </a:xfrm>
          <a:solidFill>
            <a:srgbClr val="00B050"/>
          </a:solidFill>
        </p:grpSpPr>
        <p:sp>
          <p:nvSpPr>
            <p:cNvPr id="344" name="Freeform 362">
              <a:extLst>
                <a:ext uri="{FF2B5EF4-FFF2-40B4-BE49-F238E27FC236}">
                  <a16:creationId xmlns:a16="http://schemas.microsoft.com/office/drawing/2014/main" id="{02F57880-7EDB-1CF5-298C-15CEE3AC0EBF}"/>
                </a:ext>
              </a:extLst>
            </p:cNvPr>
            <p:cNvSpPr/>
            <p:nvPr/>
          </p:nvSpPr>
          <p:spPr>
            <a:xfrm>
              <a:off x="127" y="127"/>
              <a:ext cx="581533" cy="659384"/>
            </a:xfrm>
            <a:custGeom>
              <a:avLst/>
              <a:gdLst/>
              <a:ahLst/>
              <a:cxnLst/>
              <a:rect l="l" t="t" r="r" b="b"/>
              <a:pathLst>
                <a:path w="581533" h="659384">
                  <a:moveTo>
                    <a:pt x="307467" y="0"/>
                  </a:moveTo>
                  <a:lnTo>
                    <a:pt x="180467" y="138938"/>
                  </a:lnTo>
                  <a:cubicBezTo>
                    <a:pt x="173736" y="146050"/>
                    <a:pt x="163703" y="149733"/>
                    <a:pt x="153670" y="149733"/>
                  </a:cubicBezTo>
                  <a:cubicBezTo>
                    <a:pt x="143637" y="149733"/>
                    <a:pt x="133604" y="146050"/>
                    <a:pt x="126873" y="138938"/>
                  </a:cubicBezTo>
                  <a:lnTo>
                    <a:pt x="76835" y="85471"/>
                  </a:lnTo>
                  <a:cubicBezTo>
                    <a:pt x="71882" y="78359"/>
                    <a:pt x="62611" y="74676"/>
                    <a:pt x="53086" y="74676"/>
                  </a:cubicBezTo>
                  <a:cubicBezTo>
                    <a:pt x="43561" y="74676"/>
                    <a:pt x="33401" y="78359"/>
                    <a:pt x="26797" y="85471"/>
                  </a:cubicBezTo>
                  <a:cubicBezTo>
                    <a:pt x="16764" y="99695"/>
                    <a:pt x="16764" y="124587"/>
                    <a:pt x="26797" y="138938"/>
                  </a:cubicBezTo>
                  <a:lnTo>
                    <a:pt x="76835" y="192405"/>
                  </a:lnTo>
                  <a:cubicBezTo>
                    <a:pt x="90170" y="206629"/>
                    <a:pt x="90170" y="231521"/>
                    <a:pt x="76835" y="245872"/>
                  </a:cubicBezTo>
                  <a:lnTo>
                    <a:pt x="0" y="327914"/>
                  </a:lnTo>
                  <a:lnTo>
                    <a:pt x="50038" y="381381"/>
                  </a:lnTo>
                  <a:lnTo>
                    <a:pt x="73533" y="356362"/>
                  </a:lnTo>
                  <a:cubicBezTo>
                    <a:pt x="95123" y="333121"/>
                    <a:pt x="123571" y="321564"/>
                    <a:pt x="152019" y="321564"/>
                  </a:cubicBezTo>
                  <a:cubicBezTo>
                    <a:pt x="180467" y="321564"/>
                    <a:pt x="208915" y="333121"/>
                    <a:pt x="230505" y="356362"/>
                  </a:cubicBezTo>
                  <a:cubicBezTo>
                    <a:pt x="270637" y="399161"/>
                    <a:pt x="270637" y="477520"/>
                    <a:pt x="230505" y="520319"/>
                  </a:cubicBezTo>
                  <a:lnTo>
                    <a:pt x="203708" y="548894"/>
                  </a:lnTo>
                  <a:lnTo>
                    <a:pt x="307340" y="659384"/>
                  </a:lnTo>
                  <a:lnTo>
                    <a:pt x="538099" y="413385"/>
                  </a:lnTo>
                  <a:cubicBezTo>
                    <a:pt x="581533" y="370586"/>
                    <a:pt x="581533" y="295656"/>
                    <a:pt x="538099" y="249428"/>
                  </a:cubicBezTo>
                  <a:lnTo>
                    <a:pt x="307467" y="0"/>
                  </a:lnTo>
                  <a:close/>
                </a:path>
              </a:pathLst>
            </a:custGeom>
            <a:grpFill/>
          </p:spPr>
        </p:sp>
      </p:grpSp>
      <p:grpSp>
        <p:nvGrpSpPr>
          <p:cNvPr id="345" name="Group 363">
            <a:extLst>
              <a:ext uri="{FF2B5EF4-FFF2-40B4-BE49-F238E27FC236}">
                <a16:creationId xmlns:a16="http://schemas.microsoft.com/office/drawing/2014/main" id="{DE4A8753-9C98-6364-8D71-66D12D48345F}"/>
              </a:ext>
            </a:extLst>
          </p:cNvPr>
          <p:cNvGrpSpPr/>
          <p:nvPr/>
        </p:nvGrpSpPr>
        <p:grpSpPr>
          <a:xfrm>
            <a:off x="10412400" y="4534463"/>
            <a:ext cx="469260" cy="457380"/>
            <a:chOff x="0" y="0"/>
            <a:chExt cx="625680" cy="609840"/>
          </a:xfrm>
          <a:solidFill>
            <a:srgbClr val="00B050"/>
          </a:solidFill>
        </p:grpSpPr>
        <p:sp>
          <p:nvSpPr>
            <p:cNvPr id="346" name="Freeform 364">
              <a:extLst>
                <a:ext uri="{FF2B5EF4-FFF2-40B4-BE49-F238E27FC236}">
                  <a16:creationId xmlns:a16="http://schemas.microsoft.com/office/drawing/2014/main" id="{8D918672-4BD4-7BF5-7551-DEE04FE7E257}"/>
                </a:ext>
              </a:extLst>
            </p:cNvPr>
            <p:cNvSpPr/>
            <p:nvPr/>
          </p:nvSpPr>
          <p:spPr>
            <a:xfrm>
              <a:off x="0" y="0"/>
              <a:ext cx="625602" cy="609727"/>
            </a:xfrm>
            <a:custGeom>
              <a:avLst/>
              <a:gdLst/>
              <a:ahLst/>
              <a:cxnLst/>
              <a:rect l="l" t="t" r="r" b="b"/>
              <a:pathLst>
                <a:path w="625602" h="609727">
                  <a:moveTo>
                    <a:pt x="317881" y="0"/>
                  </a:moveTo>
                  <a:lnTo>
                    <a:pt x="267589" y="53594"/>
                  </a:lnTo>
                  <a:lnTo>
                    <a:pt x="291084" y="82169"/>
                  </a:lnTo>
                  <a:cubicBezTo>
                    <a:pt x="334645" y="124968"/>
                    <a:pt x="334645" y="199771"/>
                    <a:pt x="291084" y="246126"/>
                  </a:cubicBezTo>
                  <a:cubicBezTo>
                    <a:pt x="266065" y="267462"/>
                    <a:pt x="235839" y="278130"/>
                    <a:pt x="207010" y="278130"/>
                  </a:cubicBezTo>
                  <a:cubicBezTo>
                    <a:pt x="178181" y="278130"/>
                    <a:pt x="150622" y="267462"/>
                    <a:pt x="130556" y="246126"/>
                  </a:cubicBezTo>
                  <a:lnTo>
                    <a:pt x="103759" y="217551"/>
                  </a:lnTo>
                  <a:lnTo>
                    <a:pt x="0" y="331597"/>
                  </a:lnTo>
                  <a:lnTo>
                    <a:pt x="234188" y="574040"/>
                  </a:lnTo>
                  <a:cubicBezTo>
                    <a:pt x="254254" y="599059"/>
                    <a:pt x="284480" y="609727"/>
                    <a:pt x="311150" y="609727"/>
                  </a:cubicBezTo>
                  <a:cubicBezTo>
                    <a:pt x="341249" y="609727"/>
                    <a:pt x="371348" y="599059"/>
                    <a:pt x="391414" y="574040"/>
                  </a:cubicBezTo>
                  <a:lnTo>
                    <a:pt x="625602" y="331597"/>
                  </a:lnTo>
                  <a:lnTo>
                    <a:pt x="495173" y="192532"/>
                  </a:lnTo>
                  <a:cubicBezTo>
                    <a:pt x="485140" y="178308"/>
                    <a:pt x="485140" y="153416"/>
                    <a:pt x="495173" y="139065"/>
                  </a:cubicBezTo>
                  <a:lnTo>
                    <a:pt x="548640" y="85598"/>
                  </a:lnTo>
                  <a:cubicBezTo>
                    <a:pt x="558673" y="71374"/>
                    <a:pt x="558673" y="46482"/>
                    <a:pt x="548640" y="32131"/>
                  </a:cubicBezTo>
                  <a:cubicBezTo>
                    <a:pt x="541909" y="25019"/>
                    <a:pt x="531876" y="21336"/>
                    <a:pt x="521843" y="21336"/>
                  </a:cubicBezTo>
                  <a:cubicBezTo>
                    <a:pt x="511810" y="21336"/>
                    <a:pt x="501777" y="25019"/>
                    <a:pt x="495046" y="32131"/>
                  </a:cubicBezTo>
                  <a:lnTo>
                    <a:pt x="444881" y="85598"/>
                  </a:lnTo>
                  <a:cubicBezTo>
                    <a:pt x="439928" y="92710"/>
                    <a:pt x="430657" y="96393"/>
                    <a:pt x="421132" y="96393"/>
                  </a:cubicBezTo>
                  <a:cubicBezTo>
                    <a:pt x="411607" y="96393"/>
                    <a:pt x="401447" y="92710"/>
                    <a:pt x="394843" y="85598"/>
                  </a:cubicBezTo>
                  <a:lnTo>
                    <a:pt x="317881" y="0"/>
                  </a:lnTo>
                  <a:close/>
                </a:path>
              </a:pathLst>
            </a:custGeom>
            <a:grpFill/>
          </p:spPr>
        </p:sp>
      </p:grpSp>
      <p:grpSp>
        <p:nvGrpSpPr>
          <p:cNvPr id="347" name="Group 365">
            <a:extLst>
              <a:ext uri="{FF2B5EF4-FFF2-40B4-BE49-F238E27FC236}">
                <a16:creationId xmlns:a16="http://schemas.microsoft.com/office/drawing/2014/main" id="{4EFCABD1-9418-0F76-471D-7F584B4DFB42}"/>
              </a:ext>
            </a:extLst>
          </p:cNvPr>
          <p:cNvGrpSpPr/>
          <p:nvPr/>
        </p:nvGrpSpPr>
        <p:grpSpPr>
          <a:xfrm>
            <a:off x="14550420" y="8513723"/>
            <a:ext cx="444960" cy="476280"/>
            <a:chOff x="0" y="0"/>
            <a:chExt cx="593280" cy="635040"/>
          </a:xfrm>
          <a:solidFill>
            <a:srgbClr val="00B050"/>
          </a:solidFill>
        </p:grpSpPr>
        <p:sp>
          <p:nvSpPr>
            <p:cNvPr id="348" name="Freeform 366">
              <a:extLst>
                <a:ext uri="{FF2B5EF4-FFF2-40B4-BE49-F238E27FC236}">
                  <a16:creationId xmlns:a16="http://schemas.microsoft.com/office/drawing/2014/main" id="{7876DEDA-1CBE-6FE1-13CF-A3F74E8487FE}"/>
                </a:ext>
              </a:extLst>
            </p:cNvPr>
            <p:cNvSpPr/>
            <p:nvPr/>
          </p:nvSpPr>
          <p:spPr>
            <a:xfrm>
              <a:off x="0" y="0"/>
              <a:ext cx="593217" cy="635000"/>
            </a:xfrm>
            <a:custGeom>
              <a:avLst/>
              <a:gdLst/>
              <a:ahLst/>
              <a:cxnLst/>
              <a:rect l="l" t="t" r="r" b="b"/>
              <a:pathLst>
                <a:path w="593217" h="635000">
                  <a:moveTo>
                    <a:pt x="296672" y="94234"/>
                  </a:moveTo>
                  <a:cubicBezTo>
                    <a:pt x="312420" y="94234"/>
                    <a:pt x="323850" y="108712"/>
                    <a:pt x="323850" y="128016"/>
                  </a:cubicBezTo>
                  <a:lnTo>
                    <a:pt x="323850" y="147320"/>
                  </a:lnTo>
                  <a:cubicBezTo>
                    <a:pt x="357759" y="159385"/>
                    <a:pt x="384937" y="195580"/>
                    <a:pt x="384937" y="239014"/>
                  </a:cubicBezTo>
                  <a:cubicBezTo>
                    <a:pt x="384937" y="255905"/>
                    <a:pt x="369189" y="268097"/>
                    <a:pt x="355600" y="268097"/>
                  </a:cubicBezTo>
                  <a:cubicBezTo>
                    <a:pt x="339725" y="268097"/>
                    <a:pt x="323850" y="253492"/>
                    <a:pt x="323850" y="239014"/>
                  </a:cubicBezTo>
                  <a:cubicBezTo>
                    <a:pt x="323850" y="219710"/>
                    <a:pt x="310261" y="207645"/>
                    <a:pt x="296672" y="207645"/>
                  </a:cubicBezTo>
                  <a:cubicBezTo>
                    <a:pt x="283083" y="207645"/>
                    <a:pt x="264922" y="224536"/>
                    <a:pt x="264922" y="239014"/>
                  </a:cubicBezTo>
                  <a:cubicBezTo>
                    <a:pt x="267208" y="255905"/>
                    <a:pt x="289814" y="275209"/>
                    <a:pt x="316992" y="292227"/>
                  </a:cubicBezTo>
                  <a:cubicBezTo>
                    <a:pt x="346456" y="316357"/>
                    <a:pt x="387223" y="347726"/>
                    <a:pt x="387223" y="398399"/>
                  </a:cubicBezTo>
                  <a:cubicBezTo>
                    <a:pt x="387223" y="441833"/>
                    <a:pt x="362331" y="473202"/>
                    <a:pt x="328422" y="490093"/>
                  </a:cubicBezTo>
                  <a:lnTo>
                    <a:pt x="328422" y="509397"/>
                  </a:lnTo>
                  <a:cubicBezTo>
                    <a:pt x="328422" y="528701"/>
                    <a:pt x="312547" y="543179"/>
                    <a:pt x="298958" y="543179"/>
                  </a:cubicBezTo>
                  <a:cubicBezTo>
                    <a:pt x="285369" y="543179"/>
                    <a:pt x="267208" y="528701"/>
                    <a:pt x="267208" y="509397"/>
                  </a:cubicBezTo>
                  <a:lnTo>
                    <a:pt x="267208" y="490093"/>
                  </a:lnTo>
                  <a:cubicBezTo>
                    <a:pt x="233172" y="478028"/>
                    <a:pt x="208407" y="441833"/>
                    <a:pt x="208407" y="398399"/>
                  </a:cubicBezTo>
                  <a:cubicBezTo>
                    <a:pt x="208407" y="381508"/>
                    <a:pt x="221996" y="369443"/>
                    <a:pt x="237744" y="369443"/>
                  </a:cubicBezTo>
                  <a:cubicBezTo>
                    <a:pt x="251460" y="369443"/>
                    <a:pt x="264922" y="383921"/>
                    <a:pt x="264922" y="398399"/>
                  </a:cubicBezTo>
                  <a:cubicBezTo>
                    <a:pt x="264922" y="417703"/>
                    <a:pt x="278511" y="429768"/>
                    <a:pt x="296672" y="429768"/>
                  </a:cubicBezTo>
                  <a:cubicBezTo>
                    <a:pt x="312420" y="429768"/>
                    <a:pt x="323850" y="412877"/>
                    <a:pt x="323850" y="398399"/>
                  </a:cubicBezTo>
                  <a:cubicBezTo>
                    <a:pt x="323850" y="381508"/>
                    <a:pt x="301244" y="362204"/>
                    <a:pt x="276225" y="345313"/>
                  </a:cubicBezTo>
                  <a:cubicBezTo>
                    <a:pt x="244475" y="321183"/>
                    <a:pt x="205994" y="289814"/>
                    <a:pt x="205994" y="239014"/>
                  </a:cubicBezTo>
                  <a:cubicBezTo>
                    <a:pt x="205994" y="195580"/>
                    <a:pt x="230886" y="164211"/>
                    <a:pt x="264922" y="147320"/>
                  </a:cubicBezTo>
                  <a:lnTo>
                    <a:pt x="264922" y="128016"/>
                  </a:lnTo>
                  <a:cubicBezTo>
                    <a:pt x="264922" y="108712"/>
                    <a:pt x="278511" y="94234"/>
                    <a:pt x="296672" y="94234"/>
                  </a:cubicBezTo>
                  <a:close/>
                  <a:moveTo>
                    <a:pt x="296672" y="0"/>
                  </a:moveTo>
                  <a:cubicBezTo>
                    <a:pt x="131318" y="0"/>
                    <a:pt x="0" y="142494"/>
                    <a:pt x="0" y="316357"/>
                  </a:cubicBezTo>
                  <a:cubicBezTo>
                    <a:pt x="0" y="492506"/>
                    <a:pt x="131318" y="635000"/>
                    <a:pt x="296672" y="635000"/>
                  </a:cubicBezTo>
                  <a:cubicBezTo>
                    <a:pt x="459613" y="635000"/>
                    <a:pt x="593217" y="492506"/>
                    <a:pt x="593217" y="316357"/>
                  </a:cubicBezTo>
                  <a:cubicBezTo>
                    <a:pt x="593217" y="142494"/>
                    <a:pt x="459613" y="0"/>
                    <a:pt x="296672" y="0"/>
                  </a:cubicBezTo>
                  <a:close/>
                </a:path>
              </a:pathLst>
            </a:custGeom>
            <a:grpFill/>
          </p:spPr>
        </p:sp>
      </p:grpSp>
      <p:grpSp>
        <p:nvGrpSpPr>
          <p:cNvPr id="349" name="Group 367">
            <a:extLst>
              <a:ext uri="{FF2B5EF4-FFF2-40B4-BE49-F238E27FC236}">
                <a16:creationId xmlns:a16="http://schemas.microsoft.com/office/drawing/2014/main" id="{C6DE62CD-EF3F-C7C7-ED26-1BE1ACC76377}"/>
              </a:ext>
            </a:extLst>
          </p:cNvPr>
          <p:cNvGrpSpPr/>
          <p:nvPr/>
        </p:nvGrpSpPr>
        <p:grpSpPr>
          <a:xfrm>
            <a:off x="14341440" y="8342003"/>
            <a:ext cx="345060" cy="172260"/>
            <a:chOff x="0" y="0"/>
            <a:chExt cx="460080" cy="229680"/>
          </a:xfrm>
          <a:solidFill>
            <a:srgbClr val="00B050"/>
          </a:solidFill>
        </p:grpSpPr>
        <p:sp>
          <p:nvSpPr>
            <p:cNvPr id="350" name="Freeform 368">
              <a:extLst>
                <a:ext uri="{FF2B5EF4-FFF2-40B4-BE49-F238E27FC236}">
                  <a16:creationId xmlns:a16="http://schemas.microsoft.com/office/drawing/2014/main" id="{9394A57E-C17F-58F6-B0EC-6F5823AEBDCA}"/>
                </a:ext>
              </a:extLst>
            </p:cNvPr>
            <p:cNvSpPr/>
            <p:nvPr/>
          </p:nvSpPr>
          <p:spPr>
            <a:xfrm>
              <a:off x="0" y="127"/>
              <a:ext cx="460121" cy="229489"/>
            </a:xfrm>
            <a:custGeom>
              <a:avLst/>
              <a:gdLst/>
              <a:ahLst/>
              <a:cxnLst/>
              <a:rect l="l" t="t" r="r" b="b"/>
              <a:pathLst>
                <a:path w="460121" h="229489">
                  <a:moveTo>
                    <a:pt x="231140" y="0"/>
                  </a:moveTo>
                  <a:cubicBezTo>
                    <a:pt x="104267" y="0"/>
                    <a:pt x="0" y="50673"/>
                    <a:pt x="0" y="115951"/>
                  </a:cubicBezTo>
                  <a:cubicBezTo>
                    <a:pt x="0" y="178816"/>
                    <a:pt x="104267" y="229489"/>
                    <a:pt x="231140" y="229489"/>
                  </a:cubicBezTo>
                  <a:cubicBezTo>
                    <a:pt x="355854" y="229489"/>
                    <a:pt x="459994" y="178816"/>
                    <a:pt x="459994" y="115951"/>
                  </a:cubicBezTo>
                  <a:cubicBezTo>
                    <a:pt x="460121" y="50673"/>
                    <a:pt x="355854" y="0"/>
                    <a:pt x="231140" y="0"/>
                  </a:cubicBezTo>
                  <a:close/>
                </a:path>
              </a:pathLst>
            </a:custGeom>
            <a:grpFill/>
          </p:spPr>
        </p:sp>
      </p:grpSp>
      <p:grpSp>
        <p:nvGrpSpPr>
          <p:cNvPr id="351" name="Group 369">
            <a:extLst>
              <a:ext uri="{FF2B5EF4-FFF2-40B4-BE49-F238E27FC236}">
                <a16:creationId xmlns:a16="http://schemas.microsoft.com/office/drawing/2014/main" id="{DF70DF09-8EB6-905D-FD1F-1A8669AE2CCE}"/>
              </a:ext>
            </a:extLst>
          </p:cNvPr>
          <p:cNvGrpSpPr/>
          <p:nvPr/>
        </p:nvGrpSpPr>
        <p:grpSpPr>
          <a:xfrm>
            <a:off x="14341440" y="8520743"/>
            <a:ext cx="238140" cy="137700"/>
            <a:chOff x="0" y="0"/>
            <a:chExt cx="317520" cy="183600"/>
          </a:xfrm>
          <a:solidFill>
            <a:srgbClr val="00B050"/>
          </a:solidFill>
        </p:grpSpPr>
        <p:sp>
          <p:nvSpPr>
            <p:cNvPr id="352" name="Freeform 370">
              <a:extLst>
                <a:ext uri="{FF2B5EF4-FFF2-40B4-BE49-F238E27FC236}">
                  <a16:creationId xmlns:a16="http://schemas.microsoft.com/office/drawing/2014/main" id="{53F78C66-7BBF-6614-670E-ABCB6FCD412F}"/>
                </a:ext>
              </a:extLst>
            </p:cNvPr>
            <p:cNvSpPr/>
            <p:nvPr/>
          </p:nvSpPr>
          <p:spPr>
            <a:xfrm>
              <a:off x="0" y="0"/>
              <a:ext cx="317500" cy="183515"/>
            </a:xfrm>
            <a:custGeom>
              <a:avLst/>
              <a:gdLst/>
              <a:ahLst/>
              <a:cxnLst/>
              <a:rect l="l" t="t" r="r" b="b"/>
              <a:pathLst>
                <a:path w="317500" h="183515">
                  <a:moveTo>
                    <a:pt x="0" y="0"/>
                  </a:moveTo>
                  <a:lnTo>
                    <a:pt x="0" y="86995"/>
                  </a:lnTo>
                  <a:cubicBezTo>
                    <a:pt x="0" y="111125"/>
                    <a:pt x="25019" y="135255"/>
                    <a:pt x="63500" y="154559"/>
                  </a:cubicBezTo>
                  <a:cubicBezTo>
                    <a:pt x="97536" y="171450"/>
                    <a:pt x="167894" y="183515"/>
                    <a:pt x="226822" y="183515"/>
                  </a:cubicBezTo>
                  <a:lnTo>
                    <a:pt x="238125" y="183515"/>
                  </a:lnTo>
                  <a:cubicBezTo>
                    <a:pt x="256286" y="132715"/>
                    <a:pt x="281305" y="86868"/>
                    <a:pt x="317500" y="48260"/>
                  </a:cubicBezTo>
                  <a:cubicBezTo>
                    <a:pt x="290322" y="53086"/>
                    <a:pt x="260731" y="57912"/>
                    <a:pt x="228981" y="57912"/>
                  </a:cubicBezTo>
                  <a:cubicBezTo>
                    <a:pt x="170053" y="57912"/>
                    <a:pt x="90678" y="45847"/>
                    <a:pt x="40767" y="24130"/>
                  </a:cubicBezTo>
                  <a:cubicBezTo>
                    <a:pt x="25019" y="16891"/>
                    <a:pt x="11430" y="9779"/>
                    <a:pt x="0" y="0"/>
                  </a:cubicBezTo>
                  <a:close/>
                </a:path>
              </a:pathLst>
            </a:custGeom>
            <a:grpFill/>
          </p:spPr>
        </p:sp>
      </p:grpSp>
      <p:grpSp>
        <p:nvGrpSpPr>
          <p:cNvPr id="353" name="Group 371">
            <a:extLst>
              <a:ext uri="{FF2B5EF4-FFF2-40B4-BE49-F238E27FC236}">
                <a16:creationId xmlns:a16="http://schemas.microsoft.com/office/drawing/2014/main" id="{BD115A92-F3A0-2973-4CDB-246B0B83BA36}"/>
              </a:ext>
            </a:extLst>
          </p:cNvPr>
          <p:cNvGrpSpPr/>
          <p:nvPr/>
        </p:nvGrpSpPr>
        <p:grpSpPr>
          <a:xfrm>
            <a:off x="14341440" y="8803703"/>
            <a:ext cx="229500" cy="137700"/>
            <a:chOff x="0" y="0"/>
            <a:chExt cx="306000" cy="183600"/>
          </a:xfrm>
          <a:solidFill>
            <a:srgbClr val="00B050"/>
          </a:solidFill>
        </p:grpSpPr>
        <p:sp>
          <p:nvSpPr>
            <p:cNvPr id="354" name="Freeform 372">
              <a:extLst>
                <a:ext uri="{FF2B5EF4-FFF2-40B4-BE49-F238E27FC236}">
                  <a16:creationId xmlns:a16="http://schemas.microsoft.com/office/drawing/2014/main" id="{F1859E61-D340-FACA-F09A-99203306A555}"/>
                </a:ext>
              </a:extLst>
            </p:cNvPr>
            <p:cNvSpPr/>
            <p:nvPr/>
          </p:nvSpPr>
          <p:spPr>
            <a:xfrm>
              <a:off x="0" y="0"/>
              <a:ext cx="305943" cy="183642"/>
            </a:xfrm>
            <a:custGeom>
              <a:avLst/>
              <a:gdLst/>
              <a:ahLst/>
              <a:cxnLst/>
              <a:rect l="l" t="t" r="r" b="b"/>
              <a:pathLst>
                <a:path w="305943" h="183642">
                  <a:moveTo>
                    <a:pt x="0" y="0"/>
                  </a:moveTo>
                  <a:lnTo>
                    <a:pt x="0" y="91821"/>
                  </a:lnTo>
                  <a:cubicBezTo>
                    <a:pt x="0" y="130429"/>
                    <a:pt x="97409" y="183642"/>
                    <a:pt x="228854" y="183642"/>
                  </a:cubicBezTo>
                  <a:cubicBezTo>
                    <a:pt x="256032" y="183642"/>
                    <a:pt x="281051" y="181229"/>
                    <a:pt x="305943" y="178816"/>
                  </a:cubicBezTo>
                  <a:cubicBezTo>
                    <a:pt x="278638" y="142494"/>
                    <a:pt x="256032" y="103886"/>
                    <a:pt x="240157" y="58039"/>
                  </a:cubicBezTo>
                  <a:lnTo>
                    <a:pt x="228854" y="58039"/>
                  </a:lnTo>
                  <a:cubicBezTo>
                    <a:pt x="169926" y="58039"/>
                    <a:pt x="90678" y="45974"/>
                    <a:pt x="40767" y="24257"/>
                  </a:cubicBezTo>
                  <a:cubicBezTo>
                    <a:pt x="25019" y="19304"/>
                    <a:pt x="11303" y="9652"/>
                    <a:pt x="0" y="0"/>
                  </a:cubicBezTo>
                  <a:close/>
                </a:path>
              </a:pathLst>
            </a:custGeom>
            <a:grpFill/>
          </p:spPr>
        </p:sp>
      </p:grpSp>
      <p:grpSp>
        <p:nvGrpSpPr>
          <p:cNvPr id="355" name="Group 373">
            <a:extLst>
              <a:ext uri="{FF2B5EF4-FFF2-40B4-BE49-F238E27FC236}">
                <a16:creationId xmlns:a16="http://schemas.microsoft.com/office/drawing/2014/main" id="{B00C30E1-6289-5860-8028-AC9E0CBF9F4B}"/>
              </a:ext>
            </a:extLst>
          </p:cNvPr>
          <p:cNvGrpSpPr/>
          <p:nvPr/>
        </p:nvGrpSpPr>
        <p:grpSpPr>
          <a:xfrm>
            <a:off x="14339820" y="8662223"/>
            <a:ext cx="168480" cy="139320"/>
            <a:chOff x="0" y="0"/>
            <a:chExt cx="224640" cy="185760"/>
          </a:xfrm>
          <a:solidFill>
            <a:srgbClr val="00B050"/>
          </a:solidFill>
        </p:grpSpPr>
        <p:sp>
          <p:nvSpPr>
            <p:cNvPr id="356" name="Freeform 374">
              <a:extLst>
                <a:ext uri="{FF2B5EF4-FFF2-40B4-BE49-F238E27FC236}">
                  <a16:creationId xmlns:a16="http://schemas.microsoft.com/office/drawing/2014/main" id="{CC9F3076-AB3D-D8A2-6621-3C93247D8AB4}"/>
                </a:ext>
              </a:extLst>
            </p:cNvPr>
            <p:cNvSpPr/>
            <p:nvPr/>
          </p:nvSpPr>
          <p:spPr>
            <a:xfrm>
              <a:off x="127" y="127"/>
              <a:ext cx="224536" cy="185547"/>
            </a:xfrm>
            <a:custGeom>
              <a:avLst/>
              <a:gdLst/>
              <a:ahLst/>
              <a:cxnLst/>
              <a:rect l="l" t="t" r="r" b="b"/>
              <a:pathLst>
                <a:path w="224536" h="185547">
                  <a:moveTo>
                    <a:pt x="0" y="0"/>
                  </a:moveTo>
                  <a:lnTo>
                    <a:pt x="0" y="89154"/>
                  </a:lnTo>
                  <a:lnTo>
                    <a:pt x="2159" y="89154"/>
                  </a:lnTo>
                  <a:cubicBezTo>
                    <a:pt x="2159" y="113284"/>
                    <a:pt x="27178" y="137414"/>
                    <a:pt x="65659" y="154178"/>
                  </a:cubicBezTo>
                  <a:cubicBezTo>
                    <a:pt x="99695" y="171069"/>
                    <a:pt x="167767" y="183134"/>
                    <a:pt x="224536" y="185547"/>
                  </a:cubicBezTo>
                  <a:cubicBezTo>
                    <a:pt x="219964" y="163830"/>
                    <a:pt x="217678" y="142113"/>
                    <a:pt x="217678" y="122809"/>
                  </a:cubicBezTo>
                  <a:cubicBezTo>
                    <a:pt x="217678" y="101092"/>
                    <a:pt x="222250" y="79375"/>
                    <a:pt x="224536" y="57658"/>
                  </a:cubicBezTo>
                  <a:cubicBezTo>
                    <a:pt x="167767" y="57658"/>
                    <a:pt x="88519" y="45593"/>
                    <a:pt x="38481" y="23876"/>
                  </a:cubicBezTo>
                  <a:cubicBezTo>
                    <a:pt x="24892" y="19177"/>
                    <a:pt x="11303" y="9652"/>
                    <a:pt x="0" y="0"/>
                  </a:cubicBezTo>
                  <a:close/>
                </a:path>
              </a:pathLst>
            </a:custGeom>
            <a:grpFill/>
          </p:spPr>
        </p:sp>
      </p:grpSp>
      <p:grpSp>
        <p:nvGrpSpPr>
          <p:cNvPr id="357" name="Group 375">
            <a:extLst>
              <a:ext uri="{FF2B5EF4-FFF2-40B4-BE49-F238E27FC236}">
                <a16:creationId xmlns:a16="http://schemas.microsoft.com/office/drawing/2014/main" id="{AD66F433-FEF4-4206-CE20-1A99BF00FDD6}"/>
              </a:ext>
            </a:extLst>
          </p:cNvPr>
          <p:cNvGrpSpPr/>
          <p:nvPr/>
        </p:nvGrpSpPr>
        <p:grpSpPr>
          <a:xfrm>
            <a:off x="13064880" y="3155843"/>
            <a:ext cx="524340" cy="433620"/>
            <a:chOff x="0" y="0"/>
            <a:chExt cx="699120" cy="578160"/>
          </a:xfrm>
          <a:solidFill>
            <a:srgbClr val="00B050"/>
          </a:solidFill>
        </p:grpSpPr>
        <p:sp>
          <p:nvSpPr>
            <p:cNvPr id="358" name="Freeform 376">
              <a:extLst>
                <a:ext uri="{FF2B5EF4-FFF2-40B4-BE49-F238E27FC236}">
                  <a16:creationId xmlns:a16="http://schemas.microsoft.com/office/drawing/2014/main" id="{A3157338-A2F0-B934-0921-47609064FFC0}"/>
                </a:ext>
              </a:extLst>
            </p:cNvPr>
            <p:cNvSpPr/>
            <p:nvPr/>
          </p:nvSpPr>
          <p:spPr>
            <a:xfrm>
              <a:off x="127" y="0"/>
              <a:ext cx="699008" cy="578231"/>
            </a:xfrm>
            <a:custGeom>
              <a:avLst/>
              <a:gdLst/>
              <a:ahLst/>
              <a:cxnLst/>
              <a:rect l="l" t="t" r="r" b="b"/>
              <a:pathLst>
                <a:path w="699008" h="578231">
                  <a:moveTo>
                    <a:pt x="38481" y="0"/>
                  </a:moveTo>
                  <a:cubicBezTo>
                    <a:pt x="14732" y="0"/>
                    <a:pt x="0" y="18923"/>
                    <a:pt x="0" y="41148"/>
                  </a:cubicBezTo>
                  <a:cubicBezTo>
                    <a:pt x="0" y="66421"/>
                    <a:pt x="17780" y="82296"/>
                    <a:pt x="38481" y="82296"/>
                  </a:cubicBezTo>
                  <a:lnTo>
                    <a:pt x="82931" y="82296"/>
                  </a:lnTo>
                  <a:lnTo>
                    <a:pt x="156972" y="543433"/>
                  </a:lnTo>
                  <a:cubicBezTo>
                    <a:pt x="160020" y="562356"/>
                    <a:pt x="174752" y="578231"/>
                    <a:pt x="192532" y="578231"/>
                  </a:cubicBezTo>
                  <a:lnTo>
                    <a:pt x="503428" y="578231"/>
                  </a:lnTo>
                  <a:cubicBezTo>
                    <a:pt x="521208" y="578231"/>
                    <a:pt x="542036" y="562356"/>
                    <a:pt x="542036" y="543433"/>
                  </a:cubicBezTo>
                  <a:lnTo>
                    <a:pt x="616077" y="82169"/>
                  </a:lnTo>
                  <a:lnTo>
                    <a:pt x="660400" y="82169"/>
                  </a:lnTo>
                  <a:cubicBezTo>
                    <a:pt x="681228" y="82169"/>
                    <a:pt x="695960" y="63119"/>
                    <a:pt x="695960" y="41021"/>
                  </a:cubicBezTo>
                  <a:cubicBezTo>
                    <a:pt x="699008" y="18923"/>
                    <a:pt x="681228" y="0"/>
                    <a:pt x="660400" y="0"/>
                  </a:cubicBezTo>
                  <a:close/>
                </a:path>
              </a:pathLst>
            </a:custGeom>
            <a:grpFill/>
          </p:spPr>
        </p:sp>
      </p:grpSp>
      <p:grpSp>
        <p:nvGrpSpPr>
          <p:cNvPr id="359" name="Group 377">
            <a:extLst>
              <a:ext uri="{FF2B5EF4-FFF2-40B4-BE49-F238E27FC236}">
                <a16:creationId xmlns:a16="http://schemas.microsoft.com/office/drawing/2014/main" id="{1F521592-29C8-43B9-37F5-F634C32186AF}"/>
              </a:ext>
            </a:extLst>
          </p:cNvPr>
          <p:cNvGrpSpPr/>
          <p:nvPr/>
        </p:nvGrpSpPr>
        <p:grpSpPr>
          <a:xfrm>
            <a:off x="12882900" y="2636903"/>
            <a:ext cx="891000" cy="459540"/>
            <a:chOff x="0" y="0"/>
            <a:chExt cx="1188000" cy="612720"/>
          </a:xfrm>
          <a:solidFill>
            <a:srgbClr val="00B050"/>
          </a:solidFill>
        </p:grpSpPr>
        <p:sp>
          <p:nvSpPr>
            <p:cNvPr id="360" name="Freeform 378">
              <a:extLst>
                <a:ext uri="{FF2B5EF4-FFF2-40B4-BE49-F238E27FC236}">
                  <a16:creationId xmlns:a16="http://schemas.microsoft.com/office/drawing/2014/main" id="{48CF5F78-33D3-42D3-4F7B-7809BE3CFB2A}"/>
                </a:ext>
              </a:extLst>
            </p:cNvPr>
            <p:cNvSpPr/>
            <p:nvPr/>
          </p:nvSpPr>
          <p:spPr>
            <a:xfrm>
              <a:off x="0" y="127"/>
              <a:ext cx="1187958" cy="612648"/>
            </a:xfrm>
            <a:custGeom>
              <a:avLst/>
              <a:gdLst/>
              <a:ahLst/>
              <a:cxnLst/>
              <a:rect l="l" t="t" r="r" b="b"/>
              <a:pathLst>
                <a:path w="1187958" h="612648">
                  <a:moveTo>
                    <a:pt x="35560" y="0"/>
                  </a:moveTo>
                  <a:cubicBezTo>
                    <a:pt x="14859" y="0"/>
                    <a:pt x="0" y="18923"/>
                    <a:pt x="0" y="44196"/>
                  </a:cubicBezTo>
                  <a:lnTo>
                    <a:pt x="0" y="568452"/>
                  </a:lnTo>
                  <a:cubicBezTo>
                    <a:pt x="0" y="590550"/>
                    <a:pt x="17780" y="612648"/>
                    <a:pt x="35560" y="612648"/>
                  </a:cubicBezTo>
                  <a:lnTo>
                    <a:pt x="290322" y="612648"/>
                  </a:lnTo>
                  <a:cubicBezTo>
                    <a:pt x="305054" y="552577"/>
                    <a:pt x="334645" y="495808"/>
                    <a:pt x="376174" y="457835"/>
                  </a:cubicBezTo>
                  <a:cubicBezTo>
                    <a:pt x="364363" y="429387"/>
                    <a:pt x="358394" y="397764"/>
                    <a:pt x="358394" y="363093"/>
                  </a:cubicBezTo>
                  <a:cubicBezTo>
                    <a:pt x="358394" y="224155"/>
                    <a:pt x="462153" y="113665"/>
                    <a:pt x="592455" y="113665"/>
                  </a:cubicBezTo>
                  <a:cubicBezTo>
                    <a:pt x="719836" y="113665"/>
                    <a:pt x="823595" y="224282"/>
                    <a:pt x="823595" y="363093"/>
                  </a:cubicBezTo>
                  <a:cubicBezTo>
                    <a:pt x="823595" y="394716"/>
                    <a:pt x="817626" y="426212"/>
                    <a:pt x="805815" y="457835"/>
                  </a:cubicBezTo>
                  <a:cubicBezTo>
                    <a:pt x="847344" y="502031"/>
                    <a:pt x="876935" y="552577"/>
                    <a:pt x="891667" y="612648"/>
                  </a:cubicBezTo>
                  <a:lnTo>
                    <a:pt x="1146556" y="612648"/>
                  </a:lnTo>
                  <a:cubicBezTo>
                    <a:pt x="1170305" y="612648"/>
                    <a:pt x="1185037" y="590550"/>
                    <a:pt x="1185037" y="568452"/>
                  </a:cubicBezTo>
                  <a:lnTo>
                    <a:pt x="1185037" y="44196"/>
                  </a:lnTo>
                  <a:cubicBezTo>
                    <a:pt x="1187958" y="18923"/>
                    <a:pt x="1170178" y="0"/>
                    <a:pt x="1149477" y="0"/>
                  </a:cubicBezTo>
                  <a:close/>
                </a:path>
              </a:pathLst>
            </a:custGeom>
            <a:grpFill/>
          </p:spPr>
        </p:sp>
      </p:grpSp>
      <p:grpSp>
        <p:nvGrpSpPr>
          <p:cNvPr id="361" name="Group 379">
            <a:extLst>
              <a:ext uri="{FF2B5EF4-FFF2-40B4-BE49-F238E27FC236}">
                <a16:creationId xmlns:a16="http://schemas.microsoft.com/office/drawing/2014/main" id="{43B04742-CAB3-9795-6393-BF660A0DA407}"/>
              </a:ext>
            </a:extLst>
          </p:cNvPr>
          <p:cNvGrpSpPr/>
          <p:nvPr/>
        </p:nvGrpSpPr>
        <p:grpSpPr>
          <a:xfrm>
            <a:off x="13162620" y="2781623"/>
            <a:ext cx="331020" cy="310500"/>
            <a:chOff x="0" y="0"/>
            <a:chExt cx="441360" cy="414000"/>
          </a:xfrm>
          <a:solidFill>
            <a:srgbClr val="00B050"/>
          </a:solidFill>
        </p:grpSpPr>
        <p:sp>
          <p:nvSpPr>
            <p:cNvPr id="362" name="Freeform 380">
              <a:extLst>
                <a:ext uri="{FF2B5EF4-FFF2-40B4-BE49-F238E27FC236}">
                  <a16:creationId xmlns:a16="http://schemas.microsoft.com/office/drawing/2014/main" id="{14C74FD7-3AA9-214C-3361-DE351DE5FA05}"/>
                </a:ext>
              </a:extLst>
            </p:cNvPr>
            <p:cNvSpPr/>
            <p:nvPr/>
          </p:nvSpPr>
          <p:spPr>
            <a:xfrm>
              <a:off x="127" y="127"/>
              <a:ext cx="441198" cy="413893"/>
            </a:xfrm>
            <a:custGeom>
              <a:avLst/>
              <a:gdLst/>
              <a:ahLst/>
              <a:cxnLst/>
              <a:rect l="l" t="t" r="r" b="b"/>
              <a:pathLst>
                <a:path w="441198" h="413893">
                  <a:moveTo>
                    <a:pt x="222123" y="0"/>
                  </a:moveTo>
                  <a:cubicBezTo>
                    <a:pt x="136144" y="0"/>
                    <a:pt x="65151" y="75819"/>
                    <a:pt x="65151" y="167386"/>
                  </a:cubicBezTo>
                  <a:cubicBezTo>
                    <a:pt x="65151" y="208534"/>
                    <a:pt x="79883" y="249555"/>
                    <a:pt x="109601" y="281178"/>
                  </a:cubicBezTo>
                  <a:cubicBezTo>
                    <a:pt x="56134" y="312801"/>
                    <a:pt x="17780" y="360172"/>
                    <a:pt x="0" y="413893"/>
                  </a:cubicBezTo>
                  <a:lnTo>
                    <a:pt x="441198" y="413893"/>
                  </a:lnTo>
                  <a:cubicBezTo>
                    <a:pt x="420497" y="356997"/>
                    <a:pt x="382016" y="309626"/>
                    <a:pt x="331597" y="281178"/>
                  </a:cubicBezTo>
                  <a:cubicBezTo>
                    <a:pt x="358267" y="249428"/>
                    <a:pt x="376047" y="208407"/>
                    <a:pt x="376047" y="167386"/>
                  </a:cubicBezTo>
                  <a:cubicBezTo>
                    <a:pt x="376047" y="75819"/>
                    <a:pt x="307975" y="0"/>
                    <a:pt x="222123" y="0"/>
                  </a:cubicBezTo>
                  <a:close/>
                </a:path>
              </a:pathLst>
            </a:custGeom>
            <a:grpFill/>
          </p:spPr>
        </p:sp>
      </p:grpSp>
    </p:spTree>
    <p:extLst>
      <p:ext uri="{BB962C8B-B14F-4D97-AF65-F5344CB8AC3E}">
        <p14:creationId xmlns:p14="http://schemas.microsoft.com/office/powerpoint/2010/main" val="452121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914400" y="-16329"/>
            <a:ext cx="16574415" cy="2797629"/>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 name="Text Placeholder 1">
            <a:extLst>
              <a:ext uri="{FF2B5EF4-FFF2-40B4-BE49-F238E27FC236}">
                <a16:creationId xmlns:a16="http://schemas.microsoft.com/office/drawing/2014/main" id="{4F8911C1-D5DF-8824-8AC5-E11B7FF1CD6F}"/>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400000000000000" pitchFamily="2" charset="-78"/>
              </a:rPr>
              <a:t>مجموعه آیکون های کاملاً قابل ویرایش: </a:t>
            </a:r>
            <a:r>
              <a:rPr lang="en-US" sz="7200" dirty="0">
                <a:solidFill>
                  <a:schemeClr val="bg1"/>
                </a:solidFill>
                <a:latin typeface="Arial"/>
                <a:cs typeface="B Nazanin" panose="00000400000000000000" pitchFamily="2" charset="-78"/>
              </a:rPr>
              <a:t>C</a:t>
            </a:r>
          </a:p>
        </p:txBody>
      </p:sp>
      <p:grpSp>
        <p:nvGrpSpPr>
          <p:cNvPr id="3" name="Group 29">
            <a:extLst>
              <a:ext uri="{FF2B5EF4-FFF2-40B4-BE49-F238E27FC236}">
                <a16:creationId xmlns:a16="http://schemas.microsoft.com/office/drawing/2014/main" id="{674F2358-F1A1-E87B-127F-8978B6142E1F}"/>
              </a:ext>
            </a:extLst>
          </p:cNvPr>
          <p:cNvGrpSpPr/>
          <p:nvPr/>
        </p:nvGrpSpPr>
        <p:grpSpPr>
          <a:xfrm rot="-10800000">
            <a:off x="9829800" y="6709613"/>
            <a:ext cx="374760" cy="1166400"/>
            <a:chOff x="0" y="0"/>
            <a:chExt cx="499680" cy="1555200"/>
          </a:xfrm>
          <a:solidFill>
            <a:srgbClr val="00B050"/>
          </a:solidFill>
        </p:grpSpPr>
        <p:sp>
          <p:nvSpPr>
            <p:cNvPr id="6" name="Freeform 30">
              <a:extLst>
                <a:ext uri="{FF2B5EF4-FFF2-40B4-BE49-F238E27FC236}">
                  <a16:creationId xmlns:a16="http://schemas.microsoft.com/office/drawing/2014/main" id="{2A5A40D4-052E-79F1-3831-7B925AF66C03}"/>
                </a:ext>
              </a:extLst>
            </p:cNvPr>
            <p:cNvSpPr/>
            <p:nvPr/>
          </p:nvSpPr>
          <p:spPr>
            <a:xfrm>
              <a:off x="0" y="0"/>
              <a:ext cx="627761" cy="1126617"/>
            </a:xfrm>
            <a:custGeom>
              <a:avLst/>
              <a:gdLst/>
              <a:ahLst/>
              <a:cxnLst/>
              <a:rect l="l" t="t" r="r" b="b"/>
              <a:pathLst>
                <a:path w="627761" h="1126617">
                  <a:moveTo>
                    <a:pt x="19812" y="451485"/>
                  </a:moveTo>
                  <a:lnTo>
                    <a:pt x="635" y="313690"/>
                  </a:lnTo>
                  <a:lnTo>
                    <a:pt x="0" y="313690"/>
                  </a:lnTo>
                  <a:lnTo>
                    <a:pt x="508" y="313055"/>
                  </a:lnTo>
                  <a:lnTo>
                    <a:pt x="254" y="311023"/>
                  </a:lnTo>
                  <a:lnTo>
                    <a:pt x="2159" y="311023"/>
                  </a:lnTo>
                  <a:lnTo>
                    <a:pt x="249809" y="0"/>
                  </a:lnTo>
                  <a:lnTo>
                    <a:pt x="316484" y="83693"/>
                  </a:lnTo>
                  <a:close/>
                  <a:moveTo>
                    <a:pt x="48768" y="658749"/>
                  </a:moveTo>
                  <a:lnTo>
                    <a:pt x="29718" y="521970"/>
                  </a:lnTo>
                  <a:lnTo>
                    <a:pt x="349631" y="125349"/>
                  </a:lnTo>
                  <a:lnTo>
                    <a:pt x="418084" y="211201"/>
                  </a:lnTo>
                  <a:lnTo>
                    <a:pt x="413131" y="207264"/>
                  </a:lnTo>
                  <a:close/>
                  <a:moveTo>
                    <a:pt x="77470" y="864235"/>
                  </a:moveTo>
                  <a:lnTo>
                    <a:pt x="58674" y="729234"/>
                  </a:lnTo>
                  <a:lnTo>
                    <a:pt x="447167" y="247650"/>
                  </a:lnTo>
                  <a:lnTo>
                    <a:pt x="497586" y="310896"/>
                  </a:lnTo>
                  <a:lnTo>
                    <a:pt x="499491" y="310896"/>
                  </a:lnTo>
                  <a:lnTo>
                    <a:pt x="499237" y="313055"/>
                  </a:lnTo>
                  <a:lnTo>
                    <a:pt x="499745" y="313690"/>
                  </a:lnTo>
                  <a:lnTo>
                    <a:pt x="499110" y="313690"/>
                  </a:lnTo>
                  <a:lnTo>
                    <a:pt x="494411" y="347599"/>
                  </a:lnTo>
                  <a:close/>
                  <a:moveTo>
                    <a:pt x="521589" y="541909"/>
                  </a:moveTo>
                  <a:lnTo>
                    <a:pt x="87376" y="934593"/>
                  </a:lnTo>
                  <a:lnTo>
                    <a:pt x="480441" y="447421"/>
                  </a:lnTo>
                  <a:lnTo>
                    <a:pt x="455803" y="623189"/>
                  </a:lnTo>
                  <a:close/>
                  <a:moveTo>
                    <a:pt x="509778" y="795401"/>
                  </a:moveTo>
                  <a:lnTo>
                    <a:pt x="128651" y="795401"/>
                  </a:lnTo>
                  <a:lnTo>
                    <a:pt x="113919" y="1124585"/>
                  </a:lnTo>
                  <a:lnTo>
                    <a:pt x="116459" y="1126617"/>
                  </a:lnTo>
                  <a:lnTo>
                    <a:pt x="441833" y="723138"/>
                  </a:lnTo>
                  <a:lnTo>
                    <a:pt x="415417" y="912495"/>
                  </a:lnTo>
                  <a:close/>
                  <a:moveTo>
                    <a:pt x="627761" y="912495"/>
                  </a:moveTo>
                  <a:lnTo>
                    <a:pt x="225171" y="912495"/>
                  </a:lnTo>
                  <a:lnTo>
                    <a:pt x="401447" y="694055"/>
                  </a:lnTo>
                  <a:close/>
                  <a:moveTo>
                    <a:pt x="458851" y="1018413"/>
                  </a:moveTo>
                  <a:lnTo>
                    <a:pt x="71247" y="1018413"/>
                  </a:lnTo>
                  <a:lnTo>
                    <a:pt x="132588" y="741934"/>
                  </a:lnTo>
                  <a:lnTo>
                    <a:pt x="367030" y="741934"/>
                  </a:lnTo>
                  <a:close/>
                </a:path>
              </a:pathLst>
            </a:custGeom>
            <a:grpFill/>
          </p:spPr>
        </p:sp>
      </p:grpSp>
      <p:grpSp>
        <p:nvGrpSpPr>
          <p:cNvPr id="7" name="Group 31">
            <a:extLst>
              <a:ext uri="{FF2B5EF4-FFF2-40B4-BE49-F238E27FC236}">
                <a16:creationId xmlns:a16="http://schemas.microsoft.com/office/drawing/2014/main" id="{273C7583-814E-56EB-3D64-9FF97B04684F}"/>
              </a:ext>
            </a:extLst>
          </p:cNvPr>
          <p:cNvGrpSpPr/>
          <p:nvPr/>
        </p:nvGrpSpPr>
        <p:grpSpPr>
          <a:xfrm>
            <a:off x="10786680" y="6844073"/>
            <a:ext cx="898560" cy="896940"/>
            <a:chOff x="0" y="0"/>
            <a:chExt cx="1198080" cy="1195920"/>
          </a:xfrm>
          <a:solidFill>
            <a:srgbClr val="00B050"/>
          </a:solidFill>
        </p:grpSpPr>
        <p:sp>
          <p:nvSpPr>
            <p:cNvPr id="8" name="Freeform 32">
              <a:extLst>
                <a:ext uri="{FF2B5EF4-FFF2-40B4-BE49-F238E27FC236}">
                  <a16:creationId xmlns:a16="http://schemas.microsoft.com/office/drawing/2014/main" id="{7D398B32-E108-795A-40BF-C21E4FDEFEB8}"/>
                </a:ext>
              </a:extLst>
            </p:cNvPr>
            <p:cNvSpPr/>
            <p:nvPr/>
          </p:nvSpPr>
          <p:spPr>
            <a:xfrm>
              <a:off x="0" y="2667"/>
              <a:ext cx="1198118" cy="1193292"/>
            </a:xfrm>
            <a:custGeom>
              <a:avLst/>
              <a:gdLst/>
              <a:ahLst/>
              <a:cxnLst/>
              <a:rect l="l" t="t" r="r" b="b"/>
              <a:pathLst>
                <a:path w="1198118" h="1193292">
                  <a:moveTo>
                    <a:pt x="601218" y="235712"/>
                  </a:moveTo>
                  <a:lnTo>
                    <a:pt x="988695" y="623189"/>
                  </a:lnTo>
                  <a:lnTo>
                    <a:pt x="988695" y="1193292"/>
                  </a:lnTo>
                  <a:lnTo>
                    <a:pt x="747776" y="1193292"/>
                  </a:lnTo>
                  <a:lnTo>
                    <a:pt x="747776" y="929259"/>
                  </a:lnTo>
                  <a:cubicBezTo>
                    <a:pt x="747776" y="887730"/>
                    <a:pt x="714121" y="853948"/>
                    <a:pt x="672465" y="853948"/>
                  </a:cubicBezTo>
                  <a:lnTo>
                    <a:pt x="529971" y="853948"/>
                  </a:lnTo>
                  <a:cubicBezTo>
                    <a:pt x="488315" y="853948"/>
                    <a:pt x="454660" y="887603"/>
                    <a:pt x="454660" y="929259"/>
                  </a:cubicBezTo>
                  <a:lnTo>
                    <a:pt x="454660" y="1193292"/>
                  </a:lnTo>
                  <a:lnTo>
                    <a:pt x="213741" y="1193292"/>
                  </a:lnTo>
                  <a:lnTo>
                    <a:pt x="213741" y="623189"/>
                  </a:lnTo>
                  <a:close/>
                  <a:moveTo>
                    <a:pt x="189230" y="42799"/>
                  </a:moveTo>
                  <a:lnTo>
                    <a:pt x="349631" y="42799"/>
                  </a:lnTo>
                  <a:lnTo>
                    <a:pt x="349631" y="198628"/>
                  </a:lnTo>
                  <a:lnTo>
                    <a:pt x="189230" y="359029"/>
                  </a:lnTo>
                  <a:close/>
                  <a:moveTo>
                    <a:pt x="601218" y="0"/>
                  </a:moveTo>
                  <a:lnTo>
                    <a:pt x="1198118" y="623189"/>
                  </a:lnTo>
                  <a:lnTo>
                    <a:pt x="1076452" y="623189"/>
                  </a:lnTo>
                  <a:lnTo>
                    <a:pt x="601218" y="127000"/>
                  </a:lnTo>
                  <a:close/>
                  <a:moveTo>
                    <a:pt x="601218" y="124333"/>
                  </a:moveTo>
                  <a:lnTo>
                    <a:pt x="122555" y="620522"/>
                  </a:lnTo>
                  <a:lnTo>
                    <a:pt x="0" y="620522"/>
                  </a:lnTo>
                  <a:close/>
                </a:path>
              </a:pathLst>
            </a:custGeom>
            <a:grpFill/>
          </p:spPr>
        </p:sp>
      </p:grpSp>
      <p:grpSp>
        <p:nvGrpSpPr>
          <p:cNvPr id="9" name="Group 33">
            <a:extLst>
              <a:ext uri="{FF2B5EF4-FFF2-40B4-BE49-F238E27FC236}">
                <a16:creationId xmlns:a16="http://schemas.microsoft.com/office/drawing/2014/main" id="{90831BA4-1E80-7B8D-34A9-2DECC9D6642B}"/>
              </a:ext>
            </a:extLst>
          </p:cNvPr>
          <p:cNvGrpSpPr/>
          <p:nvPr/>
        </p:nvGrpSpPr>
        <p:grpSpPr>
          <a:xfrm>
            <a:off x="13620060" y="6942353"/>
            <a:ext cx="867780" cy="700380"/>
            <a:chOff x="0" y="0"/>
            <a:chExt cx="1157040" cy="933840"/>
          </a:xfrm>
          <a:solidFill>
            <a:srgbClr val="00B050"/>
          </a:solidFill>
        </p:grpSpPr>
        <p:sp>
          <p:nvSpPr>
            <p:cNvPr id="10" name="Freeform 34">
              <a:extLst>
                <a:ext uri="{FF2B5EF4-FFF2-40B4-BE49-F238E27FC236}">
                  <a16:creationId xmlns:a16="http://schemas.microsoft.com/office/drawing/2014/main" id="{A2DAC14A-630C-2948-55B7-17FA38D56A59}"/>
                </a:ext>
              </a:extLst>
            </p:cNvPr>
            <p:cNvSpPr/>
            <p:nvPr/>
          </p:nvSpPr>
          <p:spPr>
            <a:xfrm>
              <a:off x="254" y="0"/>
              <a:ext cx="1156970" cy="933958"/>
            </a:xfrm>
            <a:custGeom>
              <a:avLst/>
              <a:gdLst/>
              <a:ahLst/>
              <a:cxnLst/>
              <a:rect l="l" t="t" r="r" b="b"/>
              <a:pathLst>
                <a:path w="1156970" h="933958">
                  <a:moveTo>
                    <a:pt x="977011" y="517144"/>
                  </a:moveTo>
                  <a:cubicBezTo>
                    <a:pt x="969772" y="572008"/>
                    <a:pt x="950341" y="624205"/>
                    <a:pt x="920750" y="670179"/>
                  </a:cubicBezTo>
                  <a:cubicBezTo>
                    <a:pt x="942594" y="682752"/>
                    <a:pt x="969645" y="684022"/>
                    <a:pt x="993775" y="673100"/>
                  </a:cubicBezTo>
                  <a:cubicBezTo>
                    <a:pt x="1029335" y="656844"/>
                    <a:pt x="1048893" y="617855"/>
                    <a:pt x="1040511" y="579628"/>
                  </a:cubicBezTo>
                  <a:cubicBezTo>
                    <a:pt x="1033526" y="547370"/>
                    <a:pt x="1008380" y="522986"/>
                    <a:pt x="977011" y="517144"/>
                  </a:cubicBezTo>
                  <a:close/>
                  <a:moveTo>
                    <a:pt x="981837" y="436499"/>
                  </a:moveTo>
                  <a:lnTo>
                    <a:pt x="981837" y="439420"/>
                  </a:lnTo>
                  <a:cubicBezTo>
                    <a:pt x="1047115" y="448437"/>
                    <a:pt x="1100963" y="497332"/>
                    <a:pt x="1115441" y="563372"/>
                  </a:cubicBezTo>
                  <a:cubicBezTo>
                    <a:pt x="1131443" y="636905"/>
                    <a:pt x="1094105" y="711581"/>
                    <a:pt x="1025652" y="742823"/>
                  </a:cubicBezTo>
                  <a:cubicBezTo>
                    <a:pt x="975487" y="765810"/>
                    <a:pt x="918591" y="760857"/>
                    <a:pt x="874141" y="732536"/>
                  </a:cubicBezTo>
                  <a:cubicBezTo>
                    <a:pt x="848868" y="759968"/>
                    <a:pt x="819404" y="784098"/>
                    <a:pt x="786511" y="803910"/>
                  </a:cubicBezTo>
                  <a:cubicBezTo>
                    <a:pt x="761873" y="818769"/>
                    <a:pt x="735965" y="830707"/>
                    <a:pt x="709168" y="838962"/>
                  </a:cubicBezTo>
                  <a:lnTo>
                    <a:pt x="1156970" y="838835"/>
                  </a:lnTo>
                  <a:cubicBezTo>
                    <a:pt x="1142111" y="892048"/>
                    <a:pt x="887476" y="933958"/>
                    <a:pt x="578485" y="933958"/>
                  </a:cubicBezTo>
                  <a:cubicBezTo>
                    <a:pt x="270383" y="933958"/>
                    <a:pt x="16256" y="892302"/>
                    <a:pt x="0" y="839216"/>
                  </a:cubicBezTo>
                  <a:lnTo>
                    <a:pt x="447929" y="839089"/>
                  </a:lnTo>
                  <a:cubicBezTo>
                    <a:pt x="421005" y="830834"/>
                    <a:pt x="395097" y="818896"/>
                    <a:pt x="370459" y="804037"/>
                  </a:cubicBezTo>
                  <a:cubicBezTo>
                    <a:pt x="242316" y="727202"/>
                    <a:pt x="167132" y="585978"/>
                    <a:pt x="174752" y="436753"/>
                  </a:cubicBezTo>
                  <a:close/>
                  <a:moveTo>
                    <a:pt x="465582" y="70612"/>
                  </a:moveTo>
                  <a:cubicBezTo>
                    <a:pt x="421767" y="101854"/>
                    <a:pt x="393192" y="107950"/>
                    <a:pt x="395859" y="152527"/>
                  </a:cubicBezTo>
                  <a:cubicBezTo>
                    <a:pt x="405892" y="224028"/>
                    <a:pt x="534289" y="216154"/>
                    <a:pt x="524002" y="294005"/>
                  </a:cubicBezTo>
                  <a:cubicBezTo>
                    <a:pt x="508762" y="336169"/>
                    <a:pt x="487934" y="345313"/>
                    <a:pt x="424307" y="368173"/>
                  </a:cubicBezTo>
                  <a:cubicBezTo>
                    <a:pt x="465328" y="340106"/>
                    <a:pt x="476885" y="322326"/>
                    <a:pt x="475615" y="283210"/>
                  </a:cubicBezTo>
                  <a:cubicBezTo>
                    <a:pt x="475615" y="226314"/>
                    <a:pt x="388366" y="219202"/>
                    <a:pt x="356616" y="173355"/>
                  </a:cubicBezTo>
                  <a:cubicBezTo>
                    <a:pt x="328930" y="130937"/>
                    <a:pt x="370840" y="98298"/>
                    <a:pt x="465455" y="70612"/>
                  </a:cubicBezTo>
                  <a:close/>
                  <a:moveTo>
                    <a:pt x="756793" y="28067"/>
                  </a:moveTo>
                  <a:cubicBezTo>
                    <a:pt x="706755" y="63754"/>
                    <a:pt x="674116" y="70739"/>
                    <a:pt x="677164" y="121666"/>
                  </a:cubicBezTo>
                  <a:cubicBezTo>
                    <a:pt x="688594" y="203454"/>
                    <a:pt x="835279" y="194310"/>
                    <a:pt x="823722" y="283337"/>
                  </a:cubicBezTo>
                  <a:cubicBezTo>
                    <a:pt x="806196" y="331597"/>
                    <a:pt x="782447" y="342011"/>
                    <a:pt x="709803" y="368173"/>
                  </a:cubicBezTo>
                  <a:cubicBezTo>
                    <a:pt x="756666" y="336042"/>
                    <a:pt x="769874" y="315722"/>
                    <a:pt x="768477" y="271018"/>
                  </a:cubicBezTo>
                  <a:cubicBezTo>
                    <a:pt x="768477" y="205994"/>
                    <a:pt x="668782" y="197866"/>
                    <a:pt x="632460" y="145415"/>
                  </a:cubicBezTo>
                  <a:cubicBezTo>
                    <a:pt x="600837" y="96901"/>
                    <a:pt x="648716" y="59690"/>
                    <a:pt x="756793" y="28067"/>
                  </a:cubicBezTo>
                  <a:close/>
                  <a:moveTo>
                    <a:pt x="613283" y="0"/>
                  </a:moveTo>
                  <a:cubicBezTo>
                    <a:pt x="553593" y="42418"/>
                    <a:pt x="514731" y="50800"/>
                    <a:pt x="518287" y="111633"/>
                  </a:cubicBezTo>
                  <a:cubicBezTo>
                    <a:pt x="531876" y="209042"/>
                    <a:pt x="706755" y="198247"/>
                    <a:pt x="692912" y="304292"/>
                  </a:cubicBezTo>
                  <a:cubicBezTo>
                    <a:pt x="672084" y="361823"/>
                    <a:pt x="643763" y="374269"/>
                    <a:pt x="557149" y="405384"/>
                  </a:cubicBezTo>
                  <a:cubicBezTo>
                    <a:pt x="612902" y="367030"/>
                    <a:pt x="628777" y="342900"/>
                    <a:pt x="627126" y="289560"/>
                  </a:cubicBezTo>
                  <a:cubicBezTo>
                    <a:pt x="627126" y="212090"/>
                    <a:pt x="508254" y="202438"/>
                    <a:pt x="464947" y="139954"/>
                  </a:cubicBezTo>
                  <a:cubicBezTo>
                    <a:pt x="427355" y="82169"/>
                    <a:pt x="484505" y="37719"/>
                    <a:pt x="613283" y="0"/>
                  </a:cubicBezTo>
                  <a:close/>
                </a:path>
              </a:pathLst>
            </a:custGeom>
            <a:grpFill/>
          </p:spPr>
        </p:sp>
      </p:grpSp>
      <p:grpSp>
        <p:nvGrpSpPr>
          <p:cNvPr id="11" name="Group 35">
            <a:extLst>
              <a:ext uri="{FF2B5EF4-FFF2-40B4-BE49-F238E27FC236}">
                <a16:creationId xmlns:a16="http://schemas.microsoft.com/office/drawing/2014/main" id="{0227A30E-BDDC-9DEE-CB59-FD89ADF39FFB}"/>
              </a:ext>
            </a:extLst>
          </p:cNvPr>
          <p:cNvGrpSpPr/>
          <p:nvPr/>
        </p:nvGrpSpPr>
        <p:grpSpPr>
          <a:xfrm>
            <a:off x="13707540" y="8744873"/>
            <a:ext cx="996300" cy="730080"/>
            <a:chOff x="0" y="0"/>
            <a:chExt cx="1328400" cy="973440"/>
          </a:xfrm>
          <a:solidFill>
            <a:srgbClr val="00B050"/>
          </a:solidFill>
        </p:grpSpPr>
        <p:sp>
          <p:nvSpPr>
            <p:cNvPr id="14" name="Freeform 36">
              <a:extLst>
                <a:ext uri="{FF2B5EF4-FFF2-40B4-BE49-F238E27FC236}">
                  <a16:creationId xmlns:a16="http://schemas.microsoft.com/office/drawing/2014/main" id="{FF4DC371-0925-4088-F27E-5D36B0AAB918}"/>
                </a:ext>
              </a:extLst>
            </p:cNvPr>
            <p:cNvSpPr/>
            <p:nvPr/>
          </p:nvSpPr>
          <p:spPr>
            <a:xfrm>
              <a:off x="0" y="0"/>
              <a:ext cx="1328420" cy="973455"/>
            </a:xfrm>
            <a:custGeom>
              <a:avLst/>
              <a:gdLst/>
              <a:ahLst/>
              <a:cxnLst/>
              <a:rect l="l" t="t" r="r" b="b"/>
              <a:pathLst>
                <a:path w="1328420" h="973455">
                  <a:moveTo>
                    <a:pt x="488569" y="601980"/>
                  </a:moveTo>
                  <a:cubicBezTo>
                    <a:pt x="470281" y="601980"/>
                    <a:pt x="455422" y="616839"/>
                    <a:pt x="455422" y="635127"/>
                  </a:cubicBezTo>
                  <a:lnTo>
                    <a:pt x="455422" y="654558"/>
                  </a:lnTo>
                  <a:cubicBezTo>
                    <a:pt x="455422" y="672846"/>
                    <a:pt x="470281" y="687705"/>
                    <a:pt x="488569" y="687705"/>
                  </a:cubicBezTo>
                  <a:lnTo>
                    <a:pt x="845185" y="687705"/>
                  </a:lnTo>
                  <a:cubicBezTo>
                    <a:pt x="863473" y="687705"/>
                    <a:pt x="878332" y="672846"/>
                    <a:pt x="878332" y="654558"/>
                  </a:cubicBezTo>
                  <a:lnTo>
                    <a:pt x="878332" y="635127"/>
                  </a:lnTo>
                  <a:cubicBezTo>
                    <a:pt x="878332" y="616839"/>
                    <a:pt x="863473" y="601980"/>
                    <a:pt x="845185" y="601980"/>
                  </a:cubicBezTo>
                  <a:close/>
                  <a:moveTo>
                    <a:pt x="1055878" y="403352"/>
                  </a:moveTo>
                  <a:cubicBezTo>
                    <a:pt x="1012825" y="403352"/>
                    <a:pt x="978027" y="438150"/>
                    <a:pt x="978027" y="481203"/>
                  </a:cubicBezTo>
                  <a:cubicBezTo>
                    <a:pt x="978027" y="524256"/>
                    <a:pt x="1012825" y="559054"/>
                    <a:pt x="1055878" y="559054"/>
                  </a:cubicBezTo>
                  <a:cubicBezTo>
                    <a:pt x="1098931" y="559054"/>
                    <a:pt x="1133729" y="524256"/>
                    <a:pt x="1133729" y="481203"/>
                  </a:cubicBezTo>
                  <a:cubicBezTo>
                    <a:pt x="1133729" y="438150"/>
                    <a:pt x="1098931" y="403352"/>
                    <a:pt x="1055878" y="403352"/>
                  </a:cubicBezTo>
                  <a:close/>
                  <a:moveTo>
                    <a:pt x="277876" y="403352"/>
                  </a:moveTo>
                  <a:cubicBezTo>
                    <a:pt x="234823" y="403352"/>
                    <a:pt x="200025" y="438150"/>
                    <a:pt x="200025" y="481203"/>
                  </a:cubicBezTo>
                  <a:cubicBezTo>
                    <a:pt x="200025" y="524256"/>
                    <a:pt x="234823" y="559054"/>
                    <a:pt x="277876" y="559054"/>
                  </a:cubicBezTo>
                  <a:cubicBezTo>
                    <a:pt x="320929" y="559054"/>
                    <a:pt x="355727" y="524256"/>
                    <a:pt x="355727" y="481203"/>
                  </a:cubicBezTo>
                  <a:cubicBezTo>
                    <a:pt x="355727" y="438150"/>
                    <a:pt x="320929" y="403352"/>
                    <a:pt x="277876" y="403352"/>
                  </a:cubicBezTo>
                  <a:close/>
                  <a:moveTo>
                    <a:pt x="354838" y="63754"/>
                  </a:moveTo>
                  <a:lnTo>
                    <a:pt x="297180" y="351028"/>
                  </a:lnTo>
                  <a:lnTo>
                    <a:pt x="1036574" y="351028"/>
                  </a:lnTo>
                  <a:lnTo>
                    <a:pt x="978916" y="63754"/>
                  </a:lnTo>
                  <a:close/>
                  <a:moveTo>
                    <a:pt x="276987" y="0"/>
                  </a:moveTo>
                  <a:lnTo>
                    <a:pt x="1056894" y="0"/>
                  </a:lnTo>
                  <a:lnTo>
                    <a:pt x="1118997" y="248539"/>
                  </a:lnTo>
                  <a:cubicBezTo>
                    <a:pt x="1131062" y="237109"/>
                    <a:pt x="1147572" y="230632"/>
                    <a:pt x="1165479" y="230632"/>
                  </a:cubicBezTo>
                  <a:lnTo>
                    <a:pt x="1255268" y="230632"/>
                  </a:lnTo>
                  <a:cubicBezTo>
                    <a:pt x="1295654" y="230632"/>
                    <a:pt x="1328420" y="263398"/>
                    <a:pt x="1328420" y="303784"/>
                  </a:cubicBezTo>
                  <a:lnTo>
                    <a:pt x="1328420" y="324104"/>
                  </a:lnTo>
                  <a:cubicBezTo>
                    <a:pt x="1328420" y="364490"/>
                    <a:pt x="1295654" y="397256"/>
                    <a:pt x="1255268" y="397256"/>
                  </a:cubicBezTo>
                  <a:lnTo>
                    <a:pt x="1248918" y="397256"/>
                  </a:lnTo>
                  <a:cubicBezTo>
                    <a:pt x="1251458" y="404368"/>
                    <a:pt x="1252601" y="411988"/>
                    <a:pt x="1252601" y="419989"/>
                  </a:cubicBezTo>
                  <a:lnTo>
                    <a:pt x="1252601" y="824230"/>
                  </a:lnTo>
                  <a:lnTo>
                    <a:pt x="1181354" y="824230"/>
                  </a:lnTo>
                  <a:lnTo>
                    <a:pt x="1181354" y="924179"/>
                  </a:lnTo>
                  <a:cubicBezTo>
                    <a:pt x="1181354" y="951357"/>
                    <a:pt x="1159256" y="973455"/>
                    <a:pt x="1132078" y="973455"/>
                  </a:cubicBezTo>
                  <a:lnTo>
                    <a:pt x="934847" y="973455"/>
                  </a:lnTo>
                  <a:cubicBezTo>
                    <a:pt x="907669" y="973455"/>
                    <a:pt x="885571" y="951357"/>
                    <a:pt x="885571" y="924179"/>
                  </a:cubicBezTo>
                  <a:lnTo>
                    <a:pt x="885571" y="824230"/>
                  </a:lnTo>
                  <a:lnTo>
                    <a:pt x="448183" y="824230"/>
                  </a:lnTo>
                  <a:lnTo>
                    <a:pt x="448183" y="924179"/>
                  </a:lnTo>
                  <a:cubicBezTo>
                    <a:pt x="448183" y="951357"/>
                    <a:pt x="426085" y="973455"/>
                    <a:pt x="398907"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2941" y="230632"/>
                  </a:lnTo>
                  <a:cubicBezTo>
                    <a:pt x="182880" y="230632"/>
                    <a:pt x="200914" y="238633"/>
                    <a:pt x="213995" y="251587"/>
                  </a:cubicBezTo>
                  <a:close/>
                </a:path>
              </a:pathLst>
            </a:custGeom>
            <a:grpFill/>
          </p:spPr>
        </p:sp>
      </p:grpSp>
      <p:grpSp>
        <p:nvGrpSpPr>
          <p:cNvPr id="17" name="Group 37">
            <a:extLst>
              <a:ext uri="{FF2B5EF4-FFF2-40B4-BE49-F238E27FC236}">
                <a16:creationId xmlns:a16="http://schemas.microsoft.com/office/drawing/2014/main" id="{AA42D1E4-FABA-CE24-41DE-E23571375372}"/>
              </a:ext>
            </a:extLst>
          </p:cNvPr>
          <p:cNvGrpSpPr/>
          <p:nvPr/>
        </p:nvGrpSpPr>
        <p:grpSpPr>
          <a:xfrm>
            <a:off x="3517200" y="6804113"/>
            <a:ext cx="976860" cy="976860"/>
            <a:chOff x="0" y="0"/>
            <a:chExt cx="1302480" cy="1302480"/>
          </a:xfrm>
          <a:solidFill>
            <a:srgbClr val="00B050"/>
          </a:solidFill>
        </p:grpSpPr>
        <p:sp>
          <p:nvSpPr>
            <p:cNvPr id="18" name="Freeform 38">
              <a:extLst>
                <a:ext uri="{FF2B5EF4-FFF2-40B4-BE49-F238E27FC236}">
                  <a16:creationId xmlns:a16="http://schemas.microsoft.com/office/drawing/2014/main" id="{3395E048-EA73-BC67-85C5-B3D20193AE73}"/>
                </a:ext>
              </a:extLst>
            </p:cNvPr>
            <p:cNvSpPr/>
            <p:nvPr/>
          </p:nvSpPr>
          <p:spPr>
            <a:xfrm>
              <a:off x="0" y="0"/>
              <a:ext cx="1302512" cy="1495425"/>
            </a:xfrm>
            <a:custGeom>
              <a:avLst/>
              <a:gdLst/>
              <a:ahLst/>
              <a:cxnLst/>
              <a:rect l="l" t="t" r="r" b="b"/>
              <a:pathLst>
                <a:path w="1302512" h="1495425">
                  <a:moveTo>
                    <a:pt x="463169" y="370967"/>
                  </a:moveTo>
                  <a:lnTo>
                    <a:pt x="946531" y="651256"/>
                  </a:lnTo>
                  <a:lnTo>
                    <a:pt x="463169" y="931545"/>
                  </a:lnTo>
                  <a:close/>
                  <a:moveTo>
                    <a:pt x="651129" y="698246"/>
                  </a:moveTo>
                  <a:cubicBezTo>
                    <a:pt x="367538" y="698246"/>
                    <a:pt x="137541" y="928243"/>
                    <a:pt x="137541" y="1211834"/>
                  </a:cubicBezTo>
                  <a:cubicBezTo>
                    <a:pt x="137541" y="1495425"/>
                    <a:pt x="367538" y="1164844"/>
                    <a:pt x="651256" y="1164844"/>
                  </a:cubicBezTo>
                  <a:cubicBezTo>
                    <a:pt x="934974" y="1164844"/>
                    <a:pt x="1164844" y="934847"/>
                    <a:pt x="1164844" y="651256"/>
                  </a:cubicBezTo>
                  <a:cubicBezTo>
                    <a:pt x="1164844" y="367665"/>
                    <a:pt x="934847" y="137668"/>
                    <a:pt x="651256" y="137668"/>
                  </a:cubicBezTo>
                  <a:close/>
                  <a:moveTo>
                    <a:pt x="651256" y="0"/>
                  </a:moveTo>
                  <a:cubicBezTo>
                    <a:pt x="1010920" y="0"/>
                    <a:pt x="1302512" y="291592"/>
                    <a:pt x="1302512" y="651256"/>
                  </a:cubicBezTo>
                  <a:cubicBezTo>
                    <a:pt x="1302512" y="1010920"/>
                    <a:pt x="1010920" y="1302512"/>
                    <a:pt x="651256" y="1302512"/>
                  </a:cubicBezTo>
                  <a:cubicBezTo>
                    <a:pt x="291592" y="1302512"/>
                    <a:pt x="0" y="1010920"/>
                    <a:pt x="0" y="651256"/>
                  </a:cubicBezTo>
                  <a:cubicBezTo>
                    <a:pt x="0" y="291592"/>
                    <a:pt x="291592" y="0"/>
                    <a:pt x="651256" y="0"/>
                  </a:cubicBezTo>
                  <a:close/>
                </a:path>
              </a:pathLst>
            </a:custGeom>
            <a:grpFill/>
          </p:spPr>
        </p:sp>
      </p:grpSp>
      <p:grpSp>
        <p:nvGrpSpPr>
          <p:cNvPr id="21" name="Group 39">
            <a:extLst>
              <a:ext uri="{FF2B5EF4-FFF2-40B4-BE49-F238E27FC236}">
                <a16:creationId xmlns:a16="http://schemas.microsoft.com/office/drawing/2014/main" id="{2E50A6AA-F0B5-66CB-F707-0CDAE547AE5A}"/>
              </a:ext>
            </a:extLst>
          </p:cNvPr>
          <p:cNvGrpSpPr/>
          <p:nvPr/>
        </p:nvGrpSpPr>
        <p:grpSpPr>
          <a:xfrm>
            <a:off x="7245900" y="8425193"/>
            <a:ext cx="822960" cy="1058400"/>
            <a:chOff x="0" y="0"/>
            <a:chExt cx="1097280" cy="1411200"/>
          </a:xfrm>
          <a:solidFill>
            <a:srgbClr val="00B050"/>
          </a:solidFill>
        </p:grpSpPr>
        <p:sp>
          <p:nvSpPr>
            <p:cNvPr id="22" name="Freeform 40">
              <a:extLst>
                <a:ext uri="{FF2B5EF4-FFF2-40B4-BE49-F238E27FC236}">
                  <a16:creationId xmlns:a16="http://schemas.microsoft.com/office/drawing/2014/main" id="{8C71AF55-130D-AAE1-1D9A-037D73357CB2}"/>
                </a:ext>
              </a:extLst>
            </p:cNvPr>
            <p:cNvSpPr/>
            <p:nvPr/>
          </p:nvSpPr>
          <p:spPr>
            <a:xfrm>
              <a:off x="0" y="0"/>
              <a:ext cx="1098677" cy="1411224"/>
            </a:xfrm>
            <a:custGeom>
              <a:avLst/>
              <a:gdLst/>
              <a:ahLst/>
              <a:cxnLst/>
              <a:rect l="l" t="t" r="r" b="b"/>
              <a:pathLst>
                <a:path w="1098677" h="1411224">
                  <a:moveTo>
                    <a:pt x="548640" y="0"/>
                  </a:moveTo>
                  <a:cubicBezTo>
                    <a:pt x="565912" y="0"/>
                    <a:pt x="580009" y="14097"/>
                    <a:pt x="580009" y="31369"/>
                  </a:cubicBezTo>
                  <a:lnTo>
                    <a:pt x="580009" y="127508"/>
                  </a:lnTo>
                  <a:cubicBezTo>
                    <a:pt x="664972" y="131318"/>
                    <a:pt x="749046" y="155829"/>
                    <a:pt x="824992" y="200152"/>
                  </a:cubicBezTo>
                  <a:cubicBezTo>
                    <a:pt x="994791" y="299212"/>
                    <a:pt x="1098677" y="481584"/>
                    <a:pt x="1097280" y="678307"/>
                  </a:cubicBezTo>
                  <a:lnTo>
                    <a:pt x="1093089" y="678307"/>
                  </a:lnTo>
                  <a:cubicBezTo>
                    <a:pt x="1051306" y="625221"/>
                    <a:pt x="986282" y="591820"/>
                    <a:pt x="913384" y="591820"/>
                  </a:cubicBezTo>
                  <a:cubicBezTo>
                    <a:pt x="841248" y="591820"/>
                    <a:pt x="776732" y="624713"/>
                    <a:pt x="735330" y="677291"/>
                  </a:cubicBezTo>
                  <a:lnTo>
                    <a:pt x="721995" y="677291"/>
                  </a:lnTo>
                  <a:cubicBezTo>
                    <a:pt x="687705" y="633603"/>
                    <a:pt x="637540" y="603631"/>
                    <a:pt x="580009" y="595884"/>
                  </a:cubicBezTo>
                  <a:lnTo>
                    <a:pt x="580009" y="1092327"/>
                  </a:lnTo>
                  <a:lnTo>
                    <a:pt x="590550" y="1092327"/>
                  </a:lnTo>
                  <a:lnTo>
                    <a:pt x="590550" y="1249299"/>
                  </a:lnTo>
                  <a:lnTo>
                    <a:pt x="589407" y="1249299"/>
                  </a:lnTo>
                  <a:cubicBezTo>
                    <a:pt x="586740" y="1339215"/>
                    <a:pt x="512826" y="1411224"/>
                    <a:pt x="422148" y="1411224"/>
                  </a:cubicBezTo>
                  <a:cubicBezTo>
                    <a:pt x="330708" y="1411224"/>
                    <a:pt x="256286" y="1338072"/>
                    <a:pt x="254635" y="1247013"/>
                  </a:cubicBezTo>
                  <a:cubicBezTo>
                    <a:pt x="254254" y="1246378"/>
                    <a:pt x="254254" y="1245616"/>
                    <a:pt x="254254" y="1244981"/>
                  </a:cubicBezTo>
                  <a:lnTo>
                    <a:pt x="254381" y="1244346"/>
                  </a:lnTo>
                  <a:cubicBezTo>
                    <a:pt x="254254" y="1243965"/>
                    <a:pt x="254254" y="1243711"/>
                    <a:pt x="254254" y="1243330"/>
                  </a:cubicBezTo>
                  <a:lnTo>
                    <a:pt x="254508" y="1243330"/>
                  </a:lnTo>
                  <a:cubicBezTo>
                    <a:pt x="255016" y="1218311"/>
                    <a:pt x="273304" y="1198245"/>
                    <a:pt x="295910" y="1198245"/>
                  </a:cubicBezTo>
                  <a:cubicBezTo>
                    <a:pt x="318516" y="1198245"/>
                    <a:pt x="336804" y="1218311"/>
                    <a:pt x="337312" y="1243330"/>
                  </a:cubicBezTo>
                  <a:lnTo>
                    <a:pt x="338201" y="1243330"/>
                  </a:lnTo>
                  <a:cubicBezTo>
                    <a:pt x="338201" y="1289685"/>
                    <a:pt x="375793" y="1327277"/>
                    <a:pt x="422148" y="1327277"/>
                  </a:cubicBezTo>
                  <a:cubicBezTo>
                    <a:pt x="468503" y="1327277"/>
                    <a:pt x="506095" y="1289685"/>
                    <a:pt x="506095" y="1243330"/>
                  </a:cubicBezTo>
                  <a:lnTo>
                    <a:pt x="506603" y="1243330"/>
                  </a:lnTo>
                  <a:lnTo>
                    <a:pt x="506603" y="1092327"/>
                  </a:lnTo>
                  <a:lnTo>
                    <a:pt x="517144" y="1092327"/>
                  </a:lnTo>
                  <a:lnTo>
                    <a:pt x="517144" y="594741"/>
                  </a:lnTo>
                  <a:cubicBezTo>
                    <a:pt x="456311" y="600329"/>
                    <a:pt x="402844" y="630682"/>
                    <a:pt x="366776" y="676148"/>
                  </a:cubicBezTo>
                  <a:lnTo>
                    <a:pt x="351409" y="676148"/>
                  </a:lnTo>
                  <a:cubicBezTo>
                    <a:pt x="310134" y="624078"/>
                    <a:pt x="245999" y="591693"/>
                    <a:pt x="174371" y="591693"/>
                  </a:cubicBezTo>
                  <a:cubicBezTo>
                    <a:pt x="104648" y="591820"/>
                    <a:pt x="41910" y="622681"/>
                    <a:pt x="0" y="672211"/>
                  </a:cubicBezTo>
                  <a:cubicBezTo>
                    <a:pt x="508" y="476631"/>
                    <a:pt x="105283" y="296164"/>
                    <a:pt x="274828" y="198628"/>
                  </a:cubicBezTo>
                  <a:cubicBezTo>
                    <a:pt x="350139" y="155194"/>
                    <a:pt x="433324" y="131191"/>
                    <a:pt x="517271" y="127508"/>
                  </a:cubicBezTo>
                  <a:lnTo>
                    <a:pt x="517271" y="31369"/>
                  </a:lnTo>
                  <a:cubicBezTo>
                    <a:pt x="517271" y="14097"/>
                    <a:pt x="531368" y="0"/>
                    <a:pt x="548640" y="0"/>
                  </a:cubicBezTo>
                  <a:close/>
                </a:path>
              </a:pathLst>
            </a:custGeom>
            <a:grpFill/>
          </p:spPr>
        </p:sp>
      </p:grpSp>
      <p:grpSp>
        <p:nvGrpSpPr>
          <p:cNvPr id="23" name="Group 41">
            <a:extLst>
              <a:ext uri="{FF2B5EF4-FFF2-40B4-BE49-F238E27FC236}">
                <a16:creationId xmlns:a16="http://schemas.microsoft.com/office/drawing/2014/main" id="{AC36E008-72BE-DF12-E8A2-70B9D2F496BE}"/>
              </a:ext>
            </a:extLst>
          </p:cNvPr>
          <p:cNvGrpSpPr/>
          <p:nvPr/>
        </p:nvGrpSpPr>
        <p:grpSpPr>
          <a:xfrm>
            <a:off x="8501940" y="8680613"/>
            <a:ext cx="861840" cy="853200"/>
            <a:chOff x="0" y="0"/>
            <a:chExt cx="1149120" cy="1137600"/>
          </a:xfrm>
          <a:solidFill>
            <a:srgbClr val="00B050"/>
          </a:solidFill>
        </p:grpSpPr>
        <p:sp>
          <p:nvSpPr>
            <p:cNvPr id="24" name="Freeform 42">
              <a:extLst>
                <a:ext uri="{FF2B5EF4-FFF2-40B4-BE49-F238E27FC236}">
                  <a16:creationId xmlns:a16="http://schemas.microsoft.com/office/drawing/2014/main" id="{ACE50C8F-18BC-F207-D192-7FE980B5D4CC}"/>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grpFill/>
          </p:spPr>
        </p:sp>
      </p:grpSp>
      <p:grpSp>
        <p:nvGrpSpPr>
          <p:cNvPr id="25" name="Group 43">
            <a:extLst>
              <a:ext uri="{FF2B5EF4-FFF2-40B4-BE49-F238E27FC236}">
                <a16:creationId xmlns:a16="http://schemas.microsoft.com/office/drawing/2014/main" id="{BBB74EC1-DFE1-0683-786F-99C28EE5E664}"/>
              </a:ext>
            </a:extLst>
          </p:cNvPr>
          <p:cNvGrpSpPr/>
          <p:nvPr/>
        </p:nvGrpSpPr>
        <p:grpSpPr>
          <a:xfrm>
            <a:off x="4934700" y="8521853"/>
            <a:ext cx="592920" cy="856980"/>
            <a:chOff x="0" y="0"/>
            <a:chExt cx="790560" cy="1142640"/>
          </a:xfrm>
          <a:solidFill>
            <a:srgbClr val="00B050"/>
          </a:solidFill>
        </p:grpSpPr>
        <p:sp>
          <p:nvSpPr>
            <p:cNvPr id="26" name="Freeform 44">
              <a:extLst>
                <a:ext uri="{FF2B5EF4-FFF2-40B4-BE49-F238E27FC236}">
                  <a16:creationId xmlns:a16="http://schemas.microsoft.com/office/drawing/2014/main" id="{49761ACD-C3B6-2025-C905-9B46F53C1A1D}"/>
                </a:ext>
              </a:extLst>
            </p:cNvPr>
            <p:cNvSpPr/>
            <p:nvPr/>
          </p:nvSpPr>
          <p:spPr>
            <a:xfrm>
              <a:off x="0" y="-1651"/>
              <a:ext cx="790448" cy="1144270"/>
            </a:xfrm>
            <a:custGeom>
              <a:avLst/>
              <a:gdLst/>
              <a:ahLst/>
              <a:cxnLst/>
              <a:rect l="l" t="t" r="r" b="b"/>
              <a:pathLst>
                <a:path w="790448" h="1144270">
                  <a:moveTo>
                    <a:pt x="395224" y="750189"/>
                  </a:moveTo>
                  <a:cubicBezTo>
                    <a:pt x="365760" y="750189"/>
                    <a:pt x="341884" y="774065"/>
                    <a:pt x="341884" y="803529"/>
                  </a:cubicBezTo>
                  <a:cubicBezTo>
                    <a:pt x="341884" y="823595"/>
                    <a:pt x="352933" y="841121"/>
                    <a:pt x="369824" y="849503"/>
                  </a:cubicBezTo>
                  <a:lnTo>
                    <a:pt x="351536" y="959993"/>
                  </a:lnTo>
                  <a:lnTo>
                    <a:pt x="438912" y="959993"/>
                  </a:lnTo>
                  <a:lnTo>
                    <a:pt x="420624" y="849503"/>
                  </a:lnTo>
                  <a:cubicBezTo>
                    <a:pt x="437388" y="841121"/>
                    <a:pt x="448564" y="823595"/>
                    <a:pt x="448564" y="803529"/>
                  </a:cubicBezTo>
                  <a:cubicBezTo>
                    <a:pt x="448564" y="774065"/>
                    <a:pt x="424688" y="750189"/>
                    <a:pt x="395224" y="750189"/>
                  </a:cubicBezTo>
                  <a:close/>
                  <a:moveTo>
                    <a:pt x="393446" y="96901"/>
                  </a:moveTo>
                  <a:cubicBezTo>
                    <a:pt x="312166" y="97917"/>
                    <a:pt x="246888" y="164084"/>
                    <a:pt x="246888" y="245364"/>
                  </a:cubicBezTo>
                  <a:lnTo>
                    <a:pt x="246380" y="245364"/>
                  </a:lnTo>
                  <a:lnTo>
                    <a:pt x="246380" y="566039"/>
                  </a:lnTo>
                  <a:lnTo>
                    <a:pt x="544195" y="566039"/>
                  </a:lnTo>
                  <a:lnTo>
                    <a:pt x="544195" y="241554"/>
                  </a:lnTo>
                  <a:lnTo>
                    <a:pt x="543687" y="241554"/>
                  </a:lnTo>
                  <a:cubicBezTo>
                    <a:pt x="541528" y="160401"/>
                    <a:pt x="474599" y="95885"/>
                    <a:pt x="393446" y="96901"/>
                  </a:cubicBezTo>
                  <a:close/>
                  <a:moveTo>
                    <a:pt x="392176" y="1651"/>
                  </a:moveTo>
                  <a:cubicBezTo>
                    <a:pt x="525526" y="0"/>
                    <a:pt x="635381" y="105791"/>
                    <a:pt x="638810" y="239141"/>
                  </a:cubicBezTo>
                  <a:lnTo>
                    <a:pt x="621792" y="239522"/>
                  </a:lnTo>
                  <a:lnTo>
                    <a:pt x="638810" y="239522"/>
                  </a:lnTo>
                  <a:lnTo>
                    <a:pt x="638810" y="565912"/>
                  </a:lnTo>
                  <a:lnTo>
                    <a:pt x="728218" y="565912"/>
                  </a:lnTo>
                  <a:cubicBezTo>
                    <a:pt x="762508" y="565912"/>
                    <a:pt x="790448" y="593725"/>
                    <a:pt x="790448" y="628142"/>
                  </a:cubicBezTo>
                  <a:lnTo>
                    <a:pt x="790448" y="1082040"/>
                  </a:lnTo>
                  <a:cubicBezTo>
                    <a:pt x="790448" y="1116457"/>
                    <a:pt x="762635" y="1144270"/>
                    <a:pt x="728218" y="1144270"/>
                  </a:cubicBezTo>
                  <a:lnTo>
                    <a:pt x="62230" y="1144270"/>
                  </a:lnTo>
                  <a:cubicBezTo>
                    <a:pt x="27940" y="1144270"/>
                    <a:pt x="0" y="1116457"/>
                    <a:pt x="0" y="1082040"/>
                  </a:cubicBezTo>
                  <a:lnTo>
                    <a:pt x="0" y="628269"/>
                  </a:lnTo>
                  <a:cubicBezTo>
                    <a:pt x="0" y="593852"/>
                    <a:pt x="27813" y="566039"/>
                    <a:pt x="62230" y="566039"/>
                  </a:cubicBezTo>
                  <a:lnTo>
                    <a:pt x="151638" y="566039"/>
                  </a:lnTo>
                  <a:lnTo>
                    <a:pt x="151638" y="243205"/>
                  </a:lnTo>
                  <a:lnTo>
                    <a:pt x="151892" y="243205"/>
                  </a:lnTo>
                  <a:cubicBezTo>
                    <a:pt x="152781" y="110871"/>
                    <a:pt x="259588" y="3429"/>
                    <a:pt x="392176" y="1651"/>
                  </a:cubicBezTo>
                  <a:close/>
                </a:path>
              </a:pathLst>
            </a:custGeom>
            <a:grpFill/>
          </p:spPr>
        </p:sp>
      </p:grpSp>
      <p:grpSp>
        <p:nvGrpSpPr>
          <p:cNvPr id="27" name="Group 45">
            <a:extLst>
              <a:ext uri="{FF2B5EF4-FFF2-40B4-BE49-F238E27FC236}">
                <a16:creationId xmlns:a16="http://schemas.microsoft.com/office/drawing/2014/main" id="{825AB758-C970-F09F-C241-BD507F4359EF}"/>
              </a:ext>
            </a:extLst>
          </p:cNvPr>
          <p:cNvGrpSpPr/>
          <p:nvPr/>
        </p:nvGrpSpPr>
        <p:grpSpPr>
          <a:xfrm>
            <a:off x="9770940" y="8585033"/>
            <a:ext cx="773820" cy="856980"/>
            <a:chOff x="0" y="0"/>
            <a:chExt cx="1031760" cy="1142640"/>
          </a:xfrm>
          <a:solidFill>
            <a:srgbClr val="00B050"/>
          </a:solidFill>
        </p:grpSpPr>
        <p:sp>
          <p:nvSpPr>
            <p:cNvPr id="28" name="Freeform 46">
              <a:extLst>
                <a:ext uri="{FF2B5EF4-FFF2-40B4-BE49-F238E27FC236}">
                  <a16:creationId xmlns:a16="http://schemas.microsoft.com/office/drawing/2014/main" id="{94383668-8E98-9A38-BCF7-A32F71FA801D}"/>
                </a:ext>
              </a:extLst>
            </p:cNvPr>
            <p:cNvSpPr/>
            <p:nvPr/>
          </p:nvSpPr>
          <p:spPr>
            <a:xfrm>
              <a:off x="0" y="-1651"/>
              <a:ext cx="1031748" cy="1144270"/>
            </a:xfrm>
            <a:custGeom>
              <a:avLst/>
              <a:gdLst/>
              <a:ahLst/>
              <a:cxnLst/>
              <a:rect l="l" t="t" r="r" b="b"/>
              <a:pathLst>
                <a:path w="1031748" h="1144270">
                  <a:moveTo>
                    <a:pt x="395351" y="750189"/>
                  </a:moveTo>
                  <a:cubicBezTo>
                    <a:pt x="365887" y="750189"/>
                    <a:pt x="342011" y="774065"/>
                    <a:pt x="342011" y="803529"/>
                  </a:cubicBezTo>
                  <a:cubicBezTo>
                    <a:pt x="342011" y="823595"/>
                    <a:pt x="353060" y="841121"/>
                    <a:pt x="369951" y="849503"/>
                  </a:cubicBezTo>
                  <a:lnTo>
                    <a:pt x="351663" y="959993"/>
                  </a:lnTo>
                  <a:lnTo>
                    <a:pt x="439039" y="959993"/>
                  </a:lnTo>
                  <a:lnTo>
                    <a:pt x="420751" y="849503"/>
                  </a:lnTo>
                  <a:cubicBezTo>
                    <a:pt x="437515" y="841121"/>
                    <a:pt x="448691" y="823595"/>
                    <a:pt x="448691" y="803529"/>
                  </a:cubicBezTo>
                  <a:cubicBezTo>
                    <a:pt x="448691" y="774065"/>
                    <a:pt x="424815" y="750189"/>
                    <a:pt x="395351" y="750189"/>
                  </a:cubicBezTo>
                  <a:close/>
                  <a:moveTo>
                    <a:pt x="784987" y="1651"/>
                  </a:moveTo>
                  <a:cubicBezTo>
                    <a:pt x="918337" y="0"/>
                    <a:pt x="1028319" y="105791"/>
                    <a:pt x="1031748" y="239141"/>
                  </a:cubicBezTo>
                  <a:lnTo>
                    <a:pt x="1014730" y="239522"/>
                  </a:lnTo>
                  <a:lnTo>
                    <a:pt x="1031748" y="239522"/>
                  </a:lnTo>
                  <a:lnTo>
                    <a:pt x="1031748" y="565912"/>
                  </a:lnTo>
                  <a:lnTo>
                    <a:pt x="937006" y="565912"/>
                  </a:lnTo>
                  <a:lnTo>
                    <a:pt x="937006" y="241554"/>
                  </a:lnTo>
                  <a:lnTo>
                    <a:pt x="936498" y="241554"/>
                  </a:lnTo>
                  <a:cubicBezTo>
                    <a:pt x="934339" y="160401"/>
                    <a:pt x="867410" y="95885"/>
                    <a:pt x="786130" y="96901"/>
                  </a:cubicBezTo>
                  <a:cubicBezTo>
                    <a:pt x="704850" y="97917"/>
                    <a:pt x="639572" y="164084"/>
                    <a:pt x="639572" y="245364"/>
                  </a:cubicBezTo>
                  <a:lnTo>
                    <a:pt x="639064" y="245364"/>
                  </a:lnTo>
                  <a:lnTo>
                    <a:pt x="639064" y="566039"/>
                  </a:lnTo>
                  <a:lnTo>
                    <a:pt x="728599" y="566039"/>
                  </a:lnTo>
                  <a:cubicBezTo>
                    <a:pt x="763016" y="566039"/>
                    <a:pt x="790829" y="593852"/>
                    <a:pt x="790829" y="628269"/>
                  </a:cubicBezTo>
                  <a:lnTo>
                    <a:pt x="790829" y="1082040"/>
                  </a:lnTo>
                  <a:cubicBezTo>
                    <a:pt x="790829" y="1116457"/>
                    <a:pt x="763016" y="1144270"/>
                    <a:pt x="728599" y="1144270"/>
                  </a:cubicBezTo>
                  <a:lnTo>
                    <a:pt x="62230" y="1144270"/>
                  </a:lnTo>
                  <a:cubicBezTo>
                    <a:pt x="27813" y="1144270"/>
                    <a:pt x="0" y="1116457"/>
                    <a:pt x="0" y="1082040"/>
                  </a:cubicBezTo>
                  <a:lnTo>
                    <a:pt x="0" y="628269"/>
                  </a:lnTo>
                  <a:cubicBezTo>
                    <a:pt x="0" y="593852"/>
                    <a:pt x="27813" y="566039"/>
                    <a:pt x="62230" y="566039"/>
                  </a:cubicBezTo>
                  <a:lnTo>
                    <a:pt x="544322" y="566039"/>
                  </a:lnTo>
                  <a:lnTo>
                    <a:pt x="544322" y="243205"/>
                  </a:lnTo>
                  <a:lnTo>
                    <a:pt x="544576" y="243205"/>
                  </a:lnTo>
                  <a:cubicBezTo>
                    <a:pt x="545465" y="110871"/>
                    <a:pt x="652272" y="3429"/>
                    <a:pt x="784987" y="1651"/>
                  </a:cubicBezTo>
                  <a:close/>
                </a:path>
              </a:pathLst>
            </a:custGeom>
            <a:grpFill/>
          </p:spPr>
        </p:sp>
      </p:grpSp>
      <p:grpSp>
        <p:nvGrpSpPr>
          <p:cNvPr id="29" name="Group 47">
            <a:extLst>
              <a:ext uri="{FF2B5EF4-FFF2-40B4-BE49-F238E27FC236}">
                <a16:creationId xmlns:a16="http://schemas.microsoft.com/office/drawing/2014/main" id="{27A2842A-16C4-30FA-00B7-DC3845F36A0B}"/>
              </a:ext>
            </a:extLst>
          </p:cNvPr>
          <p:cNvGrpSpPr/>
          <p:nvPr/>
        </p:nvGrpSpPr>
        <p:grpSpPr>
          <a:xfrm>
            <a:off x="12361320" y="8637953"/>
            <a:ext cx="847800" cy="869400"/>
            <a:chOff x="0" y="0"/>
            <a:chExt cx="1130400" cy="1159200"/>
          </a:xfrm>
          <a:solidFill>
            <a:srgbClr val="00B050"/>
          </a:solidFill>
        </p:grpSpPr>
        <p:sp>
          <p:nvSpPr>
            <p:cNvPr id="30" name="Freeform 48">
              <a:extLst>
                <a:ext uri="{FF2B5EF4-FFF2-40B4-BE49-F238E27FC236}">
                  <a16:creationId xmlns:a16="http://schemas.microsoft.com/office/drawing/2014/main" id="{0A1FDCB3-430F-4CBA-BED2-810323EA18F4}"/>
                </a:ext>
              </a:extLst>
            </p:cNvPr>
            <p:cNvSpPr/>
            <p:nvPr/>
          </p:nvSpPr>
          <p:spPr>
            <a:xfrm>
              <a:off x="-35179" y="-25654"/>
              <a:ext cx="1165479" cy="1184910"/>
            </a:xfrm>
            <a:custGeom>
              <a:avLst/>
              <a:gdLst/>
              <a:ahLst/>
              <a:cxnLst/>
              <a:rect l="l" t="t" r="r" b="b"/>
              <a:pathLst>
                <a:path w="1165479" h="1184910">
                  <a:moveTo>
                    <a:pt x="1157351" y="886206"/>
                  </a:moveTo>
                  <a:lnTo>
                    <a:pt x="934847" y="924814"/>
                  </a:lnTo>
                  <a:cubicBezTo>
                    <a:pt x="957580" y="964819"/>
                    <a:pt x="1012698" y="1033653"/>
                    <a:pt x="997585" y="1057529"/>
                  </a:cubicBezTo>
                  <a:cubicBezTo>
                    <a:pt x="969010" y="1078865"/>
                    <a:pt x="908177" y="1013714"/>
                    <a:pt x="863473" y="991870"/>
                  </a:cubicBezTo>
                  <a:lnTo>
                    <a:pt x="787654" y="1184910"/>
                  </a:lnTo>
                  <a:lnTo>
                    <a:pt x="714756" y="1069848"/>
                  </a:lnTo>
                  <a:lnTo>
                    <a:pt x="771398" y="906018"/>
                  </a:lnTo>
                  <a:lnTo>
                    <a:pt x="482854" y="628904"/>
                  </a:lnTo>
                  <a:lnTo>
                    <a:pt x="239395" y="1168908"/>
                  </a:lnTo>
                  <a:lnTo>
                    <a:pt x="179451" y="1036320"/>
                  </a:lnTo>
                  <a:lnTo>
                    <a:pt x="291338" y="403479"/>
                  </a:lnTo>
                  <a:cubicBezTo>
                    <a:pt x="195199" y="292862"/>
                    <a:pt x="0" y="75946"/>
                    <a:pt x="40640" y="28321"/>
                  </a:cubicBezTo>
                  <a:cubicBezTo>
                    <a:pt x="89789" y="0"/>
                    <a:pt x="308229" y="202057"/>
                    <a:pt x="415036" y="310388"/>
                  </a:cubicBezTo>
                  <a:lnTo>
                    <a:pt x="1040003" y="278892"/>
                  </a:lnTo>
                  <a:lnTo>
                    <a:pt x="1165479" y="351790"/>
                  </a:lnTo>
                  <a:lnTo>
                    <a:pt x="588899" y="520065"/>
                  </a:lnTo>
                  <a:lnTo>
                    <a:pt x="860425" y="817626"/>
                  </a:lnTo>
                  <a:cubicBezTo>
                    <a:pt x="918845" y="807974"/>
                    <a:pt x="1066419" y="792353"/>
                    <a:pt x="1066419" y="792353"/>
                  </a:cubicBezTo>
                </a:path>
              </a:pathLst>
            </a:custGeom>
            <a:grpFill/>
          </p:spPr>
        </p:sp>
      </p:grpSp>
      <p:grpSp>
        <p:nvGrpSpPr>
          <p:cNvPr id="31" name="Group 49">
            <a:extLst>
              <a:ext uri="{FF2B5EF4-FFF2-40B4-BE49-F238E27FC236}">
                <a16:creationId xmlns:a16="http://schemas.microsoft.com/office/drawing/2014/main" id="{D58E81C2-5C41-B61C-8226-C15E753C09AC}"/>
              </a:ext>
            </a:extLst>
          </p:cNvPr>
          <p:cNvGrpSpPr/>
          <p:nvPr/>
        </p:nvGrpSpPr>
        <p:grpSpPr>
          <a:xfrm>
            <a:off x="4732740" y="7000133"/>
            <a:ext cx="1042740" cy="706320"/>
            <a:chOff x="0" y="0"/>
            <a:chExt cx="1390320" cy="941760"/>
          </a:xfrm>
          <a:solidFill>
            <a:srgbClr val="00B050"/>
          </a:solidFill>
        </p:grpSpPr>
        <p:sp>
          <p:nvSpPr>
            <p:cNvPr id="32" name="Freeform 50">
              <a:extLst>
                <a:ext uri="{FF2B5EF4-FFF2-40B4-BE49-F238E27FC236}">
                  <a16:creationId xmlns:a16="http://schemas.microsoft.com/office/drawing/2014/main" id="{CB25A34B-E38A-1C90-D344-DCAE7BF5E0BB}"/>
                </a:ext>
              </a:extLst>
            </p:cNvPr>
            <p:cNvSpPr/>
            <p:nvPr/>
          </p:nvSpPr>
          <p:spPr>
            <a:xfrm>
              <a:off x="-34671" y="-6223"/>
              <a:ext cx="1447292" cy="948055"/>
            </a:xfrm>
            <a:custGeom>
              <a:avLst/>
              <a:gdLst/>
              <a:ahLst/>
              <a:cxnLst/>
              <a:rect l="l" t="t" r="r" b="b"/>
              <a:pathLst>
                <a:path w="1447292" h="948055">
                  <a:moveTo>
                    <a:pt x="307594" y="291592"/>
                  </a:moveTo>
                  <a:cubicBezTo>
                    <a:pt x="286131" y="291592"/>
                    <a:pt x="268732" y="308991"/>
                    <a:pt x="268732" y="330454"/>
                  </a:cubicBezTo>
                  <a:cubicBezTo>
                    <a:pt x="268732" y="351917"/>
                    <a:pt x="286131" y="369316"/>
                    <a:pt x="307594" y="369316"/>
                  </a:cubicBezTo>
                  <a:cubicBezTo>
                    <a:pt x="329057" y="369316"/>
                    <a:pt x="346456" y="351917"/>
                    <a:pt x="346456" y="330454"/>
                  </a:cubicBezTo>
                  <a:cubicBezTo>
                    <a:pt x="346456" y="308991"/>
                    <a:pt x="329057" y="291592"/>
                    <a:pt x="307594" y="291592"/>
                  </a:cubicBezTo>
                  <a:close/>
                  <a:moveTo>
                    <a:pt x="1296035" y="63627"/>
                  </a:moveTo>
                  <a:cubicBezTo>
                    <a:pt x="1280541" y="63627"/>
                    <a:pt x="1267968" y="80264"/>
                    <a:pt x="1267968" y="100838"/>
                  </a:cubicBezTo>
                  <a:cubicBezTo>
                    <a:pt x="1267968" y="121412"/>
                    <a:pt x="1280541" y="138049"/>
                    <a:pt x="1296035" y="138049"/>
                  </a:cubicBezTo>
                  <a:cubicBezTo>
                    <a:pt x="1311529" y="138049"/>
                    <a:pt x="1324102" y="121412"/>
                    <a:pt x="1324102" y="100838"/>
                  </a:cubicBezTo>
                  <a:cubicBezTo>
                    <a:pt x="1324102" y="80264"/>
                    <a:pt x="1311529" y="63627"/>
                    <a:pt x="1296035" y="63627"/>
                  </a:cubicBezTo>
                  <a:close/>
                  <a:moveTo>
                    <a:pt x="829437" y="59563"/>
                  </a:moveTo>
                  <a:cubicBezTo>
                    <a:pt x="764921" y="60325"/>
                    <a:pt x="700532" y="76835"/>
                    <a:pt x="642366" y="108839"/>
                  </a:cubicBezTo>
                  <a:lnTo>
                    <a:pt x="657606" y="135636"/>
                  </a:lnTo>
                  <a:cubicBezTo>
                    <a:pt x="764540" y="76708"/>
                    <a:pt x="894588" y="75057"/>
                    <a:pt x="1003046" y="131191"/>
                  </a:cubicBezTo>
                  <a:lnTo>
                    <a:pt x="1017651" y="104013"/>
                  </a:lnTo>
                  <a:cubicBezTo>
                    <a:pt x="958723" y="73533"/>
                    <a:pt x="893953" y="58674"/>
                    <a:pt x="829437" y="59563"/>
                  </a:cubicBezTo>
                  <a:close/>
                  <a:moveTo>
                    <a:pt x="815848" y="6731"/>
                  </a:moveTo>
                  <a:cubicBezTo>
                    <a:pt x="965835" y="0"/>
                    <a:pt x="1137793" y="58928"/>
                    <a:pt x="1212850" y="149606"/>
                  </a:cubicBezTo>
                  <a:lnTo>
                    <a:pt x="1242822" y="190627"/>
                  </a:lnTo>
                  <a:cubicBezTo>
                    <a:pt x="1251204" y="182372"/>
                    <a:pt x="1253871" y="177673"/>
                    <a:pt x="1264793" y="167894"/>
                  </a:cubicBezTo>
                  <a:cubicBezTo>
                    <a:pt x="1239520" y="151003"/>
                    <a:pt x="1231138" y="136525"/>
                    <a:pt x="1231138" y="97536"/>
                  </a:cubicBezTo>
                  <a:cubicBezTo>
                    <a:pt x="1231138" y="53340"/>
                    <a:pt x="1255395" y="21209"/>
                    <a:pt x="1295146" y="20701"/>
                  </a:cubicBezTo>
                  <a:cubicBezTo>
                    <a:pt x="1334897" y="20193"/>
                    <a:pt x="1359916" y="59436"/>
                    <a:pt x="1358138" y="100584"/>
                  </a:cubicBezTo>
                  <a:cubicBezTo>
                    <a:pt x="1357249" y="121158"/>
                    <a:pt x="1357630" y="110998"/>
                    <a:pt x="1353820" y="129794"/>
                  </a:cubicBezTo>
                  <a:cubicBezTo>
                    <a:pt x="1368552" y="118872"/>
                    <a:pt x="1393444" y="134620"/>
                    <a:pt x="1415923" y="18288"/>
                  </a:cubicBezTo>
                  <a:cubicBezTo>
                    <a:pt x="1447292" y="123063"/>
                    <a:pt x="1391666" y="169926"/>
                    <a:pt x="1320292" y="181356"/>
                  </a:cubicBezTo>
                  <a:cubicBezTo>
                    <a:pt x="1303274" y="202819"/>
                    <a:pt x="1289939" y="225425"/>
                    <a:pt x="1267333" y="235966"/>
                  </a:cubicBezTo>
                  <a:cubicBezTo>
                    <a:pt x="1267333" y="236093"/>
                    <a:pt x="1267460" y="236093"/>
                    <a:pt x="1267460" y="236220"/>
                  </a:cubicBezTo>
                  <a:lnTo>
                    <a:pt x="1293368" y="317246"/>
                  </a:lnTo>
                  <a:cubicBezTo>
                    <a:pt x="1322578" y="451485"/>
                    <a:pt x="1276223" y="582930"/>
                    <a:pt x="1223010" y="636270"/>
                  </a:cubicBezTo>
                  <a:cubicBezTo>
                    <a:pt x="1208405" y="763270"/>
                    <a:pt x="1172972" y="829056"/>
                    <a:pt x="1142238" y="927735"/>
                  </a:cubicBezTo>
                  <a:cubicBezTo>
                    <a:pt x="1134872" y="945515"/>
                    <a:pt x="1023747" y="940562"/>
                    <a:pt x="1021080" y="926592"/>
                  </a:cubicBezTo>
                  <a:cubicBezTo>
                    <a:pt x="1007618" y="865759"/>
                    <a:pt x="987171" y="798068"/>
                    <a:pt x="980694" y="732663"/>
                  </a:cubicBezTo>
                  <a:cubicBezTo>
                    <a:pt x="871474" y="752729"/>
                    <a:pt x="737997" y="752348"/>
                    <a:pt x="651764" y="745109"/>
                  </a:cubicBezTo>
                  <a:cubicBezTo>
                    <a:pt x="633730" y="823341"/>
                    <a:pt x="582168" y="894842"/>
                    <a:pt x="528320" y="948055"/>
                  </a:cubicBezTo>
                  <a:lnTo>
                    <a:pt x="441960" y="948055"/>
                  </a:lnTo>
                  <a:cubicBezTo>
                    <a:pt x="421132" y="943864"/>
                    <a:pt x="424688" y="794639"/>
                    <a:pt x="428117" y="718947"/>
                  </a:cubicBezTo>
                  <a:cubicBezTo>
                    <a:pt x="294259" y="657733"/>
                    <a:pt x="0" y="576072"/>
                    <a:pt x="38100" y="368554"/>
                  </a:cubicBezTo>
                  <a:cubicBezTo>
                    <a:pt x="40386" y="350393"/>
                    <a:pt x="114300" y="352679"/>
                    <a:pt x="153543" y="351536"/>
                  </a:cubicBezTo>
                  <a:cubicBezTo>
                    <a:pt x="194310" y="291084"/>
                    <a:pt x="215519" y="257810"/>
                    <a:pt x="274701" y="207518"/>
                  </a:cubicBezTo>
                  <a:cubicBezTo>
                    <a:pt x="271272" y="167767"/>
                    <a:pt x="249301" y="95250"/>
                    <a:pt x="264287" y="88392"/>
                  </a:cubicBezTo>
                  <a:cubicBezTo>
                    <a:pt x="365125" y="33909"/>
                    <a:pt x="381635" y="114427"/>
                    <a:pt x="433959" y="159893"/>
                  </a:cubicBezTo>
                  <a:cubicBezTo>
                    <a:pt x="522732" y="67945"/>
                    <a:pt x="706247" y="11303"/>
                    <a:pt x="815848" y="6731"/>
                  </a:cubicBezTo>
                  <a:close/>
                </a:path>
              </a:pathLst>
            </a:custGeom>
            <a:grpFill/>
          </p:spPr>
        </p:sp>
      </p:grpSp>
      <p:grpSp>
        <p:nvGrpSpPr>
          <p:cNvPr id="33" name="Group 51">
            <a:extLst>
              <a:ext uri="{FF2B5EF4-FFF2-40B4-BE49-F238E27FC236}">
                <a16:creationId xmlns:a16="http://schemas.microsoft.com/office/drawing/2014/main" id="{FD22FE1A-4277-0B9B-08F2-55BC8A6A4740}"/>
              </a:ext>
            </a:extLst>
          </p:cNvPr>
          <p:cNvGrpSpPr/>
          <p:nvPr/>
        </p:nvGrpSpPr>
        <p:grpSpPr>
          <a:xfrm>
            <a:off x="3816900" y="8292893"/>
            <a:ext cx="536760" cy="1314900"/>
            <a:chOff x="0" y="0"/>
            <a:chExt cx="715680" cy="1753200"/>
          </a:xfrm>
          <a:solidFill>
            <a:srgbClr val="00B050"/>
          </a:solidFill>
        </p:grpSpPr>
        <p:sp>
          <p:nvSpPr>
            <p:cNvPr id="34" name="Freeform 52">
              <a:extLst>
                <a:ext uri="{FF2B5EF4-FFF2-40B4-BE49-F238E27FC236}">
                  <a16:creationId xmlns:a16="http://schemas.microsoft.com/office/drawing/2014/main" id="{DBDDD41C-BA19-DF52-7BE5-335C12279C87}"/>
                </a:ext>
              </a:extLst>
            </p:cNvPr>
            <p:cNvSpPr/>
            <p:nvPr/>
          </p:nvSpPr>
          <p:spPr>
            <a:xfrm>
              <a:off x="0" y="0"/>
              <a:ext cx="715645" cy="1753235"/>
            </a:xfrm>
            <a:custGeom>
              <a:avLst/>
              <a:gdLst/>
              <a:ahLst/>
              <a:cxnLst/>
              <a:rect l="l" t="t" r="r" b="b"/>
              <a:pathLst>
                <a:path w="715645" h="1753235">
                  <a:moveTo>
                    <a:pt x="345313" y="1342644"/>
                  </a:moveTo>
                  <a:cubicBezTo>
                    <a:pt x="284734" y="1375664"/>
                    <a:pt x="264668" y="1517142"/>
                    <a:pt x="389890" y="1605280"/>
                  </a:cubicBezTo>
                  <a:cubicBezTo>
                    <a:pt x="358521" y="1523238"/>
                    <a:pt x="379349" y="1482725"/>
                    <a:pt x="399669" y="1441704"/>
                  </a:cubicBezTo>
                  <a:cubicBezTo>
                    <a:pt x="400050" y="1462532"/>
                    <a:pt x="378714" y="1507490"/>
                    <a:pt x="431165" y="1533652"/>
                  </a:cubicBezTo>
                  <a:cubicBezTo>
                    <a:pt x="406654" y="1455039"/>
                    <a:pt x="510286" y="1430147"/>
                    <a:pt x="401447" y="1343279"/>
                  </a:cubicBezTo>
                  <a:cubicBezTo>
                    <a:pt x="559054" y="1366012"/>
                    <a:pt x="512699" y="1446149"/>
                    <a:pt x="550164" y="1526921"/>
                  </a:cubicBezTo>
                  <a:cubicBezTo>
                    <a:pt x="522732" y="1531747"/>
                    <a:pt x="483108" y="1458595"/>
                    <a:pt x="491998" y="1493139"/>
                  </a:cubicBezTo>
                  <a:cubicBezTo>
                    <a:pt x="538861" y="1630045"/>
                    <a:pt x="398780" y="1633855"/>
                    <a:pt x="443230" y="1753235"/>
                  </a:cubicBezTo>
                  <a:cubicBezTo>
                    <a:pt x="304927" y="1745361"/>
                    <a:pt x="345440" y="1616964"/>
                    <a:pt x="280416" y="1585722"/>
                  </a:cubicBezTo>
                  <a:cubicBezTo>
                    <a:pt x="262763" y="1582547"/>
                    <a:pt x="241554" y="1597025"/>
                    <a:pt x="280797" y="1661160"/>
                  </a:cubicBezTo>
                  <a:cubicBezTo>
                    <a:pt x="52578" y="1491107"/>
                    <a:pt x="212852" y="1352169"/>
                    <a:pt x="345567" y="1342644"/>
                  </a:cubicBezTo>
                  <a:close/>
                  <a:moveTo>
                    <a:pt x="232918" y="1271905"/>
                  </a:moveTo>
                  <a:lnTo>
                    <a:pt x="487680" y="1271905"/>
                  </a:lnTo>
                  <a:cubicBezTo>
                    <a:pt x="483489" y="1286764"/>
                    <a:pt x="480441" y="1301115"/>
                    <a:pt x="477774" y="1314958"/>
                  </a:cubicBezTo>
                  <a:lnTo>
                    <a:pt x="241427" y="1314450"/>
                  </a:lnTo>
                  <a:close/>
                  <a:moveTo>
                    <a:pt x="357886" y="439420"/>
                  </a:moveTo>
                  <a:cubicBezTo>
                    <a:pt x="395224" y="439420"/>
                    <a:pt x="425450" y="469646"/>
                    <a:pt x="425450" y="506984"/>
                  </a:cubicBezTo>
                  <a:cubicBezTo>
                    <a:pt x="425450" y="544322"/>
                    <a:pt x="395224" y="574548"/>
                    <a:pt x="357886" y="574548"/>
                  </a:cubicBezTo>
                  <a:cubicBezTo>
                    <a:pt x="320548" y="574548"/>
                    <a:pt x="290322" y="544322"/>
                    <a:pt x="290322" y="506984"/>
                  </a:cubicBezTo>
                  <a:cubicBezTo>
                    <a:pt x="290322" y="469646"/>
                    <a:pt x="320548" y="439420"/>
                    <a:pt x="357886" y="439420"/>
                  </a:cubicBezTo>
                  <a:close/>
                  <a:moveTo>
                    <a:pt x="357886" y="371856"/>
                  </a:moveTo>
                  <a:cubicBezTo>
                    <a:pt x="283337" y="371856"/>
                    <a:pt x="222758" y="432308"/>
                    <a:pt x="222758" y="506857"/>
                  </a:cubicBezTo>
                  <a:cubicBezTo>
                    <a:pt x="222758" y="581406"/>
                    <a:pt x="283210" y="641985"/>
                    <a:pt x="357886" y="641985"/>
                  </a:cubicBezTo>
                  <a:cubicBezTo>
                    <a:pt x="432562" y="641985"/>
                    <a:pt x="493014" y="581533"/>
                    <a:pt x="493014" y="506984"/>
                  </a:cubicBezTo>
                  <a:cubicBezTo>
                    <a:pt x="493014" y="432435"/>
                    <a:pt x="432562" y="371983"/>
                    <a:pt x="357886" y="371983"/>
                  </a:cubicBezTo>
                  <a:close/>
                  <a:moveTo>
                    <a:pt x="193167" y="238760"/>
                  </a:moveTo>
                  <a:cubicBezTo>
                    <a:pt x="295656" y="296545"/>
                    <a:pt x="420624" y="297307"/>
                    <a:pt x="523748" y="240792"/>
                  </a:cubicBezTo>
                  <a:cubicBezTo>
                    <a:pt x="635254" y="485902"/>
                    <a:pt x="606044" y="752475"/>
                    <a:pt x="556895" y="976757"/>
                  </a:cubicBezTo>
                  <a:lnTo>
                    <a:pt x="715645" y="1129030"/>
                  </a:lnTo>
                  <a:lnTo>
                    <a:pt x="689610" y="1334643"/>
                  </a:lnTo>
                  <a:lnTo>
                    <a:pt x="502920" y="1205484"/>
                  </a:lnTo>
                  <a:lnTo>
                    <a:pt x="495554" y="1237488"/>
                  </a:lnTo>
                  <a:lnTo>
                    <a:pt x="224790" y="1237488"/>
                  </a:lnTo>
                  <a:cubicBezTo>
                    <a:pt x="222758" y="1228471"/>
                    <a:pt x="220472" y="1219200"/>
                    <a:pt x="218186" y="1209675"/>
                  </a:cubicBezTo>
                  <a:lnTo>
                    <a:pt x="26035" y="1342644"/>
                  </a:lnTo>
                  <a:lnTo>
                    <a:pt x="0" y="1137031"/>
                  </a:lnTo>
                  <a:lnTo>
                    <a:pt x="160147" y="983361"/>
                  </a:lnTo>
                  <a:lnTo>
                    <a:pt x="160655" y="984758"/>
                  </a:lnTo>
                  <a:lnTo>
                    <a:pt x="163322" y="975995"/>
                  </a:lnTo>
                  <a:cubicBezTo>
                    <a:pt x="115570" y="752348"/>
                    <a:pt x="86233" y="481838"/>
                    <a:pt x="193167" y="238760"/>
                  </a:cubicBezTo>
                  <a:close/>
                  <a:moveTo>
                    <a:pt x="356362" y="0"/>
                  </a:moveTo>
                  <a:cubicBezTo>
                    <a:pt x="420370" y="64516"/>
                    <a:pt x="469138" y="132715"/>
                    <a:pt x="504952" y="203327"/>
                  </a:cubicBezTo>
                  <a:cubicBezTo>
                    <a:pt x="413512" y="254254"/>
                    <a:pt x="302133" y="253365"/>
                    <a:pt x="211201" y="201041"/>
                  </a:cubicBezTo>
                  <a:cubicBezTo>
                    <a:pt x="246126" y="130556"/>
                    <a:pt x="293624" y="62992"/>
                    <a:pt x="356362" y="0"/>
                  </a:cubicBezTo>
                  <a:close/>
                </a:path>
              </a:pathLst>
            </a:custGeom>
            <a:grpFill/>
          </p:spPr>
        </p:sp>
      </p:grpSp>
      <p:grpSp>
        <p:nvGrpSpPr>
          <p:cNvPr id="35" name="Group 53">
            <a:extLst>
              <a:ext uri="{FF2B5EF4-FFF2-40B4-BE49-F238E27FC236}">
                <a16:creationId xmlns:a16="http://schemas.microsoft.com/office/drawing/2014/main" id="{9854EA5B-4DCD-0212-BB34-E1D50029A54D}"/>
              </a:ext>
            </a:extLst>
          </p:cNvPr>
          <p:cNvGrpSpPr/>
          <p:nvPr/>
        </p:nvGrpSpPr>
        <p:grpSpPr>
          <a:xfrm>
            <a:off x="10880100" y="8637953"/>
            <a:ext cx="983340" cy="777060"/>
            <a:chOff x="0" y="0"/>
            <a:chExt cx="1311120" cy="1036080"/>
          </a:xfrm>
          <a:solidFill>
            <a:srgbClr val="00B050"/>
          </a:solidFill>
        </p:grpSpPr>
        <p:sp>
          <p:nvSpPr>
            <p:cNvPr id="36" name="Freeform 54">
              <a:extLst>
                <a:ext uri="{FF2B5EF4-FFF2-40B4-BE49-F238E27FC236}">
                  <a16:creationId xmlns:a16="http://schemas.microsoft.com/office/drawing/2014/main" id="{06070D66-B88E-C779-553C-CA19835EF70E}"/>
                </a:ext>
              </a:extLst>
            </p:cNvPr>
            <p:cNvSpPr/>
            <p:nvPr/>
          </p:nvSpPr>
          <p:spPr>
            <a:xfrm>
              <a:off x="0" y="0"/>
              <a:ext cx="1311148" cy="1036066"/>
            </a:xfrm>
            <a:custGeom>
              <a:avLst/>
              <a:gdLst/>
              <a:ahLst/>
              <a:cxnLst/>
              <a:rect l="l" t="t" r="r" b="b"/>
              <a:pathLst>
                <a:path w="1311148" h="1036066">
                  <a:moveTo>
                    <a:pt x="1132205" y="186182"/>
                  </a:moveTo>
                  <a:lnTo>
                    <a:pt x="1212088" y="186182"/>
                  </a:lnTo>
                  <a:cubicBezTo>
                    <a:pt x="1266825" y="186182"/>
                    <a:pt x="1311148" y="230505"/>
                    <a:pt x="1311148" y="285242"/>
                  </a:cubicBezTo>
                  <a:lnTo>
                    <a:pt x="1311148" y="937006"/>
                  </a:lnTo>
                  <a:cubicBezTo>
                    <a:pt x="1311148" y="991743"/>
                    <a:pt x="1266825" y="1036066"/>
                    <a:pt x="1212088" y="1036066"/>
                  </a:cubicBezTo>
                  <a:lnTo>
                    <a:pt x="1132205" y="1036066"/>
                  </a:lnTo>
                  <a:close/>
                  <a:moveTo>
                    <a:pt x="99060" y="1036066"/>
                  </a:moveTo>
                  <a:lnTo>
                    <a:pt x="178943" y="1036066"/>
                  </a:lnTo>
                  <a:lnTo>
                    <a:pt x="99060" y="1036066"/>
                  </a:lnTo>
                  <a:cubicBezTo>
                    <a:pt x="44323" y="1036066"/>
                    <a:pt x="0" y="991743"/>
                    <a:pt x="0" y="937006"/>
                  </a:cubicBezTo>
                  <a:lnTo>
                    <a:pt x="0" y="285115"/>
                  </a:lnTo>
                  <a:cubicBezTo>
                    <a:pt x="0" y="230378"/>
                    <a:pt x="44323" y="186055"/>
                    <a:pt x="99060" y="186055"/>
                  </a:cubicBezTo>
                  <a:close/>
                  <a:moveTo>
                    <a:pt x="581787" y="70993"/>
                  </a:moveTo>
                  <a:cubicBezTo>
                    <a:pt x="558927" y="70993"/>
                    <a:pt x="540258" y="89535"/>
                    <a:pt x="540258" y="112522"/>
                  </a:cubicBezTo>
                  <a:lnTo>
                    <a:pt x="540258" y="186182"/>
                  </a:lnTo>
                  <a:lnTo>
                    <a:pt x="770763" y="186182"/>
                  </a:lnTo>
                  <a:lnTo>
                    <a:pt x="770763" y="112395"/>
                  </a:lnTo>
                  <a:cubicBezTo>
                    <a:pt x="770763" y="89535"/>
                    <a:pt x="752221" y="70866"/>
                    <a:pt x="729234" y="70866"/>
                  </a:cubicBezTo>
                  <a:close/>
                  <a:moveTo>
                    <a:pt x="523621" y="0"/>
                  </a:moveTo>
                  <a:lnTo>
                    <a:pt x="787400" y="0"/>
                  </a:lnTo>
                  <a:cubicBezTo>
                    <a:pt x="817372" y="0"/>
                    <a:pt x="841756" y="24257"/>
                    <a:pt x="841756" y="54229"/>
                  </a:cubicBezTo>
                  <a:lnTo>
                    <a:pt x="841756" y="186182"/>
                  </a:lnTo>
                  <a:lnTo>
                    <a:pt x="1058799" y="186182"/>
                  </a:lnTo>
                  <a:lnTo>
                    <a:pt x="1058799" y="1036066"/>
                  </a:lnTo>
                  <a:lnTo>
                    <a:pt x="252349" y="1036066"/>
                  </a:lnTo>
                  <a:lnTo>
                    <a:pt x="252349" y="186182"/>
                  </a:lnTo>
                  <a:lnTo>
                    <a:pt x="469392" y="186182"/>
                  </a:lnTo>
                  <a:lnTo>
                    <a:pt x="469392" y="54229"/>
                  </a:lnTo>
                  <a:cubicBezTo>
                    <a:pt x="469392" y="24257"/>
                    <a:pt x="493649" y="0"/>
                    <a:pt x="523621" y="0"/>
                  </a:cubicBezTo>
                  <a:close/>
                </a:path>
              </a:pathLst>
            </a:custGeom>
            <a:grpFill/>
          </p:spPr>
        </p:sp>
      </p:grpSp>
      <p:grpSp>
        <p:nvGrpSpPr>
          <p:cNvPr id="37" name="Group 55">
            <a:extLst>
              <a:ext uri="{FF2B5EF4-FFF2-40B4-BE49-F238E27FC236}">
                <a16:creationId xmlns:a16="http://schemas.microsoft.com/office/drawing/2014/main" id="{2621D441-2F8D-94F4-00D8-3B11D0479777}"/>
              </a:ext>
            </a:extLst>
          </p:cNvPr>
          <p:cNvGrpSpPr/>
          <p:nvPr/>
        </p:nvGrpSpPr>
        <p:grpSpPr>
          <a:xfrm>
            <a:off x="6087600" y="8599073"/>
            <a:ext cx="809460" cy="815940"/>
            <a:chOff x="0" y="0"/>
            <a:chExt cx="1079280" cy="1087920"/>
          </a:xfrm>
          <a:solidFill>
            <a:srgbClr val="00B050"/>
          </a:solidFill>
        </p:grpSpPr>
        <p:sp>
          <p:nvSpPr>
            <p:cNvPr id="38" name="Freeform 56">
              <a:extLst>
                <a:ext uri="{FF2B5EF4-FFF2-40B4-BE49-F238E27FC236}">
                  <a16:creationId xmlns:a16="http://schemas.microsoft.com/office/drawing/2014/main" id="{6F2CED48-35A2-DB6C-91D7-F963EFDF5356}"/>
                </a:ext>
              </a:extLst>
            </p:cNvPr>
            <p:cNvSpPr/>
            <p:nvPr/>
          </p:nvSpPr>
          <p:spPr>
            <a:xfrm>
              <a:off x="0" y="0"/>
              <a:ext cx="1079373" cy="1087882"/>
            </a:xfrm>
            <a:custGeom>
              <a:avLst/>
              <a:gdLst/>
              <a:ahLst/>
              <a:cxnLst/>
              <a:rect l="l" t="t" r="r" b="b"/>
              <a:pathLst>
                <a:path w="1079373" h="1087882">
                  <a:moveTo>
                    <a:pt x="587121" y="357886"/>
                  </a:moveTo>
                  <a:cubicBezTo>
                    <a:pt x="482092" y="329819"/>
                    <a:pt x="374142" y="392049"/>
                    <a:pt x="346075" y="497078"/>
                  </a:cubicBezTo>
                  <a:cubicBezTo>
                    <a:pt x="318008" y="602107"/>
                    <a:pt x="380238" y="709930"/>
                    <a:pt x="485140" y="737997"/>
                  </a:cubicBezTo>
                  <a:cubicBezTo>
                    <a:pt x="590042" y="766064"/>
                    <a:pt x="698119" y="703834"/>
                    <a:pt x="726186" y="598805"/>
                  </a:cubicBezTo>
                  <a:cubicBezTo>
                    <a:pt x="754253" y="493776"/>
                    <a:pt x="692023" y="385953"/>
                    <a:pt x="586994" y="357759"/>
                  </a:cubicBezTo>
                  <a:close/>
                  <a:moveTo>
                    <a:pt x="622046" y="227076"/>
                  </a:moveTo>
                  <a:cubicBezTo>
                    <a:pt x="799211" y="274574"/>
                    <a:pt x="904367" y="456565"/>
                    <a:pt x="856869" y="633730"/>
                  </a:cubicBezTo>
                  <a:cubicBezTo>
                    <a:pt x="809371" y="810895"/>
                    <a:pt x="627380" y="916178"/>
                    <a:pt x="450215" y="868680"/>
                  </a:cubicBezTo>
                  <a:cubicBezTo>
                    <a:pt x="273050" y="821182"/>
                    <a:pt x="167767" y="639064"/>
                    <a:pt x="215265" y="462026"/>
                  </a:cubicBezTo>
                  <a:cubicBezTo>
                    <a:pt x="262763" y="284988"/>
                    <a:pt x="444881" y="179705"/>
                    <a:pt x="622046" y="227203"/>
                  </a:cubicBezTo>
                  <a:close/>
                  <a:moveTo>
                    <a:pt x="634746" y="179705"/>
                  </a:moveTo>
                  <a:cubicBezTo>
                    <a:pt x="431419" y="125222"/>
                    <a:pt x="222250" y="245872"/>
                    <a:pt x="167767" y="449199"/>
                  </a:cubicBezTo>
                  <a:cubicBezTo>
                    <a:pt x="113284" y="652526"/>
                    <a:pt x="233934" y="861568"/>
                    <a:pt x="437388" y="916178"/>
                  </a:cubicBezTo>
                  <a:cubicBezTo>
                    <a:pt x="640842" y="970788"/>
                    <a:pt x="850011" y="850011"/>
                    <a:pt x="904494" y="646557"/>
                  </a:cubicBezTo>
                  <a:cubicBezTo>
                    <a:pt x="958977" y="443103"/>
                    <a:pt x="838327" y="234188"/>
                    <a:pt x="634873" y="179705"/>
                  </a:cubicBezTo>
                  <a:close/>
                  <a:moveTo>
                    <a:pt x="1079373" y="257683"/>
                  </a:moveTo>
                  <a:lnTo>
                    <a:pt x="1077722" y="263779"/>
                  </a:lnTo>
                  <a:lnTo>
                    <a:pt x="1076071" y="261239"/>
                  </a:lnTo>
                  <a:close/>
                  <a:moveTo>
                    <a:pt x="756539" y="42418"/>
                  </a:moveTo>
                  <a:lnTo>
                    <a:pt x="754253" y="177419"/>
                  </a:lnTo>
                  <a:lnTo>
                    <a:pt x="750062" y="176276"/>
                  </a:lnTo>
                  <a:cubicBezTo>
                    <a:pt x="783844" y="195326"/>
                    <a:pt x="814451" y="218567"/>
                    <a:pt x="840232" y="246253"/>
                  </a:cubicBezTo>
                  <a:lnTo>
                    <a:pt x="960374" y="216408"/>
                  </a:lnTo>
                  <a:lnTo>
                    <a:pt x="1037590" y="361315"/>
                  </a:lnTo>
                  <a:lnTo>
                    <a:pt x="951992" y="438531"/>
                  </a:lnTo>
                  <a:cubicBezTo>
                    <a:pt x="962787" y="477647"/>
                    <a:pt x="967740" y="518541"/>
                    <a:pt x="965962" y="560197"/>
                  </a:cubicBezTo>
                  <a:lnTo>
                    <a:pt x="1072896" y="619506"/>
                  </a:lnTo>
                  <a:lnTo>
                    <a:pt x="1030478" y="778002"/>
                  </a:lnTo>
                  <a:lnTo>
                    <a:pt x="900684" y="775843"/>
                  </a:lnTo>
                  <a:cubicBezTo>
                    <a:pt x="884301" y="803275"/>
                    <a:pt x="864362" y="828040"/>
                    <a:pt x="842137" y="850011"/>
                  </a:cubicBezTo>
                  <a:lnTo>
                    <a:pt x="884809" y="961263"/>
                  </a:lnTo>
                  <a:lnTo>
                    <a:pt x="750189" y="1055370"/>
                  </a:lnTo>
                  <a:lnTo>
                    <a:pt x="648208" y="966851"/>
                  </a:lnTo>
                  <a:lnTo>
                    <a:pt x="660654" y="958215"/>
                  </a:lnTo>
                  <a:cubicBezTo>
                    <a:pt x="621538" y="970788"/>
                    <a:pt x="580263" y="976884"/>
                    <a:pt x="538226" y="976630"/>
                  </a:cubicBezTo>
                  <a:lnTo>
                    <a:pt x="476377" y="1087882"/>
                  </a:lnTo>
                  <a:lnTo>
                    <a:pt x="317881" y="1045464"/>
                  </a:lnTo>
                  <a:lnTo>
                    <a:pt x="320040" y="918210"/>
                  </a:lnTo>
                  <a:cubicBezTo>
                    <a:pt x="286385" y="899033"/>
                    <a:pt x="256159" y="875665"/>
                    <a:pt x="230505" y="847979"/>
                  </a:cubicBezTo>
                  <a:lnTo>
                    <a:pt x="232537" y="852424"/>
                  </a:lnTo>
                  <a:lnTo>
                    <a:pt x="99822" y="878078"/>
                  </a:lnTo>
                  <a:lnTo>
                    <a:pt x="30480" y="729361"/>
                  </a:lnTo>
                  <a:lnTo>
                    <a:pt x="120142" y="656590"/>
                  </a:lnTo>
                  <a:cubicBezTo>
                    <a:pt x="110617" y="621538"/>
                    <a:pt x="105537" y="584962"/>
                    <a:pt x="105537" y="547751"/>
                  </a:cubicBezTo>
                  <a:lnTo>
                    <a:pt x="0" y="489204"/>
                  </a:lnTo>
                  <a:lnTo>
                    <a:pt x="42418" y="330835"/>
                  </a:lnTo>
                  <a:lnTo>
                    <a:pt x="163449" y="332867"/>
                  </a:lnTo>
                  <a:cubicBezTo>
                    <a:pt x="179832" y="303911"/>
                    <a:pt x="199644" y="277495"/>
                    <a:pt x="222123" y="253873"/>
                  </a:cubicBezTo>
                  <a:lnTo>
                    <a:pt x="181610" y="128905"/>
                  </a:lnTo>
                  <a:lnTo>
                    <a:pt x="320802" y="41910"/>
                  </a:lnTo>
                  <a:lnTo>
                    <a:pt x="417957" y="135636"/>
                  </a:lnTo>
                  <a:lnTo>
                    <a:pt x="416941" y="136271"/>
                  </a:lnTo>
                  <a:cubicBezTo>
                    <a:pt x="455168" y="124206"/>
                    <a:pt x="495554" y="118745"/>
                    <a:pt x="536575" y="119126"/>
                  </a:cubicBezTo>
                  <a:lnTo>
                    <a:pt x="532384" y="117983"/>
                  </a:lnTo>
                  <a:lnTo>
                    <a:pt x="598043" y="0"/>
                  </a:lnTo>
                  <a:close/>
                </a:path>
              </a:pathLst>
            </a:custGeom>
            <a:grpFill/>
          </p:spPr>
        </p:sp>
      </p:grpSp>
      <p:grpSp>
        <p:nvGrpSpPr>
          <p:cNvPr id="39" name="Group 57">
            <a:extLst>
              <a:ext uri="{FF2B5EF4-FFF2-40B4-BE49-F238E27FC236}">
                <a16:creationId xmlns:a16="http://schemas.microsoft.com/office/drawing/2014/main" id="{FD76BF6D-56AA-C710-63BD-69543211EDEE}"/>
              </a:ext>
            </a:extLst>
          </p:cNvPr>
          <p:cNvGrpSpPr/>
          <p:nvPr/>
        </p:nvGrpSpPr>
        <p:grpSpPr>
          <a:xfrm>
            <a:off x="12267360" y="6828953"/>
            <a:ext cx="770580" cy="927180"/>
            <a:chOff x="0" y="0"/>
            <a:chExt cx="1027440" cy="1236240"/>
          </a:xfrm>
          <a:solidFill>
            <a:srgbClr val="00B050"/>
          </a:solidFill>
        </p:grpSpPr>
        <p:sp>
          <p:nvSpPr>
            <p:cNvPr id="40" name="Freeform 58">
              <a:extLst>
                <a:ext uri="{FF2B5EF4-FFF2-40B4-BE49-F238E27FC236}">
                  <a16:creationId xmlns:a16="http://schemas.microsoft.com/office/drawing/2014/main" id="{59967374-AD9F-B218-F105-825D84879A83}"/>
                </a:ext>
              </a:extLst>
            </p:cNvPr>
            <p:cNvSpPr/>
            <p:nvPr/>
          </p:nvSpPr>
          <p:spPr>
            <a:xfrm>
              <a:off x="0" y="0"/>
              <a:ext cx="1027430" cy="1236218"/>
            </a:xfrm>
            <a:custGeom>
              <a:avLst/>
              <a:gdLst/>
              <a:ahLst/>
              <a:cxnLst/>
              <a:rect l="l" t="t" r="r" b="b"/>
              <a:pathLst>
                <a:path w="1027430" h="1236218">
                  <a:moveTo>
                    <a:pt x="514223" y="58166"/>
                  </a:moveTo>
                  <a:cubicBezTo>
                    <a:pt x="470662" y="58166"/>
                    <a:pt x="435356" y="93472"/>
                    <a:pt x="435356" y="137033"/>
                  </a:cubicBezTo>
                  <a:cubicBezTo>
                    <a:pt x="435356" y="180594"/>
                    <a:pt x="470662" y="215900"/>
                    <a:pt x="514223" y="215900"/>
                  </a:cubicBezTo>
                  <a:cubicBezTo>
                    <a:pt x="557784" y="215900"/>
                    <a:pt x="593090" y="180594"/>
                    <a:pt x="593090" y="137033"/>
                  </a:cubicBezTo>
                  <a:cubicBezTo>
                    <a:pt x="593090" y="93472"/>
                    <a:pt x="557784" y="58166"/>
                    <a:pt x="514223" y="58166"/>
                  </a:cubicBezTo>
                  <a:close/>
                  <a:moveTo>
                    <a:pt x="514223" y="0"/>
                  </a:moveTo>
                  <a:cubicBezTo>
                    <a:pt x="589915" y="0"/>
                    <a:pt x="651256" y="61341"/>
                    <a:pt x="651256" y="137033"/>
                  </a:cubicBezTo>
                  <a:cubicBezTo>
                    <a:pt x="651256" y="192024"/>
                    <a:pt x="618744" y="239522"/>
                    <a:pt x="571754" y="260985"/>
                  </a:cubicBezTo>
                  <a:lnTo>
                    <a:pt x="578866" y="331470"/>
                  </a:lnTo>
                  <a:lnTo>
                    <a:pt x="788924" y="331470"/>
                  </a:lnTo>
                  <a:cubicBezTo>
                    <a:pt x="797814" y="310896"/>
                    <a:pt x="818261" y="296545"/>
                    <a:pt x="842010" y="296545"/>
                  </a:cubicBezTo>
                  <a:cubicBezTo>
                    <a:pt x="874014" y="296545"/>
                    <a:pt x="900049" y="322580"/>
                    <a:pt x="900049" y="354584"/>
                  </a:cubicBezTo>
                  <a:cubicBezTo>
                    <a:pt x="900049" y="386588"/>
                    <a:pt x="874014" y="412623"/>
                    <a:pt x="842010" y="412623"/>
                  </a:cubicBezTo>
                  <a:cubicBezTo>
                    <a:pt x="818134" y="412623"/>
                    <a:pt x="797687" y="398272"/>
                    <a:pt x="788924" y="377698"/>
                  </a:cubicBezTo>
                  <a:lnTo>
                    <a:pt x="583438" y="377698"/>
                  </a:lnTo>
                  <a:lnTo>
                    <a:pt x="645414" y="996823"/>
                  </a:lnTo>
                  <a:cubicBezTo>
                    <a:pt x="793623" y="943102"/>
                    <a:pt x="908050" y="880110"/>
                    <a:pt x="916051" y="715772"/>
                  </a:cubicBezTo>
                  <a:cubicBezTo>
                    <a:pt x="895731" y="716661"/>
                    <a:pt x="875792" y="720090"/>
                    <a:pt x="856996" y="725551"/>
                  </a:cubicBezTo>
                  <a:cubicBezTo>
                    <a:pt x="894080" y="681609"/>
                    <a:pt x="929132" y="640715"/>
                    <a:pt x="942213" y="578612"/>
                  </a:cubicBezTo>
                  <a:cubicBezTo>
                    <a:pt x="956056" y="639953"/>
                    <a:pt x="990346" y="678815"/>
                    <a:pt x="1027430" y="725551"/>
                  </a:cubicBezTo>
                  <a:cubicBezTo>
                    <a:pt x="1008634" y="720217"/>
                    <a:pt x="988060" y="716661"/>
                    <a:pt x="966724" y="715772"/>
                  </a:cubicBezTo>
                  <a:cubicBezTo>
                    <a:pt x="956183" y="937514"/>
                    <a:pt x="827659" y="1151001"/>
                    <a:pt x="585597" y="1169670"/>
                  </a:cubicBezTo>
                  <a:cubicBezTo>
                    <a:pt x="549148" y="1199896"/>
                    <a:pt x="535686" y="1213993"/>
                    <a:pt x="514223" y="1236218"/>
                  </a:cubicBezTo>
                  <a:cubicBezTo>
                    <a:pt x="493903" y="1213231"/>
                    <a:pt x="481584" y="1200531"/>
                    <a:pt x="445135" y="1171829"/>
                  </a:cubicBezTo>
                  <a:cubicBezTo>
                    <a:pt x="227965" y="1146429"/>
                    <a:pt x="72263" y="938022"/>
                    <a:pt x="61722" y="715645"/>
                  </a:cubicBezTo>
                  <a:cubicBezTo>
                    <a:pt x="40513" y="716407"/>
                    <a:pt x="19685" y="719836"/>
                    <a:pt x="0" y="725551"/>
                  </a:cubicBezTo>
                  <a:cubicBezTo>
                    <a:pt x="37084" y="681609"/>
                    <a:pt x="72136" y="640715"/>
                    <a:pt x="85217" y="578612"/>
                  </a:cubicBezTo>
                  <a:cubicBezTo>
                    <a:pt x="99060" y="639953"/>
                    <a:pt x="133350" y="678815"/>
                    <a:pt x="170434" y="725551"/>
                  </a:cubicBezTo>
                  <a:cubicBezTo>
                    <a:pt x="152400" y="720471"/>
                    <a:pt x="132715" y="716915"/>
                    <a:pt x="112141" y="715899"/>
                  </a:cubicBezTo>
                  <a:cubicBezTo>
                    <a:pt x="120523" y="880618"/>
                    <a:pt x="237363" y="944372"/>
                    <a:pt x="385318" y="997839"/>
                  </a:cubicBezTo>
                  <a:lnTo>
                    <a:pt x="445389" y="377571"/>
                  </a:lnTo>
                  <a:lnTo>
                    <a:pt x="256159" y="377571"/>
                  </a:lnTo>
                  <a:cubicBezTo>
                    <a:pt x="247269" y="398145"/>
                    <a:pt x="226822" y="412496"/>
                    <a:pt x="203073" y="412496"/>
                  </a:cubicBezTo>
                  <a:cubicBezTo>
                    <a:pt x="171069" y="412496"/>
                    <a:pt x="145034" y="386461"/>
                    <a:pt x="145034" y="354457"/>
                  </a:cubicBezTo>
                  <a:cubicBezTo>
                    <a:pt x="145034" y="322453"/>
                    <a:pt x="171069" y="296418"/>
                    <a:pt x="203073" y="296418"/>
                  </a:cubicBezTo>
                  <a:cubicBezTo>
                    <a:pt x="226949" y="296418"/>
                    <a:pt x="247396" y="310769"/>
                    <a:pt x="256159" y="331343"/>
                  </a:cubicBezTo>
                  <a:lnTo>
                    <a:pt x="449834" y="331343"/>
                  </a:lnTo>
                  <a:lnTo>
                    <a:pt x="456692" y="260858"/>
                  </a:lnTo>
                  <a:cubicBezTo>
                    <a:pt x="409702" y="239395"/>
                    <a:pt x="377190" y="191897"/>
                    <a:pt x="377190" y="136906"/>
                  </a:cubicBezTo>
                  <a:cubicBezTo>
                    <a:pt x="377190" y="61341"/>
                    <a:pt x="438531" y="0"/>
                    <a:pt x="514223" y="0"/>
                  </a:cubicBezTo>
                  <a:close/>
                </a:path>
              </a:pathLst>
            </a:custGeom>
            <a:grpFill/>
          </p:spPr>
        </p:sp>
      </p:grpSp>
      <p:grpSp>
        <p:nvGrpSpPr>
          <p:cNvPr id="41" name="Group 59">
            <a:extLst>
              <a:ext uri="{FF2B5EF4-FFF2-40B4-BE49-F238E27FC236}">
                <a16:creationId xmlns:a16="http://schemas.microsoft.com/office/drawing/2014/main" id="{8CB0F14B-268F-321C-85A4-3C4FB01C8919}"/>
              </a:ext>
            </a:extLst>
          </p:cNvPr>
          <p:cNvGrpSpPr/>
          <p:nvPr/>
        </p:nvGrpSpPr>
        <p:grpSpPr>
          <a:xfrm>
            <a:off x="14163300" y="1823153"/>
            <a:ext cx="300240" cy="448740"/>
            <a:chOff x="0" y="0"/>
            <a:chExt cx="400320" cy="598320"/>
          </a:xfrm>
          <a:solidFill>
            <a:srgbClr val="00B050"/>
          </a:solidFill>
        </p:grpSpPr>
        <p:sp>
          <p:nvSpPr>
            <p:cNvPr id="42" name="Freeform 60">
              <a:extLst>
                <a:ext uri="{FF2B5EF4-FFF2-40B4-BE49-F238E27FC236}">
                  <a16:creationId xmlns:a16="http://schemas.microsoft.com/office/drawing/2014/main" id="{2CF7E589-2F48-6A27-33A2-D4C4FC8437E5}"/>
                </a:ext>
              </a:extLst>
            </p:cNvPr>
            <p:cNvSpPr/>
            <p:nvPr/>
          </p:nvSpPr>
          <p:spPr>
            <a:xfrm>
              <a:off x="127" y="0"/>
              <a:ext cx="400304" cy="598297"/>
            </a:xfrm>
            <a:custGeom>
              <a:avLst/>
              <a:gdLst/>
              <a:ahLst/>
              <a:cxnLst/>
              <a:rect l="l" t="t" r="r" b="b"/>
              <a:pathLst>
                <a:path w="400304" h="598297">
                  <a:moveTo>
                    <a:pt x="235077" y="127"/>
                  </a:moveTo>
                  <a:cubicBezTo>
                    <a:pt x="221488" y="127"/>
                    <a:pt x="207010" y="7493"/>
                    <a:pt x="204597" y="23749"/>
                  </a:cubicBezTo>
                  <a:lnTo>
                    <a:pt x="6096" y="491236"/>
                  </a:lnTo>
                  <a:cubicBezTo>
                    <a:pt x="0" y="506603"/>
                    <a:pt x="6096" y="530987"/>
                    <a:pt x="24384" y="534162"/>
                  </a:cubicBezTo>
                  <a:cubicBezTo>
                    <a:pt x="28448" y="536575"/>
                    <a:pt x="33020" y="537718"/>
                    <a:pt x="37592" y="537718"/>
                  </a:cubicBezTo>
                  <a:cubicBezTo>
                    <a:pt x="50038" y="537718"/>
                    <a:pt x="62738" y="529209"/>
                    <a:pt x="67183" y="515747"/>
                  </a:cubicBezTo>
                  <a:lnTo>
                    <a:pt x="122174" y="390398"/>
                  </a:lnTo>
                  <a:cubicBezTo>
                    <a:pt x="137541" y="396494"/>
                    <a:pt x="152781" y="399542"/>
                    <a:pt x="171069" y="399542"/>
                  </a:cubicBezTo>
                  <a:cubicBezTo>
                    <a:pt x="183261" y="399542"/>
                    <a:pt x="192532" y="396494"/>
                    <a:pt x="204724" y="393446"/>
                  </a:cubicBezTo>
                  <a:lnTo>
                    <a:pt x="204724" y="469900"/>
                  </a:lnTo>
                  <a:cubicBezTo>
                    <a:pt x="140462" y="482092"/>
                    <a:pt x="91694" y="534162"/>
                    <a:pt x="76454" y="598297"/>
                  </a:cubicBezTo>
                  <a:lnTo>
                    <a:pt x="400304" y="598297"/>
                  </a:lnTo>
                  <a:cubicBezTo>
                    <a:pt x="387985" y="534162"/>
                    <a:pt x="336042" y="485140"/>
                    <a:pt x="268732" y="469900"/>
                  </a:cubicBezTo>
                  <a:lnTo>
                    <a:pt x="268732" y="304927"/>
                  </a:lnTo>
                  <a:cubicBezTo>
                    <a:pt x="268732" y="259080"/>
                    <a:pt x="238125" y="225425"/>
                    <a:pt x="201549" y="210185"/>
                  </a:cubicBezTo>
                  <a:lnTo>
                    <a:pt x="268732" y="48133"/>
                  </a:lnTo>
                  <a:cubicBezTo>
                    <a:pt x="268732" y="29845"/>
                    <a:pt x="262636" y="11430"/>
                    <a:pt x="247396" y="2286"/>
                  </a:cubicBezTo>
                  <a:cubicBezTo>
                    <a:pt x="243713" y="762"/>
                    <a:pt x="239395" y="0"/>
                    <a:pt x="235077" y="0"/>
                  </a:cubicBezTo>
                  <a:close/>
                </a:path>
              </a:pathLst>
            </a:custGeom>
            <a:grpFill/>
          </p:spPr>
        </p:sp>
      </p:grpSp>
      <p:grpSp>
        <p:nvGrpSpPr>
          <p:cNvPr id="43" name="Group 61">
            <a:extLst>
              <a:ext uri="{FF2B5EF4-FFF2-40B4-BE49-F238E27FC236}">
                <a16:creationId xmlns:a16="http://schemas.microsoft.com/office/drawing/2014/main" id="{5B314853-7604-EB23-4961-BB707AAC0CA5}"/>
              </a:ext>
            </a:extLst>
          </p:cNvPr>
          <p:cNvGrpSpPr/>
          <p:nvPr/>
        </p:nvGrpSpPr>
        <p:grpSpPr>
          <a:xfrm>
            <a:off x="13661100" y="2127713"/>
            <a:ext cx="451440" cy="545400"/>
            <a:chOff x="0" y="0"/>
            <a:chExt cx="601920" cy="727200"/>
          </a:xfrm>
          <a:solidFill>
            <a:srgbClr val="00B050"/>
          </a:solidFill>
        </p:grpSpPr>
        <p:sp>
          <p:nvSpPr>
            <p:cNvPr id="44" name="Freeform 62">
              <a:extLst>
                <a:ext uri="{FF2B5EF4-FFF2-40B4-BE49-F238E27FC236}">
                  <a16:creationId xmlns:a16="http://schemas.microsoft.com/office/drawing/2014/main" id="{43D3F20E-2557-87C2-6CAD-B53A314C2038}"/>
                </a:ext>
              </a:extLst>
            </p:cNvPr>
            <p:cNvSpPr/>
            <p:nvPr/>
          </p:nvSpPr>
          <p:spPr>
            <a:xfrm>
              <a:off x="0" y="0"/>
              <a:ext cx="601980" cy="727075"/>
            </a:xfrm>
            <a:custGeom>
              <a:avLst/>
              <a:gdLst/>
              <a:ahLst/>
              <a:cxnLst/>
              <a:rect l="l" t="t" r="r" b="b"/>
              <a:pathLst>
                <a:path w="601980" h="727075">
                  <a:moveTo>
                    <a:pt x="67183" y="0"/>
                  </a:moveTo>
                  <a:cubicBezTo>
                    <a:pt x="30607" y="0"/>
                    <a:pt x="0" y="30607"/>
                    <a:pt x="0" y="64135"/>
                  </a:cubicBezTo>
                  <a:lnTo>
                    <a:pt x="0" y="629285"/>
                  </a:lnTo>
                  <a:cubicBezTo>
                    <a:pt x="3048" y="681228"/>
                    <a:pt x="48895" y="727075"/>
                    <a:pt x="106934" y="727075"/>
                  </a:cubicBezTo>
                  <a:lnTo>
                    <a:pt x="601980" y="727075"/>
                  </a:lnTo>
                  <a:lnTo>
                    <a:pt x="601980" y="562102"/>
                  </a:lnTo>
                  <a:cubicBezTo>
                    <a:pt x="601980" y="543814"/>
                    <a:pt x="586613" y="528574"/>
                    <a:pt x="568325" y="528574"/>
                  </a:cubicBezTo>
                  <a:lnTo>
                    <a:pt x="171196" y="528574"/>
                  </a:lnTo>
                  <a:cubicBezTo>
                    <a:pt x="152908" y="528574"/>
                    <a:pt x="137541" y="513207"/>
                    <a:pt x="137541" y="494919"/>
                  </a:cubicBezTo>
                  <a:lnTo>
                    <a:pt x="137541" y="64135"/>
                  </a:lnTo>
                  <a:cubicBezTo>
                    <a:pt x="137541" y="24384"/>
                    <a:pt x="106934" y="0"/>
                    <a:pt x="67183" y="0"/>
                  </a:cubicBezTo>
                  <a:close/>
                </a:path>
              </a:pathLst>
            </a:custGeom>
            <a:grpFill/>
          </p:spPr>
        </p:sp>
      </p:grpSp>
      <p:grpSp>
        <p:nvGrpSpPr>
          <p:cNvPr id="45" name="Group 63">
            <a:extLst>
              <a:ext uri="{FF2B5EF4-FFF2-40B4-BE49-F238E27FC236}">
                <a16:creationId xmlns:a16="http://schemas.microsoft.com/office/drawing/2014/main" id="{78307A38-9304-9881-F523-72DB70ACBDB0}"/>
              </a:ext>
            </a:extLst>
          </p:cNvPr>
          <p:cNvGrpSpPr/>
          <p:nvPr/>
        </p:nvGrpSpPr>
        <p:grpSpPr>
          <a:xfrm>
            <a:off x="13860900" y="1925753"/>
            <a:ext cx="149040" cy="149040"/>
            <a:chOff x="0" y="0"/>
            <a:chExt cx="198720" cy="198720"/>
          </a:xfrm>
          <a:solidFill>
            <a:srgbClr val="00B050"/>
          </a:solidFill>
        </p:grpSpPr>
        <p:sp>
          <p:nvSpPr>
            <p:cNvPr id="46" name="Freeform 64">
              <a:extLst>
                <a:ext uri="{FF2B5EF4-FFF2-40B4-BE49-F238E27FC236}">
                  <a16:creationId xmlns:a16="http://schemas.microsoft.com/office/drawing/2014/main" id="{7014BD30-EE8E-5AFF-D2C1-239FE69392DC}"/>
                </a:ext>
              </a:extLst>
            </p:cNvPr>
            <p:cNvSpPr/>
            <p:nvPr/>
          </p:nvSpPr>
          <p:spPr>
            <a:xfrm>
              <a:off x="0" y="127"/>
              <a:ext cx="198755" cy="198628"/>
            </a:xfrm>
            <a:custGeom>
              <a:avLst/>
              <a:gdLst/>
              <a:ahLst/>
              <a:cxnLst/>
              <a:rect l="l" t="t" r="r" b="b"/>
              <a:pathLst>
                <a:path w="198755" h="198628">
                  <a:moveTo>
                    <a:pt x="100965" y="0"/>
                  </a:moveTo>
                  <a:cubicBezTo>
                    <a:pt x="45847" y="0"/>
                    <a:pt x="0" y="45720"/>
                    <a:pt x="0" y="100838"/>
                  </a:cubicBezTo>
                  <a:cubicBezTo>
                    <a:pt x="0" y="152781"/>
                    <a:pt x="45847" y="198628"/>
                    <a:pt x="100965" y="198628"/>
                  </a:cubicBezTo>
                  <a:cubicBezTo>
                    <a:pt x="153035" y="198628"/>
                    <a:pt x="198755" y="152781"/>
                    <a:pt x="198755" y="100838"/>
                  </a:cubicBezTo>
                  <a:cubicBezTo>
                    <a:pt x="198755" y="45720"/>
                    <a:pt x="155956" y="0"/>
                    <a:pt x="100965" y="0"/>
                  </a:cubicBezTo>
                  <a:close/>
                </a:path>
              </a:pathLst>
            </a:custGeom>
            <a:grpFill/>
          </p:spPr>
        </p:sp>
      </p:grpSp>
      <p:grpSp>
        <p:nvGrpSpPr>
          <p:cNvPr id="47" name="Group 65">
            <a:extLst>
              <a:ext uri="{FF2B5EF4-FFF2-40B4-BE49-F238E27FC236}">
                <a16:creationId xmlns:a16="http://schemas.microsoft.com/office/drawing/2014/main" id="{326A49C0-20BE-BE4D-9CF9-171CBD7D5D75}"/>
              </a:ext>
            </a:extLst>
          </p:cNvPr>
          <p:cNvGrpSpPr/>
          <p:nvPr/>
        </p:nvGrpSpPr>
        <p:grpSpPr>
          <a:xfrm>
            <a:off x="13812300" y="2126633"/>
            <a:ext cx="453600" cy="543780"/>
            <a:chOff x="0" y="0"/>
            <a:chExt cx="604800" cy="725040"/>
          </a:xfrm>
          <a:solidFill>
            <a:srgbClr val="00B050"/>
          </a:solidFill>
        </p:grpSpPr>
        <p:sp>
          <p:nvSpPr>
            <p:cNvPr id="48" name="Freeform 66">
              <a:extLst>
                <a:ext uri="{FF2B5EF4-FFF2-40B4-BE49-F238E27FC236}">
                  <a16:creationId xmlns:a16="http://schemas.microsoft.com/office/drawing/2014/main" id="{CDD3EE3D-3410-C423-8A6C-7014F37C46F9}"/>
                </a:ext>
              </a:extLst>
            </p:cNvPr>
            <p:cNvSpPr/>
            <p:nvPr/>
          </p:nvSpPr>
          <p:spPr>
            <a:xfrm>
              <a:off x="127" y="0"/>
              <a:ext cx="604647" cy="725043"/>
            </a:xfrm>
            <a:custGeom>
              <a:avLst/>
              <a:gdLst/>
              <a:ahLst/>
              <a:cxnLst/>
              <a:rect l="l" t="t" r="r" b="b"/>
              <a:pathLst>
                <a:path w="604647" h="725043">
                  <a:moveTo>
                    <a:pt x="159004" y="127"/>
                  </a:moveTo>
                  <a:cubicBezTo>
                    <a:pt x="120269" y="127"/>
                    <a:pt x="79248" y="19939"/>
                    <a:pt x="54991" y="46990"/>
                  </a:cubicBezTo>
                  <a:cubicBezTo>
                    <a:pt x="18288" y="77470"/>
                    <a:pt x="0" y="117221"/>
                    <a:pt x="0" y="162941"/>
                  </a:cubicBezTo>
                  <a:lnTo>
                    <a:pt x="0" y="462407"/>
                  </a:lnTo>
                  <a:lnTo>
                    <a:pt x="259588" y="462407"/>
                  </a:lnTo>
                  <a:cubicBezTo>
                    <a:pt x="244221" y="422656"/>
                    <a:pt x="210693" y="398272"/>
                    <a:pt x="164846" y="398272"/>
                  </a:cubicBezTo>
                  <a:lnTo>
                    <a:pt x="100711" y="398272"/>
                  </a:lnTo>
                  <a:cubicBezTo>
                    <a:pt x="79375" y="398272"/>
                    <a:pt x="64008" y="382905"/>
                    <a:pt x="64008" y="361569"/>
                  </a:cubicBezTo>
                  <a:lnTo>
                    <a:pt x="64008" y="230124"/>
                  </a:lnTo>
                  <a:cubicBezTo>
                    <a:pt x="64008" y="208788"/>
                    <a:pt x="79375" y="193421"/>
                    <a:pt x="100711" y="193421"/>
                  </a:cubicBezTo>
                  <a:cubicBezTo>
                    <a:pt x="118999" y="193421"/>
                    <a:pt x="134366" y="208788"/>
                    <a:pt x="134366" y="230124"/>
                  </a:cubicBezTo>
                  <a:lnTo>
                    <a:pt x="134366" y="327914"/>
                  </a:lnTo>
                  <a:lnTo>
                    <a:pt x="167894" y="327914"/>
                  </a:lnTo>
                  <a:cubicBezTo>
                    <a:pt x="247396" y="327914"/>
                    <a:pt x="317627" y="385953"/>
                    <a:pt x="332867" y="462407"/>
                  </a:cubicBezTo>
                  <a:lnTo>
                    <a:pt x="369443" y="462407"/>
                  </a:lnTo>
                  <a:cubicBezTo>
                    <a:pt x="424434" y="462407"/>
                    <a:pt x="470154" y="508127"/>
                    <a:pt x="470154" y="560197"/>
                  </a:cubicBezTo>
                  <a:lnTo>
                    <a:pt x="470154" y="725043"/>
                  </a:lnTo>
                  <a:lnTo>
                    <a:pt x="604647" y="725043"/>
                  </a:lnTo>
                  <a:lnTo>
                    <a:pt x="604647" y="492887"/>
                  </a:lnTo>
                  <a:cubicBezTo>
                    <a:pt x="598551" y="443992"/>
                    <a:pt x="552704" y="398145"/>
                    <a:pt x="500888" y="398145"/>
                  </a:cubicBezTo>
                  <a:lnTo>
                    <a:pt x="366395" y="398145"/>
                  </a:lnTo>
                  <a:cubicBezTo>
                    <a:pt x="348107" y="398145"/>
                    <a:pt x="332867" y="382778"/>
                    <a:pt x="332867" y="361442"/>
                  </a:cubicBezTo>
                  <a:lnTo>
                    <a:pt x="332867" y="175260"/>
                  </a:lnTo>
                  <a:cubicBezTo>
                    <a:pt x="332867" y="83566"/>
                    <a:pt x="262636" y="4191"/>
                    <a:pt x="173990" y="1016"/>
                  </a:cubicBezTo>
                  <a:cubicBezTo>
                    <a:pt x="169037" y="381"/>
                    <a:pt x="164084" y="0"/>
                    <a:pt x="159004" y="0"/>
                  </a:cubicBezTo>
                  <a:close/>
                </a:path>
              </a:pathLst>
            </a:custGeom>
            <a:grpFill/>
          </p:spPr>
        </p:sp>
      </p:grpSp>
      <p:grpSp>
        <p:nvGrpSpPr>
          <p:cNvPr id="49" name="Group 67">
            <a:extLst>
              <a:ext uri="{FF2B5EF4-FFF2-40B4-BE49-F238E27FC236}">
                <a16:creationId xmlns:a16="http://schemas.microsoft.com/office/drawing/2014/main" id="{40B22A6B-A8D5-ACA0-0123-2C23E2BD135B}"/>
              </a:ext>
            </a:extLst>
          </p:cNvPr>
          <p:cNvGrpSpPr/>
          <p:nvPr/>
        </p:nvGrpSpPr>
        <p:grpSpPr>
          <a:xfrm>
            <a:off x="14112540" y="2324813"/>
            <a:ext cx="399060" cy="96120"/>
            <a:chOff x="0" y="0"/>
            <a:chExt cx="532080" cy="128160"/>
          </a:xfrm>
          <a:solidFill>
            <a:srgbClr val="00B050"/>
          </a:solidFill>
        </p:grpSpPr>
        <p:sp>
          <p:nvSpPr>
            <p:cNvPr id="50" name="Freeform 68">
              <a:extLst>
                <a:ext uri="{FF2B5EF4-FFF2-40B4-BE49-F238E27FC236}">
                  <a16:creationId xmlns:a16="http://schemas.microsoft.com/office/drawing/2014/main" id="{E7ECE708-B7EB-D312-63C8-B4BD15C72506}"/>
                </a:ext>
              </a:extLst>
            </p:cNvPr>
            <p:cNvSpPr/>
            <p:nvPr/>
          </p:nvSpPr>
          <p:spPr>
            <a:xfrm>
              <a:off x="127" y="127"/>
              <a:ext cx="531876" cy="128143"/>
            </a:xfrm>
            <a:custGeom>
              <a:avLst/>
              <a:gdLst/>
              <a:ahLst/>
              <a:cxnLst/>
              <a:rect l="l" t="t" r="r" b="b"/>
              <a:pathLst>
                <a:path w="531876" h="128143">
                  <a:moveTo>
                    <a:pt x="0" y="0"/>
                  </a:moveTo>
                  <a:lnTo>
                    <a:pt x="0" y="64008"/>
                  </a:lnTo>
                  <a:lnTo>
                    <a:pt x="100838" y="64008"/>
                  </a:lnTo>
                  <a:cubicBezTo>
                    <a:pt x="152781" y="64008"/>
                    <a:pt x="201676" y="91440"/>
                    <a:pt x="232283" y="128143"/>
                  </a:cubicBezTo>
                  <a:lnTo>
                    <a:pt x="498221" y="128143"/>
                  </a:lnTo>
                  <a:cubicBezTo>
                    <a:pt x="516509" y="128143"/>
                    <a:pt x="531876" y="112903"/>
                    <a:pt x="531876" y="94615"/>
                  </a:cubicBezTo>
                  <a:lnTo>
                    <a:pt x="531876" y="30480"/>
                  </a:lnTo>
                  <a:cubicBezTo>
                    <a:pt x="531876" y="15240"/>
                    <a:pt x="516509" y="0"/>
                    <a:pt x="498221" y="0"/>
                  </a:cubicBezTo>
                  <a:close/>
                </a:path>
              </a:pathLst>
            </a:custGeom>
            <a:grpFill/>
          </p:spPr>
        </p:sp>
      </p:grpSp>
      <p:grpSp>
        <p:nvGrpSpPr>
          <p:cNvPr id="51" name="Group 69">
            <a:extLst>
              <a:ext uri="{FF2B5EF4-FFF2-40B4-BE49-F238E27FC236}">
                <a16:creationId xmlns:a16="http://schemas.microsoft.com/office/drawing/2014/main" id="{54183C28-3639-9C19-8BA8-80441457133B}"/>
              </a:ext>
            </a:extLst>
          </p:cNvPr>
          <p:cNvGrpSpPr/>
          <p:nvPr/>
        </p:nvGrpSpPr>
        <p:grpSpPr>
          <a:xfrm>
            <a:off x="12278700" y="3427493"/>
            <a:ext cx="732240" cy="342900"/>
            <a:chOff x="0" y="0"/>
            <a:chExt cx="976320" cy="457200"/>
          </a:xfrm>
          <a:solidFill>
            <a:srgbClr val="00B050"/>
          </a:solidFill>
        </p:grpSpPr>
        <p:sp>
          <p:nvSpPr>
            <p:cNvPr id="52" name="Freeform 70">
              <a:extLst>
                <a:ext uri="{FF2B5EF4-FFF2-40B4-BE49-F238E27FC236}">
                  <a16:creationId xmlns:a16="http://schemas.microsoft.com/office/drawing/2014/main" id="{79ABA309-2428-1EB0-C819-520DE96ED08B}"/>
                </a:ext>
              </a:extLst>
            </p:cNvPr>
            <p:cNvSpPr/>
            <p:nvPr/>
          </p:nvSpPr>
          <p:spPr>
            <a:xfrm>
              <a:off x="127" y="0"/>
              <a:ext cx="976122" cy="457073"/>
            </a:xfrm>
            <a:custGeom>
              <a:avLst/>
              <a:gdLst/>
              <a:ahLst/>
              <a:cxnLst/>
              <a:rect l="l" t="t" r="r" b="b"/>
              <a:pathLst>
                <a:path w="976122" h="457073">
                  <a:moveTo>
                    <a:pt x="98171" y="0"/>
                  </a:moveTo>
                  <a:cubicBezTo>
                    <a:pt x="44577" y="0"/>
                    <a:pt x="0" y="44704"/>
                    <a:pt x="0" y="101219"/>
                  </a:cubicBezTo>
                  <a:lnTo>
                    <a:pt x="0" y="232283"/>
                  </a:lnTo>
                  <a:cubicBezTo>
                    <a:pt x="0" y="282829"/>
                    <a:pt x="44577" y="327533"/>
                    <a:pt x="98171" y="327533"/>
                  </a:cubicBezTo>
                  <a:lnTo>
                    <a:pt x="193421" y="327533"/>
                  </a:lnTo>
                  <a:lnTo>
                    <a:pt x="193421" y="425704"/>
                  </a:lnTo>
                  <a:cubicBezTo>
                    <a:pt x="193421" y="440690"/>
                    <a:pt x="202438" y="449580"/>
                    <a:pt x="214249" y="455422"/>
                  </a:cubicBezTo>
                  <a:cubicBezTo>
                    <a:pt x="217170" y="456438"/>
                    <a:pt x="220853" y="457073"/>
                    <a:pt x="224790" y="457073"/>
                  </a:cubicBezTo>
                  <a:cubicBezTo>
                    <a:pt x="232410" y="457073"/>
                    <a:pt x="241046" y="454406"/>
                    <a:pt x="247015" y="446532"/>
                  </a:cubicBezTo>
                  <a:lnTo>
                    <a:pt x="366141" y="327406"/>
                  </a:lnTo>
                  <a:lnTo>
                    <a:pt x="601218" y="327406"/>
                  </a:lnTo>
                  <a:lnTo>
                    <a:pt x="720217" y="446532"/>
                  </a:lnTo>
                  <a:cubicBezTo>
                    <a:pt x="726186" y="454533"/>
                    <a:pt x="733425" y="457073"/>
                    <a:pt x="741045" y="457073"/>
                  </a:cubicBezTo>
                  <a:cubicBezTo>
                    <a:pt x="744855" y="457073"/>
                    <a:pt x="748919" y="456438"/>
                    <a:pt x="752856" y="455422"/>
                  </a:cubicBezTo>
                  <a:cubicBezTo>
                    <a:pt x="764794" y="452501"/>
                    <a:pt x="770763" y="437515"/>
                    <a:pt x="770763" y="425704"/>
                  </a:cubicBezTo>
                  <a:lnTo>
                    <a:pt x="770763" y="327533"/>
                  </a:lnTo>
                  <a:lnTo>
                    <a:pt x="871982" y="327533"/>
                  </a:lnTo>
                  <a:cubicBezTo>
                    <a:pt x="931545" y="327533"/>
                    <a:pt x="976122" y="282829"/>
                    <a:pt x="976122" y="232283"/>
                  </a:cubicBezTo>
                  <a:lnTo>
                    <a:pt x="976122" y="101219"/>
                  </a:lnTo>
                  <a:cubicBezTo>
                    <a:pt x="976122" y="50673"/>
                    <a:pt x="931545" y="0"/>
                    <a:pt x="877824" y="0"/>
                  </a:cubicBezTo>
                  <a:close/>
                </a:path>
              </a:pathLst>
            </a:custGeom>
            <a:grpFill/>
          </p:spPr>
        </p:sp>
      </p:grpSp>
      <p:grpSp>
        <p:nvGrpSpPr>
          <p:cNvPr id="53" name="Group 71">
            <a:extLst>
              <a:ext uri="{FF2B5EF4-FFF2-40B4-BE49-F238E27FC236}">
                <a16:creationId xmlns:a16="http://schemas.microsoft.com/office/drawing/2014/main" id="{093A0C7E-C417-D6E5-8C3C-AC86E17869E7}"/>
              </a:ext>
            </a:extLst>
          </p:cNvPr>
          <p:cNvGrpSpPr/>
          <p:nvPr/>
        </p:nvGrpSpPr>
        <p:grpSpPr>
          <a:xfrm>
            <a:off x="12327840" y="3817913"/>
            <a:ext cx="194400" cy="196560"/>
            <a:chOff x="0" y="0"/>
            <a:chExt cx="259200" cy="262080"/>
          </a:xfrm>
          <a:solidFill>
            <a:srgbClr val="00B050"/>
          </a:solidFill>
        </p:grpSpPr>
        <p:sp>
          <p:nvSpPr>
            <p:cNvPr id="54" name="Freeform 72">
              <a:extLst>
                <a:ext uri="{FF2B5EF4-FFF2-40B4-BE49-F238E27FC236}">
                  <a16:creationId xmlns:a16="http://schemas.microsoft.com/office/drawing/2014/main" id="{A6BF2CE4-AB20-7799-4A12-B0AEE6918A2E}"/>
                </a:ext>
              </a:extLst>
            </p:cNvPr>
            <p:cNvSpPr/>
            <p:nvPr/>
          </p:nvSpPr>
          <p:spPr>
            <a:xfrm>
              <a:off x="127" y="127"/>
              <a:ext cx="259080" cy="261874"/>
            </a:xfrm>
            <a:custGeom>
              <a:avLst/>
              <a:gdLst/>
              <a:ahLst/>
              <a:cxnLst/>
              <a:rect l="l" t="t" r="r" b="b"/>
              <a:pathLst>
                <a:path w="259080" h="261874">
                  <a:moveTo>
                    <a:pt x="130937" y="0"/>
                  </a:moveTo>
                  <a:cubicBezTo>
                    <a:pt x="56515" y="0"/>
                    <a:pt x="0" y="59436"/>
                    <a:pt x="0" y="130937"/>
                  </a:cubicBezTo>
                  <a:cubicBezTo>
                    <a:pt x="0" y="202438"/>
                    <a:pt x="56515" y="261874"/>
                    <a:pt x="130937" y="261874"/>
                  </a:cubicBezTo>
                  <a:cubicBezTo>
                    <a:pt x="202438" y="261874"/>
                    <a:pt x="259080" y="202311"/>
                    <a:pt x="259080" y="130937"/>
                  </a:cubicBezTo>
                  <a:cubicBezTo>
                    <a:pt x="259080" y="59563"/>
                    <a:pt x="202438" y="0"/>
                    <a:pt x="130937" y="0"/>
                  </a:cubicBezTo>
                  <a:close/>
                </a:path>
              </a:pathLst>
            </a:custGeom>
            <a:grpFill/>
          </p:spPr>
        </p:sp>
      </p:grpSp>
      <p:grpSp>
        <p:nvGrpSpPr>
          <p:cNvPr id="55" name="Group 73">
            <a:extLst>
              <a:ext uri="{FF2B5EF4-FFF2-40B4-BE49-F238E27FC236}">
                <a16:creationId xmlns:a16="http://schemas.microsoft.com/office/drawing/2014/main" id="{B9362FDA-5D4F-2FAD-91B5-C8A0F9853B80}"/>
              </a:ext>
            </a:extLst>
          </p:cNvPr>
          <p:cNvGrpSpPr/>
          <p:nvPr/>
        </p:nvGrpSpPr>
        <p:grpSpPr>
          <a:xfrm>
            <a:off x="12229560" y="4061453"/>
            <a:ext cx="388260" cy="192240"/>
            <a:chOff x="0" y="0"/>
            <a:chExt cx="517680" cy="256320"/>
          </a:xfrm>
          <a:solidFill>
            <a:srgbClr val="00B050"/>
          </a:solidFill>
        </p:grpSpPr>
        <p:sp>
          <p:nvSpPr>
            <p:cNvPr id="56" name="Freeform 74">
              <a:extLst>
                <a:ext uri="{FF2B5EF4-FFF2-40B4-BE49-F238E27FC236}">
                  <a16:creationId xmlns:a16="http://schemas.microsoft.com/office/drawing/2014/main" id="{C04C7FE5-1FA4-3581-325C-C6AD08B7B6F3}"/>
                </a:ext>
              </a:extLst>
            </p:cNvPr>
            <p:cNvSpPr/>
            <p:nvPr/>
          </p:nvSpPr>
          <p:spPr>
            <a:xfrm>
              <a:off x="0" y="127"/>
              <a:ext cx="517525" cy="256032"/>
            </a:xfrm>
            <a:custGeom>
              <a:avLst/>
              <a:gdLst/>
              <a:ahLst/>
              <a:cxnLst/>
              <a:rect l="l" t="t" r="r" b="b"/>
              <a:pathLst>
                <a:path w="517525" h="256032">
                  <a:moveTo>
                    <a:pt x="258826" y="0"/>
                  </a:moveTo>
                  <a:cubicBezTo>
                    <a:pt x="130937" y="0"/>
                    <a:pt x="20828" y="98171"/>
                    <a:pt x="3048" y="220345"/>
                  </a:cubicBezTo>
                  <a:cubicBezTo>
                    <a:pt x="0" y="238252"/>
                    <a:pt x="14986" y="256032"/>
                    <a:pt x="35687" y="256032"/>
                  </a:cubicBezTo>
                  <a:lnTo>
                    <a:pt x="481838" y="256032"/>
                  </a:lnTo>
                  <a:cubicBezTo>
                    <a:pt x="502666" y="256032"/>
                    <a:pt x="517525" y="238125"/>
                    <a:pt x="517525" y="220345"/>
                  </a:cubicBezTo>
                  <a:cubicBezTo>
                    <a:pt x="496824" y="92202"/>
                    <a:pt x="389763" y="0"/>
                    <a:pt x="258826" y="0"/>
                  </a:cubicBezTo>
                  <a:close/>
                </a:path>
              </a:pathLst>
            </a:custGeom>
            <a:grpFill/>
          </p:spPr>
        </p:sp>
      </p:grpSp>
      <p:grpSp>
        <p:nvGrpSpPr>
          <p:cNvPr id="57" name="Group 75">
            <a:extLst>
              <a:ext uri="{FF2B5EF4-FFF2-40B4-BE49-F238E27FC236}">
                <a16:creationId xmlns:a16="http://schemas.microsoft.com/office/drawing/2014/main" id="{46AAD421-030D-1155-A38B-98EB3FAD48B7}"/>
              </a:ext>
            </a:extLst>
          </p:cNvPr>
          <p:cNvGrpSpPr/>
          <p:nvPr/>
        </p:nvGrpSpPr>
        <p:grpSpPr>
          <a:xfrm>
            <a:off x="12765240" y="3817913"/>
            <a:ext cx="194400" cy="196560"/>
            <a:chOff x="0" y="0"/>
            <a:chExt cx="259200" cy="262080"/>
          </a:xfrm>
          <a:solidFill>
            <a:srgbClr val="00B050"/>
          </a:solidFill>
        </p:grpSpPr>
        <p:sp>
          <p:nvSpPr>
            <p:cNvPr id="58" name="Freeform 76">
              <a:extLst>
                <a:ext uri="{FF2B5EF4-FFF2-40B4-BE49-F238E27FC236}">
                  <a16:creationId xmlns:a16="http://schemas.microsoft.com/office/drawing/2014/main" id="{CDFFB37B-088A-CA6E-6791-ECC980ECB101}"/>
                </a:ext>
              </a:extLst>
            </p:cNvPr>
            <p:cNvSpPr/>
            <p:nvPr/>
          </p:nvSpPr>
          <p:spPr>
            <a:xfrm>
              <a:off x="127" y="127"/>
              <a:ext cx="259080" cy="261874"/>
            </a:xfrm>
            <a:custGeom>
              <a:avLst/>
              <a:gdLst/>
              <a:ahLst/>
              <a:cxnLst/>
              <a:rect l="l" t="t" r="r" b="b"/>
              <a:pathLst>
                <a:path w="259080" h="261874">
                  <a:moveTo>
                    <a:pt x="130937" y="0"/>
                  </a:moveTo>
                  <a:cubicBezTo>
                    <a:pt x="59563" y="0"/>
                    <a:pt x="0" y="59436"/>
                    <a:pt x="0" y="130937"/>
                  </a:cubicBezTo>
                  <a:cubicBezTo>
                    <a:pt x="0" y="202438"/>
                    <a:pt x="59563" y="261874"/>
                    <a:pt x="130937" y="261874"/>
                  </a:cubicBezTo>
                  <a:cubicBezTo>
                    <a:pt x="199390" y="261874"/>
                    <a:pt x="259080" y="202311"/>
                    <a:pt x="259080" y="130937"/>
                  </a:cubicBezTo>
                  <a:cubicBezTo>
                    <a:pt x="259080" y="59563"/>
                    <a:pt x="199390" y="0"/>
                    <a:pt x="130937" y="0"/>
                  </a:cubicBezTo>
                  <a:close/>
                </a:path>
              </a:pathLst>
            </a:custGeom>
            <a:grpFill/>
          </p:spPr>
        </p:sp>
      </p:grpSp>
      <p:grpSp>
        <p:nvGrpSpPr>
          <p:cNvPr id="59" name="Group 77">
            <a:extLst>
              <a:ext uri="{FF2B5EF4-FFF2-40B4-BE49-F238E27FC236}">
                <a16:creationId xmlns:a16="http://schemas.microsoft.com/office/drawing/2014/main" id="{60165F0A-6F70-0C01-345C-335C64E87007}"/>
              </a:ext>
            </a:extLst>
          </p:cNvPr>
          <p:cNvGrpSpPr/>
          <p:nvPr/>
        </p:nvGrpSpPr>
        <p:grpSpPr>
          <a:xfrm>
            <a:off x="12666960" y="4061453"/>
            <a:ext cx="390420" cy="192240"/>
            <a:chOff x="0" y="0"/>
            <a:chExt cx="520560" cy="256320"/>
          </a:xfrm>
          <a:solidFill>
            <a:srgbClr val="00B050"/>
          </a:solidFill>
        </p:grpSpPr>
        <p:sp>
          <p:nvSpPr>
            <p:cNvPr id="60" name="Freeform 78">
              <a:extLst>
                <a:ext uri="{FF2B5EF4-FFF2-40B4-BE49-F238E27FC236}">
                  <a16:creationId xmlns:a16="http://schemas.microsoft.com/office/drawing/2014/main" id="{78AEC7C2-B723-AAE2-1CB2-372A8AF955DB}"/>
                </a:ext>
              </a:extLst>
            </p:cNvPr>
            <p:cNvSpPr/>
            <p:nvPr/>
          </p:nvSpPr>
          <p:spPr>
            <a:xfrm>
              <a:off x="0" y="127"/>
              <a:ext cx="520573" cy="256032"/>
            </a:xfrm>
            <a:custGeom>
              <a:avLst/>
              <a:gdLst/>
              <a:ahLst/>
              <a:cxnLst/>
              <a:rect l="l" t="t" r="r" b="b"/>
              <a:pathLst>
                <a:path w="520573" h="256032">
                  <a:moveTo>
                    <a:pt x="261747" y="0"/>
                  </a:moveTo>
                  <a:cubicBezTo>
                    <a:pt x="130937" y="0"/>
                    <a:pt x="23749" y="98171"/>
                    <a:pt x="3048" y="220345"/>
                  </a:cubicBezTo>
                  <a:cubicBezTo>
                    <a:pt x="0" y="238252"/>
                    <a:pt x="14986" y="256032"/>
                    <a:pt x="38735" y="256032"/>
                  </a:cubicBezTo>
                  <a:lnTo>
                    <a:pt x="487807" y="256032"/>
                  </a:lnTo>
                  <a:cubicBezTo>
                    <a:pt x="505587" y="256032"/>
                    <a:pt x="520573" y="238125"/>
                    <a:pt x="520573" y="220345"/>
                  </a:cubicBezTo>
                  <a:cubicBezTo>
                    <a:pt x="499745" y="92202"/>
                    <a:pt x="389763" y="0"/>
                    <a:pt x="261747" y="0"/>
                  </a:cubicBezTo>
                  <a:close/>
                </a:path>
              </a:pathLst>
            </a:custGeom>
            <a:grpFill/>
          </p:spPr>
        </p:sp>
      </p:grpSp>
      <p:grpSp>
        <p:nvGrpSpPr>
          <p:cNvPr id="61" name="Group 79">
            <a:extLst>
              <a:ext uri="{FF2B5EF4-FFF2-40B4-BE49-F238E27FC236}">
                <a16:creationId xmlns:a16="http://schemas.microsoft.com/office/drawing/2014/main" id="{7FC09139-A090-AEE6-9D0E-EAA041652E79}"/>
              </a:ext>
            </a:extLst>
          </p:cNvPr>
          <p:cNvGrpSpPr/>
          <p:nvPr/>
        </p:nvGrpSpPr>
        <p:grpSpPr>
          <a:xfrm>
            <a:off x="6109740" y="7039013"/>
            <a:ext cx="360180" cy="739800"/>
            <a:chOff x="0" y="0"/>
            <a:chExt cx="480240" cy="986400"/>
          </a:xfrm>
          <a:solidFill>
            <a:srgbClr val="00B050"/>
          </a:solidFill>
        </p:grpSpPr>
        <p:sp>
          <p:nvSpPr>
            <p:cNvPr id="62" name="Freeform 80">
              <a:extLst>
                <a:ext uri="{FF2B5EF4-FFF2-40B4-BE49-F238E27FC236}">
                  <a16:creationId xmlns:a16="http://schemas.microsoft.com/office/drawing/2014/main" id="{5251FC80-A654-2770-1FD0-C07EB6C91A8A}"/>
                </a:ext>
              </a:extLst>
            </p:cNvPr>
            <p:cNvSpPr/>
            <p:nvPr/>
          </p:nvSpPr>
          <p:spPr>
            <a:xfrm>
              <a:off x="127" y="0"/>
              <a:ext cx="480060" cy="986282"/>
            </a:xfrm>
            <a:custGeom>
              <a:avLst/>
              <a:gdLst/>
              <a:ahLst/>
              <a:cxnLst/>
              <a:rect l="l" t="t" r="r" b="b"/>
              <a:pathLst>
                <a:path w="480060" h="986282">
                  <a:moveTo>
                    <a:pt x="57531" y="0"/>
                  </a:moveTo>
                  <a:cubicBezTo>
                    <a:pt x="24638" y="0"/>
                    <a:pt x="0" y="30353"/>
                    <a:pt x="0" y="63754"/>
                  </a:cubicBezTo>
                  <a:lnTo>
                    <a:pt x="0" y="424942"/>
                  </a:lnTo>
                  <a:cubicBezTo>
                    <a:pt x="0" y="446278"/>
                    <a:pt x="5461" y="470535"/>
                    <a:pt x="16510" y="488696"/>
                  </a:cubicBezTo>
                  <a:lnTo>
                    <a:pt x="142748" y="719328"/>
                  </a:lnTo>
                  <a:cubicBezTo>
                    <a:pt x="164719" y="758825"/>
                    <a:pt x="178435" y="780034"/>
                    <a:pt x="178435" y="822452"/>
                  </a:cubicBezTo>
                  <a:lnTo>
                    <a:pt x="178435" y="949833"/>
                  </a:lnTo>
                  <a:cubicBezTo>
                    <a:pt x="178435" y="971169"/>
                    <a:pt x="192151" y="986282"/>
                    <a:pt x="208534" y="986282"/>
                  </a:cubicBezTo>
                  <a:lnTo>
                    <a:pt x="480060" y="986282"/>
                  </a:lnTo>
                  <a:lnTo>
                    <a:pt x="480060" y="613029"/>
                  </a:lnTo>
                  <a:cubicBezTo>
                    <a:pt x="480060" y="576580"/>
                    <a:pt x="466344" y="546227"/>
                    <a:pt x="449961" y="521970"/>
                  </a:cubicBezTo>
                  <a:cubicBezTo>
                    <a:pt x="449834" y="522097"/>
                    <a:pt x="449707" y="522224"/>
                    <a:pt x="449580" y="522224"/>
                  </a:cubicBezTo>
                  <a:cubicBezTo>
                    <a:pt x="439039" y="522224"/>
                    <a:pt x="279908" y="348996"/>
                    <a:pt x="277114" y="346075"/>
                  </a:cubicBezTo>
                  <a:cubicBezTo>
                    <a:pt x="264795" y="330708"/>
                    <a:pt x="246253" y="321056"/>
                    <a:pt x="227457" y="321056"/>
                  </a:cubicBezTo>
                  <a:cubicBezTo>
                    <a:pt x="213106" y="321056"/>
                    <a:pt x="198501" y="326898"/>
                    <a:pt x="186563" y="339979"/>
                  </a:cubicBezTo>
                  <a:cubicBezTo>
                    <a:pt x="164592" y="367284"/>
                    <a:pt x="167386" y="412750"/>
                    <a:pt x="183896" y="427990"/>
                  </a:cubicBezTo>
                  <a:lnTo>
                    <a:pt x="345694" y="607060"/>
                  </a:lnTo>
                  <a:cubicBezTo>
                    <a:pt x="356743" y="619252"/>
                    <a:pt x="356743" y="640461"/>
                    <a:pt x="345694" y="652653"/>
                  </a:cubicBezTo>
                  <a:cubicBezTo>
                    <a:pt x="340233" y="657225"/>
                    <a:pt x="332740" y="659511"/>
                    <a:pt x="325120" y="659511"/>
                  </a:cubicBezTo>
                  <a:cubicBezTo>
                    <a:pt x="317500" y="659511"/>
                    <a:pt x="310007" y="657225"/>
                    <a:pt x="304546" y="652653"/>
                  </a:cubicBezTo>
                  <a:lnTo>
                    <a:pt x="142621" y="473456"/>
                  </a:lnTo>
                  <a:cubicBezTo>
                    <a:pt x="126111" y="455295"/>
                    <a:pt x="115189" y="427863"/>
                    <a:pt x="115189" y="403606"/>
                  </a:cubicBezTo>
                  <a:lnTo>
                    <a:pt x="115189" y="63754"/>
                  </a:lnTo>
                  <a:cubicBezTo>
                    <a:pt x="115189" y="24257"/>
                    <a:pt x="87757" y="0"/>
                    <a:pt x="57531" y="0"/>
                  </a:cubicBezTo>
                  <a:close/>
                </a:path>
              </a:pathLst>
            </a:custGeom>
            <a:grpFill/>
          </p:spPr>
        </p:sp>
      </p:grpSp>
      <p:grpSp>
        <p:nvGrpSpPr>
          <p:cNvPr id="63" name="Group 81">
            <a:extLst>
              <a:ext uri="{FF2B5EF4-FFF2-40B4-BE49-F238E27FC236}">
                <a16:creationId xmlns:a16="http://schemas.microsoft.com/office/drawing/2014/main" id="{F0F21693-29A6-0EBA-A62B-DAAD7BAC284D}"/>
              </a:ext>
            </a:extLst>
          </p:cNvPr>
          <p:cNvGrpSpPr/>
          <p:nvPr/>
        </p:nvGrpSpPr>
        <p:grpSpPr>
          <a:xfrm>
            <a:off x="6514740" y="7039013"/>
            <a:ext cx="358020" cy="741960"/>
            <a:chOff x="0" y="0"/>
            <a:chExt cx="477360" cy="989280"/>
          </a:xfrm>
          <a:solidFill>
            <a:srgbClr val="00B050"/>
          </a:solidFill>
        </p:grpSpPr>
        <p:sp>
          <p:nvSpPr>
            <p:cNvPr id="64" name="Freeform 82">
              <a:extLst>
                <a:ext uri="{FF2B5EF4-FFF2-40B4-BE49-F238E27FC236}">
                  <a16:creationId xmlns:a16="http://schemas.microsoft.com/office/drawing/2014/main" id="{3107D3EE-0E77-6A86-F92D-4D50D5C4B046}"/>
                </a:ext>
              </a:extLst>
            </p:cNvPr>
            <p:cNvSpPr/>
            <p:nvPr/>
          </p:nvSpPr>
          <p:spPr>
            <a:xfrm>
              <a:off x="0" y="0"/>
              <a:ext cx="477266" cy="989330"/>
            </a:xfrm>
            <a:custGeom>
              <a:avLst/>
              <a:gdLst/>
              <a:ahLst/>
              <a:cxnLst/>
              <a:rect l="l" t="t" r="r" b="b"/>
              <a:pathLst>
                <a:path w="477266" h="989330">
                  <a:moveTo>
                    <a:pt x="414274" y="0"/>
                  </a:moveTo>
                  <a:cubicBezTo>
                    <a:pt x="381381" y="0"/>
                    <a:pt x="356616" y="30353"/>
                    <a:pt x="356616" y="63754"/>
                  </a:cubicBezTo>
                  <a:lnTo>
                    <a:pt x="356616" y="403606"/>
                  </a:lnTo>
                  <a:cubicBezTo>
                    <a:pt x="356616" y="430911"/>
                    <a:pt x="345694" y="458343"/>
                    <a:pt x="329184" y="473456"/>
                  </a:cubicBezTo>
                  <a:lnTo>
                    <a:pt x="167386" y="652399"/>
                  </a:lnTo>
                  <a:cubicBezTo>
                    <a:pt x="163322" y="656971"/>
                    <a:pt x="155702" y="659257"/>
                    <a:pt x="147828" y="659257"/>
                  </a:cubicBezTo>
                  <a:cubicBezTo>
                    <a:pt x="139954" y="659257"/>
                    <a:pt x="131699" y="656971"/>
                    <a:pt x="126238" y="652399"/>
                  </a:cubicBezTo>
                  <a:cubicBezTo>
                    <a:pt x="117983" y="640207"/>
                    <a:pt x="117983" y="618998"/>
                    <a:pt x="126238" y="606806"/>
                  </a:cubicBezTo>
                  <a:lnTo>
                    <a:pt x="288036" y="427736"/>
                  </a:lnTo>
                  <a:cubicBezTo>
                    <a:pt x="304546" y="412623"/>
                    <a:pt x="310007" y="367030"/>
                    <a:pt x="285369" y="339852"/>
                  </a:cubicBezTo>
                  <a:cubicBezTo>
                    <a:pt x="273431" y="326644"/>
                    <a:pt x="258826" y="320929"/>
                    <a:pt x="244475" y="320929"/>
                  </a:cubicBezTo>
                  <a:cubicBezTo>
                    <a:pt x="225806" y="320929"/>
                    <a:pt x="207264" y="330581"/>
                    <a:pt x="194818" y="345948"/>
                  </a:cubicBezTo>
                  <a:cubicBezTo>
                    <a:pt x="194818" y="345948"/>
                    <a:pt x="30226" y="521970"/>
                    <a:pt x="30226" y="527939"/>
                  </a:cubicBezTo>
                  <a:cubicBezTo>
                    <a:pt x="13716" y="546227"/>
                    <a:pt x="0" y="579628"/>
                    <a:pt x="0" y="618998"/>
                  </a:cubicBezTo>
                  <a:lnTo>
                    <a:pt x="0" y="782955"/>
                  </a:lnTo>
                  <a:lnTo>
                    <a:pt x="0" y="810260"/>
                  </a:lnTo>
                  <a:lnTo>
                    <a:pt x="0" y="989330"/>
                  </a:lnTo>
                  <a:lnTo>
                    <a:pt x="268859" y="989330"/>
                  </a:lnTo>
                  <a:cubicBezTo>
                    <a:pt x="285369" y="989330"/>
                    <a:pt x="298958" y="974090"/>
                    <a:pt x="298958" y="955929"/>
                  </a:cubicBezTo>
                  <a:lnTo>
                    <a:pt x="298958" y="825500"/>
                  </a:lnTo>
                  <a:cubicBezTo>
                    <a:pt x="298958" y="783082"/>
                    <a:pt x="315468" y="761746"/>
                    <a:pt x="331851" y="725297"/>
                  </a:cubicBezTo>
                  <a:lnTo>
                    <a:pt x="460756" y="491617"/>
                  </a:lnTo>
                  <a:cubicBezTo>
                    <a:pt x="469011" y="473456"/>
                    <a:pt x="477266" y="449199"/>
                    <a:pt x="477266" y="424815"/>
                  </a:cubicBezTo>
                  <a:lnTo>
                    <a:pt x="477266" y="63754"/>
                  </a:lnTo>
                  <a:cubicBezTo>
                    <a:pt x="474599" y="27305"/>
                    <a:pt x="447167" y="0"/>
                    <a:pt x="414274" y="0"/>
                  </a:cubicBezTo>
                  <a:close/>
                </a:path>
              </a:pathLst>
            </a:custGeom>
            <a:grpFill/>
          </p:spPr>
        </p:sp>
      </p:grpSp>
      <p:grpSp>
        <p:nvGrpSpPr>
          <p:cNvPr id="65" name="Group 83">
            <a:extLst>
              <a:ext uri="{FF2B5EF4-FFF2-40B4-BE49-F238E27FC236}">
                <a16:creationId xmlns:a16="http://schemas.microsoft.com/office/drawing/2014/main" id="{5BE9F09D-B0C3-FF9F-902A-6E3C5511D52C}"/>
              </a:ext>
            </a:extLst>
          </p:cNvPr>
          <p:cNvGrpSpPr/>
          <p:nvPr/>
        </p:nvGrpSpPr>
        <p:grpSpPr>
          <a:xfrm>
            <a:off x="6669180" y="7132433"/>
            <a:ext cx="68040" cy="109080"/>
            <a:chOff x="0" y="0"/>
            <a:chExt cx="90720" cy="145440"/>
          </a:xfrm>
          <a:solidFill>
            <a:srgbClr val="00B050"/>
          </a:solidFill>
        </p:grpSpPr>
        <p:sp>
          <p:nvSpPr>
            <p:cNvPr id="66" name="Freeform 84">
              <a:extLst>
                <a:ext uri="{FF2B5EF4-FFF2-40B4-BE49-F238E27FC236}">
                  <a16:creationId xmlns:a16="http://schemas.microsoft.com/office/drawing/2014/main" id="{5EF5124B-BD25-CA98-EC81-73A7B65659FB}"/>
                </a:ext>
              </a:extLst>
            </p:cNvPr>
            <p:cNvSpPr/>
            <p:nvPr/>
          </p:nvSpPr>
          <p:spPr>
            <a:xfrm>
              <a:off x="0" y="0"/>
              <a:ext cx="90805" cy="145288"/>
            </a:xfrm>
            <a:custGeom>
              <a:avLst/>
              <a:gdLst/>
              <a:ahLst/>
              <a:cxnLst/>
              <a:rect l="l" t="t" r="r" b="b"/>
              <a:pathLst>
                <a:path w="90805" h="145288">
                  <a:moveTo>
                    <a:pt x="43942" y="0"/>
                  </a:moveTo>
                  <a:cubicBezTo>
                    <a:pt x="21971" y="3048"/>
                    <a:pt x="0" y="27305"/>
                    <a:pt x="0" y="54483"/>
                  </a:cubicBezTo>
                  <a:lnTo>
                    <a:pt x="0" y="136271"/>
                  </a:lnTo>
                  <a:cubicBezTo>
                    <a:pt x="11049" y="133223"/>
                    <a:pt x="21971" y="130175"/>
                    <a:pt x="35814" y="130175"/>
                  </a:cubicBezTo>
                  <a:cubicBezTo>
                    <a:pt x="54991" y="130175"/>
                    <a:pt x="71501" y="133096"/>
                    <a:pt x="90805" y="145288"/>
                  </a:cubicBezTo>
                  <a:lnTo>
                    <a:pt x="90805" y="48387"/>
                  </a:lnTo>
                  <a:cubicBezTo>
                    <a:pt x="90678" y="24257"/>
                    <a:pt x="68707" y="0"/>
                    <a:pt x="43942" y="0"/>
                  </a:cubicBezTo>
                  <a:close/>
                </a:path>
              </a:pathLst>
            </a:custGeom>
            <a:grpFill/>
          </p:spPr>
        </p:sp>
      </p:grpSp>
      <p:grpSp>
        <p:nvGrpSpPr>
          <p:cNvPr id="67" name="Group 85">
            <a:extLst>
              <a:ext uri="{FF2B5EF4-FFF2-40B4-BE49-F238E27FC236}">
                <a16:creationId xmlns:a16="http://schemas.microsoft.com/office/drawing/2014/main" id="{2C4E7F78-B50B-ABAD-9361-533DA4F195F1}"/>
              </a:ext>
            </a:extLst>
          </p:cNvPr>
          <p:cNvGrpSpPr/>
          <p:nvPr/>
        </p:nvGrpSpPr>
        <p:grpSpPr>
          <a:xfrm>
            <a:off x="6243120" y="7138373"/>
            <a:ext cx="65880" cy="105300"/>
            <a:chOff x="0" y="0"/>
            <a:chExt cx="87840" cy="140400"/>
          </a:xfrm>
          <a:solidFill>
            <a:srgbClr val="00B050"/>
          </a:solidFill>
        </p:grpSpPr>
        <p:sp>
          <p:nvSpPr>
            <p:cNvPr id="68" name="Freeform 86">
              <a:extLst>
                <a:ext uri="{FF2B5EF4-FFF2-40B4-BE49-F238E27FC236}">
                  <a16:creationId xmlns:a16="http://schemas.microsoft.com/office/drawing/2014/main" id="{C9F37545-3FBB-FC01-99F8-E1D935F4B4E3}"/>
                </a:ext>
              </a:extLst>
            </p:cNvPr>
            <p:cNvSpPr/>
            <p:nvPr/>
          </p:nvSpPr>
          <p:spPr>
            <a:xfrm>
              <a:off x="127" y="0"/>
              <a:ext cx="87757" cy="140462"/>
            </a:xfrm>
            <a:custGeom>
              <a:avLst/>
              <a:gdLst/>
              <a:ahLst/>
              <a:cxnLst/>
              <a:rect l="l" t="t" r="r" b="b"/>
              <a:pathLst>
                <a:path w="87757" h="140462">
                  <a:moveTo>
                    <a:pt x="36322" y="127"/>
                  </a:moveTo>
                  <a:cubicBezTo>
                    <a:pt x="15240" y="127"/>
                    <a:pt x="0" y="21971"/>
                    <a:pt x="0" y="46482"/>
                  </a:cubicBezTo>
                  <a:lnTo>
                    <a:pt x="0" y="140462"/>
                  </a:lnTo>
                  <a:cubicBezTo>
                    <a:pt x="16510" y="128397"/>
                    <a:pt x="32893" y="125222"/>
                    <a:pt x="54864" y="125222"/>
                  </a:cubicBezTo>
                  <a:cubicBezTo>
                    <a:pt x="62992" y="125222"/>
                    <a:pt x="76835" y="128270"/>
                    <a:pt x="87757" y="131318"/>
                  </a:cubicBezTo>
                  <a:lnTo>
                    <a:pt x="87757" y="49530"/>
                  </a:lnTo>
                  <a:cubicBezTo>
                    <a:pt x="87757" y="22225"/>
                    <a:pt x="68453" y="1016"/>
                    <a:pt x="43815" y="1016"/>
                  </a:cubicBezTo>
                  <a:cubicBezTo>
                    <a:pt x="41148" y="381"/>
                    <a:pt x="38735" y="0"/>
                    <a:pt x="36195" y="0"/>
                  </a:cubicBezTo>
                  <a:close/>
                </a:path>
              </a:pathLst>
            </a:custGeom>
            <a:grpFill/>
          </p:spPr>
        </p:sp>
      </p:grpSp>
      <p:grpSp>
        <p:nvGrpSpPr>
          <p:cNvPr id="69" name="Group 87">
            <a:extLst>
              <a:ext uri="{FF2B5EF4-FFF2-40B4-BE49-F238E27FC236}">
                <a16:creationId xmlns:a16="http://schemas.microsoft.com/office/drawing/2014/main" id="{285F0AC0-0D92-5CCC-31EA-5CBF63B90497}"/>
              </a:ext>
            </a:extLst>
          </p:cNvPr>
          <p:cNvGrpSpPr/>
          <p:nvPr/>
        </p:nvGrpSpPr>
        <p:grpSpPr>
          <a:xfrm>
            <a:off x="6399720" y="6936413"/>
            <a:ext cx="178740" cy="198180"/>
            <a:chOff x="0" y="0"/>
            <a:chExt cx="238320" cy="264240"/>
          </a:xfrm>
          <a:solidFill>
            <a:srgbClr val="00B050"/>
          </a:solidFill>
        </p:grpSpPr>
        <p:sp>
          <p:nvSpPr>
            <p:cNvPr id="70" name="Freeform 88">
              <a:extLst>
                <a:ext uri="{FF2B5EF4-FFF2-40B4-BE49-F238E27FC236}">
                  <a16:creationId xmlns:a16="http://schemas.microsoft.com/office/drawing/2014/main" id="{9E7FBB24-9D05-ADBA-6A7D-D449055E5D26}"/>
                </a:ext>
              </a:extLst>
            </p:cNvPr>
            <p:cNvSpPr/>
            <p:nvPr/>
          </p:nvSpPr>
          <p:spPr>
            <a:xfrm>
              <a:off x="0" y="127"/>
              <a:ext cx="238379" cy="264160"/>
            </a:xfrm>
            <a:custGeom>
              <a:avLst/>
              <a:gdLst/>
              <a:ahLst/>
              <a:cxnLst/>
              <a:rect l="l" t="t" r="r" b="b"/>
              <a:pathLst>
                <a:path w="238379" h="264160">
                  <a:moveTo>
                    <a:pt x="120523" y="0"/>
                  </a:moveTo>
                  <a:cubicBezTo>
                    <a:pt x="54737" y="0"/>
                    <a:pt x="0" y="60706"/>
                    <a:pt x="0" y="133477"/>
                  </a:cubicBezTo>
                  <a:cubicBezTo>
                    <a:pt x="0" y="209423"/>
                    <a:pt x="54737" y="264160"/>
                    <a:pt x="120523" y="264160"/>
                  </a:cubicBezTo>
                  <a:cubicBezTo>
                    <a:pt x="183515" y="264160"/>
                    <a:pt x="238379" y="203327"/>
                    <a:pt x="238379" y="133604"/>
                  </a:cubicBezTo>
                  <a:cubicBezTo>
                    <a:pt x="238379" y="60706"/>
                    <a:pt x="183515" y="0"/>
                    <a:pt x="120523" y="0"/>
                  </a:cubicBezTo>
                  <a:close/>
                </a:path>
              </a:pathLst>
            </a:custGeom>
            <a:grpFill/>
          </p:spPr>
        </p:sp>
      </p:grpSp>
      <p:grpSp>
        <p:nvGrpSpPr>
          <p:cNvPr id="71" name="Group 89">
            <a:extLst>
              <a:ext uri="{FF2B5EF4-FFF2-40B4-BE49-F238E27FC236}">
                <a16:creationId xmlns:a16="http://schemas.microsoft.com/office/drawing/2014/main" id="{44A83B62-F52B-14C0-DB48-35C0977D3E77}"/>
              </a:ext>
            </a:extLst>
          </p:cNvPr>
          <p:cNvGrpSpPr/>
          <p:nvPr/>
        </p:nvGrpSpPr>
        <p:grpSpPr>
          <a:xfrm>
            <a:off x="6348420" y="7184813"/>
            <a:ext cx="281880" cy="198180"/>
            <a:chOff x="0" y="0"/>
            <a:chExt cx="375840" cy="264240"/>
          </a:xfrm>
          <a:solidFill>
            <a:srgbClr val="00B050"/>
          </a:solidFill>
        </p:grpSpPr>
        <p:sp>
          <p:nvSpPr>
            <p:cNvPr id="72" name="Freeform 90">
              <a:extLst>
                <a:ext uri="{FF2B5EF4-FFF2-40B4-BE49-F238E27FC236}">
                  <a16:creationId xmlns:a16="http://schemas.microsoft.com/office/drawing/2014/main" id="{0A372A63-4D79-D894-23EB-4F6A18AD7454}"/>
                </a:ext>
              </a:extLst>
            </p:cNvPr>
            <p:cNvSpPr/>
            <p:nvPr/>
          </p:nvSpPr>
          <p:spPr>
            <a:xfrm>
              <a:off x="0" y="127"/>
              <a:ext cx="375793" cy="264160"/>
            </a:xfrm>
            <a:custGeom>
              <a:avLst/>
              <a:gdLst/>
              <a:ahLst/>
              <a:cxnLst/>
              <a:rect l="l" t="t" r="r" b="b"/>
              <a:pathLst>
                <a:path w="375793" h="264160">
                  <a:moveTo>
                    <a:pt x="189230" y="0"/>
                  </a:moveTo>
                  <a:cubicBezTo>
                    <a:pt x="112522" y="0"/>
                    <a:pt x="43942" y="36449"/>
                    <a:pt x="0" y="100076"/>
                  </a:cubicBezTo>
                  <a:lnTo>
                    <a:pt x="2794" y="106172"/>
                  </a:lnTo>
                  <a:cubicBezTo>
                    <a:pt x="82423" y="191135"/>
                    <a:pt x="126238" y="236728"/>
                    <a:pt x="148209" y="264160"/>
                  </a:cubicBezTo>
                  <a:lnTo>
                    <a:pt x="230505" y="264160"/>
                  </a:lnTo>
                  <a:lnTo>
                    <a:pt x="370332" y="109220"/>
                  </a:lnTo>
                  <a:lnTo>
                    <a:pt x="375793" y="100076"/>
                  </a:lnTo>
                  <a:cubicBezTo>
                    <a:pt x="331978" y="39370"/>
                    <a:pt x="263398" y="0"/>
                    <a:pt x="189230" y="0"/>
                  </a:cubicBezTo>
                  <a:close/>
                </a:path>
              </a:pathLst>
            </a:custGeom>
            <a:grpFill/>
          </p:spPr>
        </p:sp>
      </p:grpSp>
      <p:grpSp>
        <p:nvGrpSpPr>
          <p:cNvPr id="73" name="Group 91">
            <a:extLst>
              <a:ext uri="{FF2B5EF4-FFF2-40B4-BE49-F238E27FC236}">
                <a16:creationId xmlns:a16="http://schemas.microsoft.com/office/drawing/2014/main" id="{FC7C2864-15D5-A2ED-9E52-7B1B17C8313D}"/>
              </a:ext>
            </a:extLst>
          </p:cNvPr>
          <p:cNvGrpSpPr/>
          <p:nvPr/>
        </p:nvGrpSpPr>
        <p:grpSpPr>
          <a:xfrm>
            <a:off x="4855860" y="1942493"/>
            <a:ext cx="264060" cy="86940"/>
            <a:chOff x="0" y="0"/>
            <a:chExt cx="352080" cy="115920"/>
          </a:xfrm>
          <a:solidFill>
            <a:srgbClr val="00B050"/>
          </a:solidFill>
        </p:grpSpPr>
        <p:sp>
          <p:nvSpPr>
            <p:cNvPr id="74" name="Freeform 92">
              <a:extLst>
                <a:ext uri="{FF2B5EF4-FFF2-40B4-BE49-F238E27FC236}">
                  <a16:creationId xmlns:a16="http://schemas.microsoft.com/office/drawing/2014/main" id="{7022C5A7-F7A1-C018-A924-A240D26156D7}"/>
                </a:ext>
              </a:extLst>
            </p:cNvPr>
            <p:cNvSpPr/>
            <p:nvPr/>
          </p:nvSpPr>
          <p:spPr>
            <a:xfrm>
              <a:off x="0" y="0"/>
              <a:ext cx="351917" cy="115824"/>
            </a:xfrm>
            <a:custGeom>
              <a:avLst/>
              <a:gdLst/>
              <a:ahLst/>
              <a:cxnLst/>
              <a:rect l="l" t="t" r="r" b="b"/>
              <a:pathLst>
                <a:path w="351917" h="115824">
                  <a:moveTo>
                    <a:pt x="54991" y="0"/>
                  </a:moveTo>
                  <a:cubicBezTo>
                    <a:pt x="22479" y="0"/>
                    <a:pt x="0" y="25146"/>
                    <a:pt x="0" y="56896"/>
                  </a:cubicBezTo>
                  <a:lnTo>
                    <a:pt x="0" y="86360"/>
                  </a:lnTo>
                  <a:cubicBezTo>
                    <a:pt x="0" y="102362"/>
                    <a:pt x="13462" y="115824"/>
                    <a:pt x="29591" y="115824"/>
                  </a:cubicBezTo>
                  <a:lnTo>
                    <a:pt x="322453" y="115824"/>
                  </a:lnTo>
                  <a:cubicBezTo>
                    <a:pt x="338582" y="115824"/>
                    <a:pt x="351917" y="102362"/>
                    <a:pt x="351917" y="86360"/>
                  </a:cubicBezTo>
                  <a:lnTo>
                    <a:pt x="351917" y="56896"/>
                  </a:lnTo>
                  <a:cubicBezTo>
                    <a:pt x="351917" y="22098"/>
                    <a:pt x="324993" y="635"/>
                    <a:pt x="295529" y="635"/>
                  </a:cubicBezTo>
                  <a:lnTo>
                    <a:pt x="64516" y="635"/>
                  </a:lnTo>
                  <a:cubicBezTo>
                    <a:pt x="61214" y="254"/>
                    <a:pt x="58039" y="0"/>
                    <a:pt x="54991" y="0"/>
                  </a:cubicBezTo>
                  <a:close/>
                </a:path>
              </a:pathLst>
            </a:custGeom>
            <a:grpFill/>
          </p:spPr>
        </p:sp>
      </p:grpSp>
      <p:grpSp>
        <p:nvGrpSpPr>
          <p:cNvPr id="75" name="Group 93">
            <a:extLst>
              <a:ext uri="{FF2B5EF4-FFF2-40B4-BE49-F238E27FC236}">
                <a16:creationId xmlns:a16="http://schemas.microsoft.com/office/drawing/2014/main" id="{FADA6A74-EB4A-3D91-4A60-E6A8B9D7AAE7}"/>
              </a:ext>
            </a:extLst>
          </p:cNvPr>
          <p:cNvGrpSpPr/>
          <p:nvPr/>
        </p:nvGrpSpPr>
        <p:grpSpPr>
          <a:xfrm>
            <a:off x="4833720" y="2331833"/>
            <a:ext cx="42120" cy="46440"/>
            <a:chOff x="0" y="0"/>
            <a:chExt cx="56160" cy="61920"/>
          </a:xfrm>
          <a:solidFill>
            <a:srgbClr val="00B050"/>
          </a:solidFill>
        </p:grpSpPr>
        <p:sp>
          <p:nvSpPr>
            <p:cNvPr id="76" name="Freeform 94">
              <a:extLst>
                <a:ext uri="{FF2B5EF4-FFF2-40B4-BE49-F238E27FC236}">
                  <a16:creationId xmlns:a16="http://schemas.microsoft.com/office/drawing/2014/main" id="{25861F2D-9C2A-45E7-430C-E47FDDDB766D}"/>
                </a:ext>
              </a:extLst>
            </p:cNvPr>
            <p:cNvSpPr/>
            <p:nvPr/>
          </p:nvSpPr>
          <p:spPr>
            <a:xfrm>
              <a:off x="127" y="127"/>
              <a:ext cx="56007" cy="61722"/>
            </a:xfrm>
            <a:custGeom>
              <a:avLst/>
              <a:gdLst/>
              <a:ahLst/>
              <a:cxnLst/>
              <a:rect l="l" t="t" r="r" b="b"/>
              <a:pathLst>
                <a:path w="56007" h="61722">
                  <a:moveTo>
                    <a:pt x="0" y="0"/>
                  </a:moveTo>
                  <a:lnTo>
                    <a:pt x="0" y="61722"/>
                  </a:lnTo>
                  <a:lnTo>
                    <a:pt x="56007" y="61722"/>
                  </a:lnTo>
                  <a:lnTo>
                    <a:pt x="56007" y="0"/>
                  </a:lnTo>
                  <a:close/>
                </a:path>
              </a:pathLst>
            </a:custGeom>
            <a:grpFill/>
          </p:spPr>
        </p:sp>
      </p:grpSp>
      <p:grpSp>
        <p:nvGrpSpPr>
          <p:cNvPr id="77" name="Group 95">
            <a:extLst>
              <a:ext uri="{FF2B5EF4-FFF2-40B4-BE49-F238E27FC236}">
                <a16:creationId xmlns:a16="http://schemas.microsoft.com/office/drawing/2014/main" id="{B88E7C97-BDBF-3A62-6291-77A72320E14A}"/>
              </a:ext>
            </a:extLst>
          </p:cNvPr>
          <p:cNvGrpSpPr/>
          <p:nvPr/>
        </p:nvGrpSpPr>
        <p:grpSpPr>
          <a:xfrm>
            <a:off x="4833720" y="2158493"/>
            <a:ext cx="42120" cy="42120"/>
            <a:chOff x="0" y="0"/>
            <a:chExt cx="56160" cy="56160"/>
          </a:xfrm>
          <a:solidFill>
            <a:srgbClr val="00B050"/>
          </a:solidFill>
        </p:grpSpPr>
        <p:sp>
          <p:nvSpPr>
            <p:cNvPr id="78" name="Freeform 96">
              <a:extLst>
                <a:ext uri="{FF2B5EF4-FFF2-40B4-BE49-F238E27FC236}">
                  <a16:creationId xmlns:a16="http://schemas.microsoft.com/office/drawing/2014/main" id="{8E283A09-2CC0-6528-5E88-91BB8AD25C13}"/>
                </a:ext>
              </a:extLst>
            </p:cNvPr>
            <p:cNvSpPr/>
            <p:nvPr/>
          </p:nvSpPr>
          <p:spPr>
            <a:xfrm>
              <a:off x="127" y="0"/>
              <a:ext cx="56007" cy="56134"/>
            </a:xfrm>
            <a:custGeom>
              <a:avLst/>
              <a:gdLst/>
              <a:ahLst/>
              <a:cxnLst/>
              <a:rect l="l" t="t" r="r" b="b"/>
              <a:pathLst>
                <a:path w="56007" h="56134">
                  <a:moveTo>
                    <a:pt x="0" y="0"/>
                  </a:moveTo>
                  <a:lnTo>
                    <a:pt x="0" y="56134"/>
                  </a:lnTo>
                  <a:lnTo>
                    <a:pt x="56007" y="56134"/>
                  </a:lnTo>
                  <a:lnTo>
                    <a:pt x="56007" y="0"/>
                  </a:lnTo>
                  <a:close/>
                </a:path>
              </a:pathLst>
            </a:custGeom>
            <a:grpFill/>
          </p:spPr>
        </p:sp>
      </p:grpSp>
      <p:grpSp>
        <p:nvGrpSpPr>
          <p:cNvPr id="79" name="Group 97">
            <a:extLst>
              <a:ext uri="{FF2B5EF4-FFF2-40B4-BE49-F238E27FC236}">
                <a16:creationId xmlns:a16="http://schemas.microsoft.com/office/drawing/2014/main" id="{6CC6B8A3-3EB8-547C-0537-71F5C1A6EA56}"/>
              </a:ext>
            </a:extLst>
          </p:cNvPr>
          <p:cNvGrpSpPr/>
          <p:nvPr/>
        </p:nvGrpSpPr>
        <p:grpSpPr>
          <a:xfrm>
            <a:off x="4833720" y="2511113"/>
            <a:ext cx="42120" cy="42120"/>
            <a:chOff x="0" y="0"/>
            <a:chExt cx="56160" cy="56160"/>
          </a:xfrm>
          <a:solidFill>
            <a:srgbClr val="00B050"/>
          </a:solidFill>
        </p:grpSpPr>
        <p:sp>
          <p:nvSpPr>
            <p:cNvPr id="80" name="Freeform 98">
              <a:extLst>
                <a:ext uri="{FF2B5EF4-FFF2-40B4-BE49-F238E27FC236}">
                  <a16:creationId xmlns:a16="http://schemas.microsoft.com/office/drawing/2014/main" id="{0673F612-651C-ACA3-A53E-BEF4A3DFEB72}"/>
                </a:ext>
              </a:extLst>
            </p:cNvPr>
            <p:cNvSpPr/>
            <p:nvPr/>
          </p:nvSpPr>
          <p:spPr>
            <a:xfrm>
              <a:off x="127" y="127"/>
              <a:ext cx="56007" cy="56007"/>
            </a:xfrm>
            <a:custGeom>
              <a:avLst/>
              <a:gdLst/>
              <a:ahLst/>
              <a:cxnLst/>
              <a:rect l="l" t="t" r="r" b="b"/>
              <a:pathLst>
                <a:path w="56007" h="56007">
                  <a:moveTo>
                    <a:pt x="0" y="0"/>
                  </a:moveTo>
                  <a:lnTo>
                    <a:pt x="0" y="56007"/>
                  </a:lnTo>
                  <a:lnTo>
                    <a:pt x="56007" y="56007"/>
                  </a:lnTo>
                  <a:lnTo>
                    <a:pt x="56007" y="0"/>
                  </a:lnTo>
                  <a:close/>
                </a:path>
              </a:pathLst>
            </a:custGeom>
            <a:grpFill/>
          </p:spPr>
        </p:sp>
      </p:grpSp>
      <p:grpSp>
        <p:nvGrpSpPr>
          <p:cNvPr id="81" name="Group 99">
            <a:extLst>
              <a:ext uri="{FF2B5EF4-FFF2-40B4-BE49-F238E27FC236}">
                <a16:creationId xmlns:a16="http://schemas.microsoft.com/office/drawing/2014/main" id="{33E17773-9BE1-22B7-CEE9-2BDAA404ADE5}"/>
              </a:ext>
            </a:extLst>
          </p:cNvPr>
          <p:cNvGrpSpPr/>
          <p:nvPr/>
        </p:nvGrpSpPr>
        <p:grpSpPr>
          <a:xfrm>
            <a:off x="4700880" y="1985153"/>
            <a:ext cx="569700" cy="703080"/>
            <a:chOff x="0" y="0"/>
            <a:chExt cx="759600" cy="937440"/>
          </a:xfrm>
          <a:solidFill>
            <a:srgbClr val="00B050"/>
          </a:solidFill>
        </p:grpSpPr>
        <p:sp>
          <p:nvSpPr>
            <p:cNvPr id="82" name="Freeform 100">
              <a:extLst>
                <a:ext uri="{FF2B5EF4-FFF2-40B4-BE49-F238E27FC236}">
                  <a16:creationId xmlns:a16="http://schemas.microsoft.com/office/drawing/2014/main" id="{20EC1978-E78C-082E-233D-C75B6A2FFD57}"/>
                </a:ext>
              </a:extLst>
            </p:cNvPr>
            <p:cNvSpPr/>
            <p:nvPr/>
          </p:nvSpPr>
          <p:spPr>
            <a:xfrm>
              <a:off x="-109982" y="0"/>
              <a:ext cx="869569" cy="937387"/>
            </a:xfrm>
            <a:custGeom>
              <a:avLst/>
              <a:gdLst/>
              <a:ahLst/>
              <a:cxnLst/>
              <a:rect l="l" t="t" r="r" b="b"/>
              <a:pathLst>
                <a:path w="869569" h="937387">
                  <a:moveTo>
                    <a:pt x="721995" y="174625"/>
                  </a:moveTo>
                  <a:cubicBezTo>
                    <a:pt x="740791" y="174625"/>
                    <a:pt x="754253" y="187960"/>
                    <a:pt x="754253" y="204089"/>
                  </a:cubicBezTo>
                  <a:cubicBezTo>
                    <a:pt x="754253" y="220218"/>
                    <a:pt x="740918" y="233680"/>
                    <a:pt x="721995" y="233680"/>
                  </a:cubicBezTo>
                  <a:lnTo>
                    <a:pt x="491109" y="233680"/>
                  </a:lnTo>
                  <a:cubicBezTo>
                    <a:pt x="474980" y="233680"/>
                    <a:pt x="461518" y="220218"/>
                    <a:pt x="461518" y="204089"/>
                  </a:cubicBezTo>
                  <a:cubicBezTo>
                    <a:pt x="461518" y="187960"/>
                    <a:pt x="474980" y="174625"/>
                    <a:pt x="491109" y="174625"/>
                  </a:cubicBezTo>
                  <a:close/>
                  <a:moveTo>
                    <a:pt x="147574" y="171958"/>
                  </a:moveTo>
                  <a:cubicBezTo>
                    <a:pt x="163703" y="171958"/>
                    <a:pt x="177038" y="185420"/>
                    <a:pt x="177038" y="201549"/>
                  </a:cubicBezTo>
                  <a:lnTo>
                    <a:pt x="177038" y="319659"/>
                  </a:lnTo>
                  <a:cubicBezTo>
                    <a:pt x="177038" y="335788"/>
                    <a:pt x="163703" y="349250"/>
                    <a:pt x="147574" y="349250"/>
                  </a:cubicBezTo>
                  <a:lnTo>
                    <a:pt x="29464" y="349250"/>
                  </a:lnTo>
                  <a:cubicBezTo>
                    <a:pt x="13335" y="349250"/>
                    <a:pt x="0" y="335788"/>
                    <a:pt x="0" y="319659"/>
                  </a:cubicBezTo>
                  <a:lnTo>
                    <a:pt x="0" y="201549"/>
                  </a:lnTo>
                  <a:cubicBezTo>
                    <a:pt x="0" y="185420"/>
                    <a:pt x="13335" y="171958"/>
                    <a:pt x="29464" y="171958"/>
                  </a:cubicBezTo>
                  <a:close/>
                  <a:moveTo>
                    <a:pt x="260223" y="287528"/>
                  </a:moveTo>
                  <a:cubicBezTo>
                    <a:pt x="276352" y="287528"/>
                    <a:pt x="289814" y="300863"/>
                    <a:pt x="289814" y="319786"/>
                  </a:cubicBezTo>
                  <a:cubicBezTo>
                    <a:pt x="289814" y="335915"/>
                    <a:pt x="276352" y="349377"/>
                    <a:pt x="260223" y="349377"/>
                  </a:cubicBezTo>
                  <a:lnTo>
                    <a:pt x="142113" y="349377"/>
                  </a:lnTo>
                  <a:cubicBezTo>
                    <a:pt x="125984" y="349377"/>
                    <a:pt x="112522" y="335915"/>
                    <a:pt x="112522" y="319786"/>
                  </a:cubicBezTo>
                  <a:cubicBezTo>
                    <a:pt x="112522" y="300990"/>
                    <a:pt x="125984" y="287528"/>
                    <a:pt x="142113" y="287528"/>
                  </a:cubicBezTo>
                  <a:close/>
                  <a:moveTo>
                    <a:pt x="254889" y="405638"/>
                  </a:moveTo>
                  <a:cubicBezTo>
                    <a:pt x="273685" y="405638"/>
                    <a:pt x="287147" y="419100"/>
                    <a:pt x="287147" y="435229"/>
                  </a:cubicBezTo>
                  <a:cubicBezTo>
                    <a:pt x="287147" y="454025"/>
                    <a:pt x="273812" y="467487"/>
                    <a:pt x="254889" y="467487"/>
                  </a:cubicBezTo>
                  <a:lnTo>
                    <a:pt x="491109" y="467487"/>
                  </a:lnTo>
                  <a:cubicBezTo>
                    <a:pt x="474980" y="467487"/>
                    <a:pt x="461518" y="454025"/>
                    <a:pt x="461518" y="435229"/>
                  </a:cubicBezTo>
                  <a:cubicBezTo>
                    <a:pt x="461518" y="419100"/>
                    <a:pt x="474980" y="405638"/>
                    <a:pt x="491109" y="405638"/>
                  </a:cubicBezTo>
                  <a:close/>
                  <a:moveTo>
                    <a:pt x="147574" y="405638"/>
                  </a:moveTo>
                  <a:cubicBezTo>
                    <a:pt x="163703" y="405638"/>
                    <a:pt x="177038" y="419100"/>
                    <a:pt x="177038" y="435229"/>
                  </a:cubicBezTo>
                  <a:lnTo>
                    <a:pt x="177038" y="553339"/>
                  </a:lnTo>
                  <a:cubicBezTo>
                    <a:pt x="177038" y="569468"/>
                    <a:pt x="163703" y="582803"/>
                    <a:pt x="147574" y="582803"/>
                  </a:cubicBezTo>
                  <a:lnTo>
                    <a:pt x="29464" y="582803"/>
                  </a:lnTo>
                  <a:cubicBezTo>
                    <a:pt x="13335" y="582803"/>
                    <a:pt x="0" y="569468"/>
                    <a:pt x="0" y="553339"/>
                  </a:cubicBezTo>
                  <a:lnTo>
                    <a:pt x="0" y="435229"/>
                  </a:lnTo>
                  <a:cubicBezTo>
                    <a:pt x="0" y="419100"/>
                    <a:pt x="13335" y="405638"/>
                    <a:pt x="29464" y="405638"/>
                  </a:cubicBezTo>
                  <a:close/>
                  <a:moveTo>
                    <a:pt x="260223" y="523748"/>
                  </a:moveTo>
                  <a:cubicBezTo>
                    <a:pt x="276352" y="523748"/>
                    <a:pt x="289814" y="537210"/>
                    <a:pt x="289814" y="553339"/>
                  </a:cubicBezTo>
                  <a:cubicBezTo>
                    <a:pt x="289814" y="569468"/>
                    <a:pt x="276352" y="582803"/>
                    <a:pt x="260223" y="582803"/>
                  </a:cubicBezTo>
                  <a:lnTo>
                    <a:pt x="142113" y="582803"/>
                  </a:lnTo>
                  <a:cubicBezTo>
                    <a:pt x="125984" y="582803"/>
                    <a:pt x="112522" y="569468"/>
                    <a:pt x="112522" y="553339"/>
                  </a:cubicBezTo>
                  <a:cubicBezTo>
                    <a:pt x="112522" y="537210"/>
                    <a:pt x="125984" y="523748"/>
                    <a:pt x="142113" y="523748"/>
                  </a:cubicBezTo>
                  <a:close/>
                  <a:moveTo>
                    <a:pt x="254889" y="644652"/>
                  </a:moveTo>
                  <a:cubicBezTo>
                    <a:pt x="273685" y="644652"/>
                    <a:pt x="287147" y="658114"/>
                    <a:pt x="287147" y="674243"/>
                  </a:cubicBezTo>
                  <a:cubicBezTo>
                    <a:pt x="287147" y="690372"/>
                    <a:pt x="273812" y="703707"/>
                    <a:pt x="254889" y="703707"/>
                  </a:cubicBezTo>
                  <a:lnTo>
                    <a:pt x="491109" y="703707"/>
                  </a:lnTo>
                  <a:cubicBezTo>
                    <a:pt x="474980" y="703707"/>
                    <a:pt x="461518" y="690372"/>
                    <a:pt x="461518" y="674243"/>
                  </a:cubicBezTo>
                  <a:cubicBezTo>
                    <a:pt x="461518" y="658114"/>
                    <a:pt x="474980" y="644652"/>
                    <a:pt x="491109" y="644652"/>
                  </a:cubicBezTo>
                  <a:close/>
                  <a:moveTo>
                    <a:pt x="147574" y="641985"/>
                  </a:moveTo>
                  <a:cubicBezTo>
                    <a:pt x="163703" y="641985"/>
                    <a:pt x="177038" y="652780"/>
                    <a:pt x="177038" y="671449"/>
                  </a:cubicBezTo>
                  <a:lnTo>
                    <a:pt x="177038" y="787019"/>
                  </a:lnTo>
                  <a:cubicBezTo>
                    <a:pt x="177038" y="805815"/>
                    <a:pt x="163703" y="819277"/>
                    <a:pt x="147574" y="819277"/>
                  </a:cubicBezTo>
                  <a:lnTo>
                    <a:pt x="29464" y="819277"/>
                  </a:lnTo>
                  <a:cubicBezTo>
                    <a:pt x="13335" y="819277"/>
                    <a:pt x="0" y="805815"/>
                    <a:pt x="0" y="787019"/>
                  </a:cubicBezTo>
                  <a:lnTo>
                    <a:pt x="0" y="671449"/>
                  </a:lnTo>
                  <a:cubicBezTo>
                    <a:pt x="0" y="652653"/>
                    <a:pt x="13335" y="641985"/>
                    <a:pt x="29464" y="641985"/>
                  </a:cubicBezTo>
                  <a:close/>
                  <a:moveTo>
                    <a:pt x="260223" y="757428"/>
                  </a:moveTo>
                  <a:cubicBezTo>
                    <a:pt x="276352" y="757428"/>
                    <a:pt x="289814" y="770890"/>
                    <a:pt x="289814" y="787019"/>
                  </a:cubicBezTo>
                  <a:cubicBezTo>
                    <a:pt x="289814" y="805815"/>
                    <a:pt x="276352" y="819277"/>
                    <a:pt x="260223" y="819277"/>
                  </a:cubicBezTo>
                  <a:lnTo>
                    <a:pt x="142113" y="819277"/>
                  </a:lnTo>
                  <a:cubicBezTo>
                    <a:pt x="125984" y="819277"/>
                    <a:pt x="112522" y="805815"/>
                    <a:pt x="112522" y="787019"/>
                  </a:cubicBezTo>
                  <a:cubicBezTo>
                    <a:pt x="112522" y="770890"/>
                    <a:pt x="125984" y="757428"/>
                    <a:pt x="142113" y="757428"/>
                  </a:cubicBezTo>
                  <a:close/>
                  <a:moveTo>
                    <a:pt x="198628" y="127"/>
                  </a:moveTo>
                  <a:cubicBezTo>
                    <a:pt x="152908" y="127"/>
                    <a:pt x="109982" y="40259"/>
                    <a:pt x="109982" y="85979"/>
                  </a:cubicBezTo>
                  <a:lnTo>
                    <a:pt x="109982" y="848741"/>
                  </a:lnTo>
                  <a:cubicBezTo>
                    <a:pt x="112649" y="897128"/>
                    <a:pt x="152908" y="937387"/>
                    <a:pt x="198628" y="937387"/>
                  </a:cubicBezTo>
                  <a:lnTo>
                    <a:pt x="783717" y="937387"/>
                  </a:lnTo>
                  <a:cubicBezTo>
                    <a:pt x="829437" y="937387"/>
                    <a:pt x="869569" y="897128"/>
                    <a:pt x="869569" y="848741"/>
                  </a:cubicBezTo>
                  <a:lnTo>
                    <a:pt x="869569" y="85979"/>
                  </a:lnTo>
                  <a:cubicBezTo>
                    <a:pt x="869569" y="40259"/>
                    <a:pt x="829310" y="0"/>
                    <a:pt x="783717" y="0"/>
                  </a:cubicBezTo>
                  <a:lnTo>
                    <a:pt x="721995" y="0"/>
                  </a:lnTo>
                  <a:lnTo>
                    <a:pt x="721995" y="29591"/>
                  </a:lnTo>
                  <a:cubicBezTo>
                    <a:pt x="721995" y="77978"/>
                    <a:pt x="681736" y="118237"/>
                    <a:pt x="636143" y="118237"/>
                  </a:cubicBezTo>
                  <a:lnTo>
                    <a:pt x="343535" y="118237"/>
                  </a:lnTo>
                  <a:cubicBezTo>
                    <a:pt x="297942" y="118237"/>
                    <a:pt x="257683" y="77978"/>
                    <a:pt x="257683" y="29591"/>
                  </a:cubicBezTo>
                  <a:lnTo>
                    <a:pt x="257683" y="127"/>
                  </a:lnTo>
                  <a:close/>
                </a:path>
              </a:pathLst>
            </a:custGeom>
            <a:grpFill/>
          </p:spPr>
        </p:sp>
      </p:grpSp>
      <p:grpSp>
        <p:nvGrpSpPr>
          <p:cNvPr id="83" name="Group 101">
            <a:extLst>
              <a:ext uri="{FF2B5EF4-FFF2-40B4-BE49-F238E27FC236}">
                <a16:creationId xmlns:a16="http://schemas.microsoft.com/office/drawing/2014/main" id="{4E3D8DDB-2B94-FE33-50AC-407CEBCAA3DC}"/>
              </a:ext>
            </a:extLst>
          </p:cNvPr>
          <p:cNvGrpSpPr/>
          <p:nvPr/>
        </p:nvGrpSpPr>
        <p:grpSpPr>
          <a:xfrm>
            <a:off x="5317020" y="2200613"/>
            <a:ext cx="131220" cy="265680"/>
            <a:chOff x="0" y="0"/>
            <a:chExt cx="174960" cy="354240"/>
          </a:xfrm>
          <a:solidFill>
            <a:srgbClr val="00B050"/>
          </a:solidFill>
        </p:grpSpPr>
        <p:sp>
          <p:nvSpPr>
            <p:cNvPr id="84" name="Freeform 102">
              <a:extLst>
                <a:ext uri="{FF2B5EF4-FFF2-40B4-BE49-F238E27FC236}">
                  <a16:creationId xmlns:a16="http://schemas.microsoft.com/office/drawing/2014/main" id="{857639EE-6933-9E91-DA7F-1618350AA8E7}"/>
                </a:ext>
              </a:extLst>
            </p:cNvPr>
            <p:cNvSpPr/>
            <p:nvPr/>
          </p:nvSpPr>
          <p:spPr>
            <a:xfrm>
              <a:off x="127" y="127"/>
              <a:ext cx="174879" cy="354076"/>
            </a:xfrm>
            <a:custGeom>
              <a:avLst/>
              <a:gdLst/>
              <a:ahLst/>
              <a:cxnLst/>
              <a:rect l="l" t="t" r="r" b="b"/>
              <a:pathLst>
                <a:path w="174879" h="354076">
                  <a:moveTo>
                    <a:pt x="0" y="0"/>
                  </a:moveTo>
                  <a:lnTo>
                    <a:pt x="0" y="354076"/>
                  </a:lnTo>
                  <a:lnTo>
                    <a:pt x="174879" y="354076"/>
                  </a:lnTo>
                  <a:lnTo>
                    <a:pt x="174879" y="0"/>
                  </a:lnTo>
                  <a:close/>
                </a:path>
              </a:pathLst>
            </a:custGeom>
            <a:grpFill/>
          </p:spPr>
        </p:sp>
      </p:grpSp>
      <p:grpSp>
        <p:nvGrpSpPr>
          <p:cNvPr id="85" name="Group 103">
            <a:extLst>
              <a:ext uri="{FF2B5EF4-FFF2-40B4-BE49-F238E27FC236}">
                <a16:creationId xmlns:a16="http://schemas.microsoft.com/office/drawing/2014/main" id="{DA2E76D0-9679-402E-D936-9B32476191A0}"/>
              </a:ext>
            </a:extLst>
          </p:cNvPr>
          <p:cNvGrpSpPr/>
          <p:nvPr/>
        </p:nvGrpSpPr>
        <p:grpSpPr>
          <a:xfrm>
            <a:off x="5317020" y="2027813"/>
            <a:ext cx="131220" cy="131220"/>
            <a:chOff x="0" y="0"/>
            <a:chExt cx="174960" cy="174960"/>
          </a:xfrm>
          <a:solidFill>
            <a:srgbClr val="00B050"/>
          </a:solidFill>
        </p:grpSpPr>
        <p:sp>
          <p:nvSpPr>
            <p:cNvPr id="86" name="Freeform 104">
              <a:extLst>
                <a:ext uri="{FF2B5EF4-FFF2-40B4-BE49-F238E27FC236}">
                  <a16:creationId xmlns:a16="http://schemas.microsoft.com/office/drawing/2014/main" id="{4B6FEF55-FAE4-07AE-4FDE-605747A53212}"/>
                </a:ext>
              </a:extLst>
            </p:cNvPr>
            <p:cNvSpPr/>
            <p:nvPr/>
          </p:nvSpPr>
          <p:spPr>
            <a:xfrm>
              <a:off x="127" y="127"/>
              <a:ext cx="174879" cy="174752"/>
            </a:xfrm>
            <a:custGeom>
              <a:avLst/>
              <a:gdLst/>
              <a:ahLst/>
              <a:cxnLst/>
              <a:rect l="l" t="t" r="r" b="b"/>
              <a:pathLst>
                <a:path w="174879" h="174752">
                  <a:moveTo>
                    <a:pt x="85979" y="0"/>
                  </a:moveTo>
                  <a:cubicBezTo>
                    <a:pt x="40259" y="0"/>
                    <a:pt x="0" y="40259"/>
                    <a:pt x="0" y="88646"/>
                  </a:cubicBezTo>
                  <a:lnTo>
                    <a:pt x="0" y="174752"/>
                  </a:lnTo>
                  <a:lnTo>
                    <a:pt x="174879" y="174752"/>
                  </a:lnTo>
                  <a:lnTo>
                    <a:pt x="174879" y="88646"/>
                  </a:lnTo>
                  <a:cubicBezTo>
                    <a:pt x="174879" y="40259"/>
                    <a:pt x="134493" y="0"/>
                    <a:pt x="85979" y="0"/>
                  </a:cubicBezTo>
                  <a:close/>
                </a:path>
              </a:pathLst>
            </a:custGeom>
            <a:grpFill/>
          </p:spPr>
        </p:sp>
      </p:grpSp>
      <p:grpSp>
        <p:nvGrpSpPr>
          <p:cNvPr id="87" name="Group 105">
            <a:extLst>
              <a:ext uri="{FF2B5EF4-FFF2-40B4-BE49-F238E27FC236}">
                <a16:creationId xmlns:a16="http://schemas.microsoft.com/office/drawing/2014/main" id="{020FDBFA-555E-D574-C380-B8547D2AEE9E}"/>
              </a:ext>
            </a:extLst>
          </p:cNvPr>
          <p:cNvGrpSpPr/>
          <p:nvPr/>
        </p:nvGrpSpPr>
        <p:grpSpPr>
          <a:xfrm>
            <a:off x="5321340" y="2511113"/>
            <a:ext cx="118800" cy="131220"/>
            <a:chOff x="0" y="0"/>
            <a:chExt cx="158400" cy="174960"/>
          </a:xfrm>
          <a:solidFill>
            <a:srgbClr val="00B050"/>
          </a:solidFill>
        </p:grpSpPr>
        <p:sp>
          <p:nvSpPr>
            <p:cNvPr id="88" name="Freeform 106">
              <a:extLst>
                <a:ext uri="{FF2B5EF4-FFF2-40B4-BE49-F238E27FC236}">
                  <a16:creationId xmlns:a16="http://schemas.microsoft.com/office/drawing/2014/main" id="{F4FEE5D6-48BF-F7A8-C227-3565DB731D5F}"/>
                </a:ext>
              </a:extLst>
            </p:cNvPr>
            <p:cNvSpPr/>
            <p:nvPr/>
          </p:nvSpPr>
          <p:spPr>
            <a:xfrm>
              <a:off x="127" y="127"/>
              <a:ext cx="158242" cy="174752"/>
            </a:xfrm>
            <a:custGeom>
              <a:avLst/>
              <a:gdLst/>
              <a:ahLst/>
              <a:cxnLst/>
              <a:rect l="l" t="t" r="r" b="b"/>
              <a:pathLst>
                <a:path w="158242" h="174752">
                  <a:moveTo>
                    <a:pt x="0" y="0"/>
                  </a:moveTo>
                  <a:lnTo>
                    <a:pt x="50927" y="153289"/>
                  </a:lnTo>
                  <a:cubicBezTo>
                    <a:pt x="59055" y="169418"/>
                    <a:pt x="67056" y="174752"/>
                    <a:pt x="80518" y="174752"/>
                  </a:cubicBezTo>
                  <a:cubicBezTo>
                    <a:pt x="93980" y="174752"/>
                    <a:pt x="104648" y="169418"/>
                    <a:pt x="107315" y="153289"/>
                  </a:cubicBezTo>
                  <a:lnTo>
                    <a:pt x="158242" y="0"/>
                  </a:lnTo>
                  <a:close/>
                </a:path>
              </a:pathLst>
            </a:custGeom>
            <a:grpFill/>
          </p:spPr>
        </p:sp>
      </p:grpSp>
      <p:grpSp>
        <p:nvGrpSpPr>
          <p:cNvPr id="89" name="Group 107">
            <a:extLst>
              <a:ext uri="{FF2B5EF4-FFF2-40B4-BE49-F238E27FC236}">
                <a16:creationId xmlns:a16="http://schemas.microsoft.com/office/drawing/2014/main" id="{2820F49D-E448-892D-33AE-F4C35D4AEA21}"/>
              </a:ext>
            </a:extLst>
          </p:cNvPr>
          <p:cNvGrpSpPr/>
          <p:nvPr/>
        </p:nvGrpSpPr>
        <p:grpSpPr>
          <a:xfrm>
            <a:off x="13873320" y="5687933"/>
            <a:ext cx="24840" cy="39420"/>
            <a:chOff x="0" y="0"/>
            <a:chExt cx="33120" cy="52560"/>
          </a:xfrm>
          <a:solidFill>
            <a:srgbClr val="00B050"/>
          </a:solidFill>
        </p:grpSpPr>
        <p:sp>
          <p:nvSpPr>
            <p:cNvPr id="90" name="Freeform 108">
              <a:extLst>
                <a:ext uri="{FF2B5EF4-FFF2-40B4-BE49-F238E27FC236}">
                  <a16:creationId xmlns:a16="http://schemas.microsoft.com/office/drawing/2014/main" id="{DEFE6A84-C389-9295-78D3-9A6BF424BC2E}"/>
                </a:ext>
              </a:extLst>
            </p:cNvPr>
            <p:cNvSpPr/>
            <p:nvPr/>
          </p:nvSpPr>
          <p:spPr>
            <a:xfrm>
              <a:off x="0" y="127"/>
              <a:ext cx="33020" cy="52451"/>
            </a:xfrm>
            <a:custGeom>
              <a:avLst/>
              <a:gdLst/>
              <a:ahLst/>
              <a:cxnLst/>
              <a:rect l="l" t="t" r="r" b="b"/>
              <a:pathLst>
                <a:path w="33020" h="52451">
                  <a:moveTo>
                    <a:pt x="16510" y="0"/>
                  </a:moveTo>
                  <a:lnTo>
                    <a:pt x="0" y="52451"/>
                  </a:lnTo>
                  <a:lnTo>
                    <a:pt x="33020" y="52451"/>
                  </a:lnTo>
                  <a:lnTo>
                    <a:pt x="16510" y="0"/>
                  </a:lnTo>
                  <a:close/>
                </a:path>
              </a:pathLst>
            </a:custGeom>
            <a:grpFill/>
          </p:spPr>
        </p:sp>
      </p:grpSp>
      <p:grpSp>
        <p:nvGrpSpPr>
          <p:cNvPr id="91" name="Group 109">
            <a:extLst>
              <a:ext uri="{FF2B5EF4-FFF2-40B4-BE49-F238E27FC236}">
                <a16:creationId xmlns:a16="http://schemas.microsoft.com/office/drawing/2014/main" id="{6EFDC936-C569-6EC7-E8EB-691B4BA2C74B}"/>
              </a:ext>
            </a:extLst>
          </p:cNvPr>
          <p:cNvGrpSpPr/>
          <p:nvPr/>
        </p:nvGrpSpPr>
        <p:grpSpPr>
          <a:xfrm>
            <a:off x="13618440" y="5457353"/>
            <a:ext cx="534600" cy="538380"/>
            <a:chOff x="0" y="0"/>
            <a:chExt cx="712800" cy="717840"/>
          </a:xfrm>
          <a:solidFill>
            <a:srgbClr val="00B050"/>
          </a:solidFill>
        </p:grpSpPr>
        <p:sp>
          <p:nvSpPr>
            <p:cNvPr id="92" name="Freeform 110">
              <a:extLst>
                <a:ext uri="{FF2B5EF4-FFF2-40B4-BE49-F238E27FC236}">
                  <a16:creationId xmlns:a16="http://schemas.microsoft.com/office/drawing/2014/main" id="{ABC8119C-0B3C-D7FF-1181-A25B7EF75F75}"/>
                </a:ext>
              </a:extLst>
            </p:cNvPr>
            <p:cNvSpPr/>
            <p:nvPr/>
          </p:nvSpPr>
          <p:spPr>
            <a:xfrm>
              <a:off x="127" y="0"/>
              <a:ext cx="712851" cy="717804"/>
            </a:xfrm>
            <a:custGeom>
              <a:avLst/>
              <a:gdLst/>
              <a:ahLst/>
              <a:cxnLst/>
              <a:rect l="l" t="t" r="r" b="b"/>
              <a:pathLst>
                <a:path w="712851" h="717804">
                  <a:moveTo>
                    <a:pt x="355600" y="150368"/>
                  </a:moveTo>
                  <a:cubicBezTo>
                    <a:pt x="370332" y="150368"/>
                    <a:pt x="385826" y="156845"/>
                    <a:pt x="392303" y="169926"/>
                  </a:cubicBezTo>
                  <a:lnTo>
                    <a:pt x="447929" y="359664"/>
                  </a:lnTo>
                  <a:lnTo>
                    <a:pt x="464185" y="359664"/>
                  </a:lnTo>
                  <a:cubicBezTo>
                    <a:pt x="487172" y="359664"/>
                    <a:pt x="503428" y="375920"/>
                    <a:pt x="503428" y="395605"/>
                  </a:cubicBezTo>
                  <a:cubicBezTo>
                    <a:pt x="503428" y="411988"/>
                    <a:pt x="490347" y="428244"/>
                    <a:pt x="470789" y="428244"/>
                  </a:cubicBezTo>
                  <a:lnTo>
                    <a:pt x="496951" y="526288"/>
                  </a:lnTo>
                  <a:cubicBezTo>
                    <a:pt x="503428" y="545973"/>
                    <a:pt x="493776" y="562356"/>
                    <a:pt x="474091" y="572135"/>
                  </a:cubicBezTo>
                  <a:cubicBezTo>
                    <a:pt x="471551" y="572516"/>
                    <a:pt x="469138" y="572770"/>
                    <a:pt x="466725" y="572770"/>
                  </a:cubicBezTo>
                  <a:cubicBezTo>
                    <a:pt x="450469" y="572770"/>
                    <a:pt x="436880" y="563118"/>
                    <a:pt x="428371" y="545973"/>
                  </a:cubicBezTo>
                  <a:lnTo>
                    <a:pt x="392303" y="428244"/>
                  </a:lnTo>
                  <a:lnTo>
                    <a:pt x="317119" y="428244"/>
                  </a:lnTo>
                  <a:lnTo>
                    <a:pt x="281051" y="545973"/>
                  </a:lnTo>
                  <a:cubicBezTo>
                    <a:pt x="278257" y="563118"/>
                    <a:pt x="262890" y="572770"/>
                    <a:pt x="243840" y="572770"/>
                  </a:cubicBezTo>
                  <a:cubicBezTo>
                    <a:pt x="241173" y="572770"/>
                    <a:pt x="238252" y="572516"/>
                    <a:pt x="235331" y="572135"/>
                  </a:cubicBezTo>
                  <a:cubicBezTo>
                    <a:pt x="215773" y="565658"/>
                    <a:pt x="209169" y="545973"/>
                    <a:pt x="212471" y="526288"/>
                  </a:cubicBezTo>
                  <a:lnTo>
                    <a:pt x="241808" y="428244"/>
                  </a:lnTo>
                  <a:cubicBezTo>
                    <a:pt x="225552" y="425069"/>
                    <a:pt x="209169" y="411988"/>
                    <a:pt x="209169" y="395605"/>
                  </a:cubicBezTo>
                  <a:cubicBezTo>
                    <a:pt x="212471" y="376047"/>
                    <a:pt x="228727" y="359664"/>
                    <a:pt x="248412" y="359664"/>
                  </a:cubicBezTo>
                  <a:lnTo>
                    <a:pt x="264795" y="359664"/>
                  </a:lnTo>
                  <a:lnTo>
                    <a:pt x="323723" y="169926"/>
                  </a:lnTo>
                  <a:cubicBezTo>
                    <a:pt x="326898" y="156845"/>
                    <a:pt x="340868" y="150368"/>
                    <a:pt x="355600" y="150368"/>
                  </a:cubicBezTo>
                  <a:close/>
                  <a:moveTo>
                    <a:pt x="356362" y="0"/>
                  </a:moveTo>
                  <a:cubicBezTo>
                    <a:pt x="160147" y="0"/>
                    <a:pt x="0" y="160274"/>
                    <a:pt x="0" y="356362"/>
                  </a:cubicBezTo>
                  <a:cubicBezTo>
                    <a:pt x="0" y="555752"/>
                    <a:pt x="160147" y="716026"/>
                    <a:pt x="356362" y="716026"/>
                  </a:cubicBezTo>
                  <a:cubicBezTo>
                    <a:pt x="421767" y="716026"/>
                    <a:pt x="480568" y="699643"/>
                    <a:pt x="536194" y="667004"/>
                  </a:cubicBezTo>
                  <a:lnTo>
                    <a:pt x="660400" y="716026"/>
                  </a:lnTo>
                  <a:cubicBezTo>
                    <a:pt x="664718" y="717042"/>
                    <a:pt x="669163" y="717804"/>
                    <a:pt x="673481" y="717804"/>
                  </a:cubicBezTo>
                  <a:cubicBezTo>
                    <a:pt x="682244" y="717804"/>
                    <a:pt x="690880" y="714883"/>
                    <a:pt x="699643" y="706120"/>
                  </a:cubicBezTo>
                  <a:cubicBezTo>
                    <a:pt x="706120" y="699643"/>
                    <a:pt x="712724" y="686562"/>
                    <a:pt x="712724" y="670179"/>
                  </a:cubicBezTo>
                  <a:lnTo>
                    <a:pt x="673608" y="519811"/>
                  </a:lnTo>
                  <a:cubicBezTo>
                    <a:pt x="699770" y="470789"/>
                    <a:pt x="712851" y="415163"/>
                    <a:pt x="712851" y="359664"/>
                  </a:cubicBezTo>
                  <a:cubicBezTo>
                    <a:pt x="712851" y="323596"/>
                    <a:pt x="702945" y="290957"/>
                    <a:pt x="696468" y="258318"/>
                  </a:cubicBezTo>
                  <a:cubicBezTo>
                    <a:pt x="686689" y="251841"/>
                    <a:pt x="673608" y="248539"/>
                    <a:pt x="667131" y="245237"/>
                  </a:cubicBezTo>
                  <a:lnTo>
                    <a:pt x="572262" y="281305"/>
                  </a:lnTo>
                  <a:cubicBezTo>
                    <a:pt x="559308" y="286004"/>
                    <a:pt x="545465" y="288544"/>
                    <a:pt x="531876" y="288544"/>
                  </a:cubicBezTo>
                  <a:cubicBezTo>
                    <a:pt x="507746" y="288544"/>
                    <a:pt x="484378" y="280416"/>
                    <a:pt x="467614" y="261620"/>
                  </a:cubicBezTo>
                  <a:cubicBezTo>
                    <a:pt x="438150" y="235458"/>
                    <a:pt x="425069" y="196215"/>
                    <a:pt x="431546" y="153670"/>
                  </a:cubicBezTo>
                  <a:lnTo>
                    <a:pt x="461010" y="22987"/>
                  </a:lnTo>
                  <a:cubicBezTo>
                    <a:pt x="461010" y="19685"/>
                    <a:pt x="461010" y="19685"/>
                    <a:pt x="457708" y="16510"/>
                  </a:cubicBezTo>
                  <a:cubicBezTo>
                    <a:pt x="424942" y="6477"/>
                    <a:pt x="392303" y="0"/>
                    <a:pt x="356362" y="0"/>
                  </a:cubicBezTo>
                  <a:close/>
                </a:path>
              </a:pathLst>
            </a:custGeom>
            <a:grpFill/>
          </p:spPr>
        </p:sp>
      </p:grpSp>
      <p:grpSp>
        <p:nvGrpSpPr>
          <p:cNvPr id="93" name="Group 111">
            <a:extLst>
              <a:ext uri="{FF2B5EF4-FFF2-40B4-BE49-F238E27FC236}">
                <a16:creationId xmlns:a16="http://schemas.microsoft.com/office/drawing/2014/main" id="{D515FACD-DAF2-1F2A-D19A-9EBD0D8E44B5}"/>
              </a:ext>
            </a:extLst>
          </p:cNvPr>
          <p:cNvGrpSpPr/>
          <p:nvPr/>
        </p:nvGrpSpPr>
        <p:grpSpPr>
          <a:xfrm>
            <a:off x="14234040" y="5300753"/>
            <a:ext cx="49140" cy="81000"/>
            <a:chOff x="0" y="0"/>
            <a:chExt cx="65520" cy="108000"/>
          </a:xfrm>
          <a:solidFill>
            <a:srgbClr val="00B050"/>
          </a:solidFill>
        </p:grpSpPr>
        <p:sp>
          <p:nvSpPr>
            <p:cNvPr id="94" name="Freeform 112">
              <a:extLst>
                <a:ext uri="{FF2B5EF4-FFF2-40B4-BE49-F238E27FC236}">
                  <a16:creationId xmlns:a16="http://schemas.microsoft.com/office/drawing/2014/main" id="{AC652599-2163-645E-B85A-9D6E34C7A0AF}"/>
                </a:ext>
              </a:extLst>
            </p:cNvPr>
            <p:cNvSpPr/>
            <p:nvPr/>
          </p:nvSpPr>
          <p:spPr>
            <a:xfrm>
              <a:off x="0" y="127"/>
              <a:ext cx="65532" cy="107823"/>
            </a:xfrm>
            <a:custGeom>
              <a:avLst/>
              <a:gdLst/>
              <a:ahLst/>
              <a:cxnLst/>
              <a:rect l="l" t="t" r="r" b="b"/>
              <a:pathLst>
                <a:path w="65532" h="107823">
                  <a:moveTo>
                    <a:pt x="0" y="0"/>
                  </a:moveTo>
                  <a:cubicBezTo>
                    <a:pt x="3302" y="42418"/>
                    <a:pt x="13081" y="71882"/>
                    <a:pt x="32766" y="107823"/>
                  </a:cubicBezTo>
                  <a:cubicBezTo>
                    <a:pt x="49149" y="71882"/>
                    <a:pt x="62230" y="35814"/>
                    <a:pt x="65532" y="0"/>
                  </a:cubicBezTo>
                  <a:close/>
                </a:path>
              </a:pathLst>
            </a:custGeom>
            <a:grpFill/>
          </p:spPr>
        </p:sp>
      </p:grpSp>
      <p:grpSp>
        <p:nvGrpSpPr>
          <p:cNvPr id="95" name="Group 113">
            <a:extLst>
              <a:ext uri="{FF2B5EF4-FFF2-40B4-BE49-F238E27FC236}">
                <a16:creationId xmlns:a16="http://schemas.microsoft.com/office/drawing/2014/main" id="{DAFD90F2-86D0-2A6F-D301-09FDCD6A29E1}"/>
              </a:ext>
            </a:extLst>
          </p:cNvPr>
          <p:cNvGrpSpPr/>
          <p:nvPr/>
        </p:nvGrpSpPr>
        <p:grpSpPr>
          <a:xfrm>
            <a:off x="13988880" y="5086913"/>
            <a:ext cx="537300" cy="536760"/>
            <a:chOff x="0" y="0"/>
            <a:chExt cx="716400" cy="715680"/>
          </a:xfrm>
          <a:solidFill>
            <a:srgbClr val="00B050"/>
          </a:solidFill>
        </p:grpSpPr>
        <p:sp>
          <p:nvSpPr>
            <p:cNvPr id="96" name="Freeform 114">
              <a:extLst>
                <a:ext uri="{FF2B5EF4-FFF2-40B4-BE49-F238E27FC236}">
                  <a16:creationId xmlns:a16="http://schemas.microsoft.com/office/drawing/2014/main" id="{336FCF57-30D0-6847-D967-AA640A36826A}"/>
                </a:ext>
              </a:extLst>
            </p:cNvPr>
            <p:cNvSpPr/>
            <p:nvPr/>
          </p:nvSpPr>
          <p:spPr>
            <a:xfrm>
              <a:off x="127" y="127"/>
              <a:ext cx="716280" cy="715518"/>
            </a:xfrm>
            <a:custGeom>
              <a:avLst/>
              <a:gdLst/>
              <a:ahLst/>
              <a:cxnLst/>
              <a:rect l="l" t="t" r="r" b="b"/>
              <a:pathLst>
                <a:path w="716280" h="715518">
                  <a:moveTo>
                    <a:pt x="356489" y="140589"/>
                  </a:moveTo>
                  <a:cubicBezTo>
                    <a:pt x="376047" y="140589"/>
                    <a:pt x="392557" y="156845"/>
                    <a:pt x="392557" y="179832"/>
                  </a:cubicBezTo>
                  <a:lnTo>
                    <a:pt x="392557" y="215773"/>
                  </a:lnTo>
                  <a:lnTo>
                    <a:pt x="500380" y="215773"/>
                  </a:lnTo>
                  <a:cubicBezTo>
                    <a:pt x="519938" y="215773"/>
                    <a:pt x="536448" y="232156"/>
                    <a:pt x="536448" y="251841"/>
                  </a:cubicBezTo>
                  <a:cubicBezTo>
                    <a:pt x="536448" y="271526"/>
                    <a:pt x="520065" y="284480"/>
                    <a:pt x="500380" y="284480"/>
                  </a:cubicBezTo>
                  <a:lnTo>
                    <a:pt x="457835" y="284480"/>
                  </a:lnTo>
                  <a:cubicBezTo>
                    <a:pt x="454533" y="346583"/>
                    <a:pt x="434848" y="402209"/>
                    <a:pt x="402209" y="457835"/>
                  </a:cubicBezTo>
                  <a:cubicBezTo>
                    <a:pt x="405511" y="461010"/>
                    <a:pt x="405511" y="464312"/>
                    <a:pt x="408686" y="467614"/>
                  </a:cubicBezTo>
                  <a:lnTo>
                    <a:pt x="451231" y="510159"/>
                  </a:lnTo>
                  <a:cubicBezTo>
                    <a:pt x="461010" y="523240"/>
                    <a:pt x="461010" y="546100"/>
                    <a:pt x="451231" y="559181"/>
                  </a:cubicBezTo>
                  <a:cubicBezTo>
                    <a:pt x="444754" y="565658"/>
                    <a:pt x="434848" y="569087"/>
                    <a:pt x="425450" y="569087"/>
                  </a:cubicBezTo>
                  <a:cubicBezTo>
                    <a:pt x="416052" y="569087"/>
                    <a:pt x="407035" y="565785"/>
                    <a:pt x="402082" y="559181"/>
                  </a:cubicBezTo>
                  <a:lnTo>
                    <a:pt x="359537" y="516763"/>
                  </a:lnTo>
                  <a:lnTo>
                    <a:pt x="356362" y="513461"/>
                  </a:lnTo>
                  <a:lnTo>
                    <a:pt x="353060" y="516763"/>
                  </a:lnTo>
                  <a:lnTo>
                    <a:pt x="310642" y="559181"/>
                  </a:lnTo>
                  <a:cubicBezTo>
                    <a:pt x="304165" y="565658"/>
                    <a:pt x="295021" y="569087"/>
                    <a:pt x="286131" y="569087"/>
                  </a:cubicBezTo>
                  <a:cubicBezTo>
                    <a:pt x="277241" y="569087"/>
                    <a:pt x="268097" y="565785"/>
                    <a:pt x="261493" y="559181"/>
                  </a:cubicBezTo>
                  <a:cubicBezTo>
                    <a:pt x="248412" y="546100"/>
                    <a:pt x="248412" y="523240"/>
                    <a:pt x="261493" y="510159"/>
                  </a:cubicBezTo>
                  <a:lnTo>
                    <a:pt x="304038" y="467614"/>
                  </a:lnTo>
                  <a:cubicBezTo>
                    <a:pt x="307213" y="464439"/>
                    <a:pt x="307213" y="461137"/>
                    <a:pt x="310515" y="457835"/>
                  </a:cubicBezTo>
                  <a:cubicBezTo>
                    <a:pt x="277876" y="408686"/>
                    <a:pt x="258191" y="346710"/>
                    <a:pt x="254889" y="284480"/>
                  </a:cubicBezTo>
                  <a:lnTo>
                    <a:pt x="212598" y="284480"/>
                  </a:lnTo>
                  <a:cubicBezTo>
                    <a:pt x="193040" y="284480"/>
                    <a:pt x="176530" y="268097"/>
                    <a:pt x="176530" y="248412"/>
                  </a:cubicBezTo>
                  <a:cubicBezTo>
                    <a:pt x="176530" y="228727"/>
                    <a:pt x="192913" y="212471"/>
                    <a:pt x="212598" y="212471"/>
                  </a:cubicBezTo>
                  <a:lnTo>
                    <a:pt x="320421" y="212471"/>
                  </a:lnTo>
                  <a:lnTo>
                    <a:pt x="320421" y="179832"/>
                  </a:lnTo>
                  <a:cubicBezTo>
                    <a:pt x="320421" y="156845"/>
                    <a:pt x="336804" y="140589"/>
                    <a:pt x="356489" y="140589"/>
                  </a:cubicBezTo>
                  <a:close/>
                  <a:moveTo>
                    <a:pt x="359664" y="0"/>
                  </a:moveTo>
                  <a:cubicBezTo>
                    <a:pt x="163449" y="0"/>
                    <a:pt x="3175" y="163449"/>
                    <a:pt x="3175" y="359664"/>
                  </a:cubicBezTo>
                  <a:cubicBezTo>
                    <a:pt x="3175" y="411988"/>
                    <a:pt x="16256" y="467487"/>
                    <a:pt x="42545" y="516636"/>
                  </a:cubicBezTo>
                  <a:lnTo>
                    <a:pt x="3175" y="670179"/>
                  </a:lnTo>
                  <a:cubicBezTo>
                    <a:pt x="0" y="680085"/>
                    <a:pt x="3175" y="693166"/>
                    <a:pt x="16256" y="706247"/>
                  </a:cubicBezTo>
                  <a:cubicBezTo>
                    <a:pt x="23241" y="710946"/>
                    <a:pt x="33528" y="715518"/>
                    <a:pt x="43434" y="715518"/>
                  </a:cubicBezTo>
                  <a:cubicBezTo>
                    <a:pt x="47625" y="715518"/>
                    <a:pt x="51689" y="714629"/>
                    <a:pt x="55626" y="712851"/>
                  </a:cubicBezTo>
                  <a:lnTo>
                    <a:pt x="179832" y="663702"/>
                  </a:lnTo>
                  <a:cubicBezTo>
                    <a:pt x="235331" y="696468"/>
                    <a:pt x="300736" y="712851"/>
                    <a:pt x="359664" y="712851"/>
                  </a:cubicBezTo>
                  <a:cubicBezTo>
                    <a:pt x="556006" y="712851"/>
                    <a:pt x="716280" y="555879"/>
                    <a:pt x="716280" y="356489"/>
                  </a:cubicBezTo>
                  <a:cubicBezTo>
                    <a:pt x="716280" y="163449"/>
                    <a:pt x="552704" y="0"/>
                    <a:pt x="359664" y="0"/>
                  </a:cubicBezTo>
                  <a:close/>
                </a:path>
              </a:pathLst>
            </a:custGeom>
            <a:grpFill/>
          </p:spPr>
        </p:sp>
      </p:grpSp>
      <p:grpSp>
        <p:nvGrpSpPr>
          <p:cNvPr id="97" name="Group 115">
            <a:extLst>
              <a:ext uri="{FF2B5EF4-FFF2-40B4-BE49-F238E27FC236}">
                <a16:creationId xmlns:a16="http://schemas.microsoft.com/office/drawing/2014/main" id="{CD4F8D05-4EEF-1E1B-B722-E4B4314A2753}"/>
              </a:ext>
            </a:extLst>
          </p:cNvPr>
          <p:cNvGrpSpPr/>
          <p:nvPr/>
        </p:nvGrpSpPr>
        <p:grpSpPr>
          <a:xfrm>
            <a:off x="3543660" y="1840973"/>
            <a:ext cx="158220" cy="625860"/>
            <a:chOff x="0" y="0"/>
            <a:chExt cx="210960" cy="834480"/>
          </a:xfrm>
          <a:solidFill>
            <a:srgbClr val="00B050"/>
          </a:solidFill>
        </p:grpSpPr>
        <p:sp>
          <p:nvSpPr>
            <p:cNvPr id="98" name="Freeform 116">
              <a:extLst>
                <a:ext uri="{FF2B5EF4-FFF2-40B4-BE49-F238E27FC236}">
                  <a16:creationId xmlns:a16="http://schemas.microsoft.com/office/drawing/2014/main" id="{FFBEAFAC-4252-C0A8-6DA4-F407F5380C55}"/>
                </a:ext>
              </a:extLst>
            </p:cNvPr>
            <p:cNvSpPr/>
            <p:nvPr/>
          </p:nvSpPr>
          <p:spPr>
            <a:xfrm>
              <a:off x="127" y="0"/>
              <a:ext cx="210947" cy="834517"/>
            </a:xfrm>
            <a:custGeom>
              <a:avLst/>
              <a:gdLst/>
              <a:ahLst/>
              <a:cxnLst/>
              <a:rect l="l" t="t" r="r" b="b"/>
              <a:pathLst>
                <a:path w="210947" h="834517">
                  <a:moveTo>
                    <a:pt x="175133" y="0"/>
                  </a:moveTo>
                  <a:cubicBezTo>
                    <a:pt x="77851" y="0"/>
                    <a:pt x="0" y="81153"/>
                    <a:pt x="0" y="178562"/>
                  </a:cubicBezTo>
                  <a:lnTo>
                    <a:pt x="0" y="834517"/>
                  </a:lnTo>
                  <a:cubicBezTo>
                    <a:pt x="35687" y="802005"/>
                    <a:pt x="84328" y="779399"/>
                    <a:pt x="142748" y="779399"/>
                  </a:cubicBezTo>
                  <a:lnTo>
                    <a:pt x="210947" y="779399"/>
                  </a:lnTo>
                  <a:lnTo>
                    <a:pt x="210947" y="0"/>
                  </a:lnTo>
                  <a:close/>
                </a:path>
              </a:pathLst>
            </a:custGeom>
            <a:grpFill/>
          </p:spPr>
        </p:sp>
      </p:grpSp>
      <p:grpSp>
        <p:nvGrpSpPr>
          <p:cNvPr id="99" name="Group 117">
            <a:extLst>
              <a:ext uri="{FF2B5EF4-FFF2-40B4-BE49-F238E27FC236}">
                <a16:creationId xmlns:a16="http://schemas.microsoft.com/office/drawing/2014/main" id="{6A80FD5E-B2CE-5C5D-1026-55BD40C1F60A}"/>
              </a:ext>
            </a:extLst>
          </p:cNvPr>
          <p:cNvGrpSpPr/>
          <p:nvPr/>
        </p:nvGrpSpPr>
        <p:grpSpPr>
          <a:xfrm>
            <a:off x="3543660" y="2476553"/>
            <a:ext cx="750060" cy="211680"/>
            <a:chOff x="0" y="0"/>
            <a:chExt cx="1000080" cy="282240"/>
          </a:xfrm>
          <a:solidFill>
            <a:srgbClr val="00B050"/>
          </a:solidFill>
        </p:grpSpPr>
        <p:sp>
          <p:nvSpPr>
            <p:cNvPr id="100" name="Freeform 118">
              <a:extLst>
                <a:ext uri="{FF2B5EF4-FFF2-40B4-BE49-F238E27FC236}">
                  <a16:creationId xmlns:a16="http://schemas.microsoft.com/office/drawing/2014/main" id="{45B89288-E4C0-A1CE-2EC1-C43210ED8DFD}"/>
                </a:ext>
              </a:extLst>
            </p:cNvPr>
            <p:cNvSpPr/>
            <p:nvPr/>
          </p:nvSpPr>
          <p:spPr>
            <a:xfrm>
              <a:off x="127" y="0"/>
              <a:ext cx="999871" cy="282194"/>
            </a:xfrm>
            <a:custGeom>
              <a:avLst/>
              <a:gdLst/>
              <a:ahLst/>
              <a:cxnLst/>
              <a:rect l="l" t="t" r="r" b="b"/>
              <a:pathLst>
                <a:path w="999871" h="282194">
                  <a:moveTo>
                    <a:pt x="142748" y="0"/>
                  </a:moveTo>
                  <a:cubicBezTo>
                    <a:pt x="64897" y="0"/>
                    <a:pt x="0" y="64897"/>
                    <a:pt x="0" y="142621"/>
                  </a:cubicBezTo>
                  <a:cubicBezTo>
                    <a:pt x="0" y="217297"/>
                    <a:pt x="61722" y="282194"/>
                    <a:pt x="139573" y="282194"/>
                  </a:cubicBezTo>
                  <a:lnTo>
                    <a:pt x="490093" y="282194"/>
                  </a:lnTo>
                  <a:lnTo>
                    <a:pt x="490093" y="178435"/>
                  </a:lnTo>
                  <a:lnTo>
                    <a:pt x="175260" y="178435"/>
                  </a:lnTo>
                  <a:cubicBezTo>
                    <a:pt x="155829" y="178435"/>
                    <a:pt x="139573" y="162179"/>
                    <a:pt x="139573" y="139573"/>
                  </a:cubicBezTo>
                  <a:cubicBezTo>
                    <a:pt x="139573" y="120142"/>
                    <a:pt x="155702" y="103886"/>
                    <a:pt x="175260" y="103886"/>
                  </a:cubicBezTo>
                  <a:lnTo>
                    <a:pt x="951230" y="103886"/>
                  </a:lnTo>
                  <a:cubicBezTo>
                    <a:pt x="954405" y="87757"/>
                    <a:pt x="960882" y="68326"/>
                    <a:pt x="973963" y="55245"/>
                  </a:cubicBezTo>
                  <a:cubicBezTo>
                    <a:pt x="999871" y="22733"/>
                    <a:pt x="977138" y="0"/>
                    <a:pt x="954405" y="0"/>
                  </a:cubicBezTo>
                  <a:close/>
                </a:path>
              </a:pathLst>
            </a:custGeom>
            <a:grpFill/>
          </p:spPr>
        </p:sp>
      </p:grpSp>
      <p:grpSp>
        <p:nvGrpSpPr>
          <p:cNvPr id="101" name="Group 119">
            <a:extLst>
              <a:ext uri="{FF2B5EF4-FFF2-40B4-BE49-F238E27FC236}">
                <a16:creationId xmlns:a16="http://schemas.microsoft.com/office/drawing/2014/main" id="{C8C38EC7-D012-0D92-F84C-AACA7CF6DBB6}"/>
              </a:ext>
            </a:extLst>
          </p:cNvPr>
          <p:cNvGrpSpPr/>
          <p:nvPr/>
        </p:nvGrpSpPr>
        <p:grpSpPr>
          <a:xfrm>
            <a:off x="4123080" y="2609933"/>
            <a:ext cx="170640" cy="78300"/>
            <a:chOff x="0" y="0"/>
            <a:chExt cx="227520" cy="104400"/>
          </a:xfrm>
          <a:solidFill>
            <a:srgbClr val="00B050"/>
          </a:solidFill>
        </p:grpSpPr>
        <p:sp>
          <p:nvSpPr>
            <p:cNvPr id="102" name="Freeform 120">
              <a:extLst>
                <a:ext uri="{FF2B5EF4-FFF2-40B4-BE49-F238E27FC236}">
                  <a16:creationId xmlns:a16="http://schemas.microsoft.com/office/drawing/2014/main" id="{0CB430AE-C1AF-2923-1F73-4303D86C646F}"/>
                </a:ext>
              </a:extLst>
            </p:cNvPr>
            <p:cNvSpPr/>
            <p:nvPr/>
          </p:nvSpPr>
          <p:spPr>
            <a:xfrm>
              <a:off x="0" y="127"/>
              <a:ext cx="227330" cy="104140"/>
            </a:xfrm>
            <a:custGeom>
              <a:avLst/>
              <a:gdLst/>
              <a:ahLst/>
              <a:cxnLst/>
              <a:rect l="l" t="t" r="r" b="b"/>
              <a:pathLst>
                <a:path w="227330" h="104140">
                  <a:moveTo>
                    <a:pt x="0" y="0"/>
                  </a:moveTo>
                  <a:lnTo>
                    <a:pt x="0" y="104140"/>
                  </a:lnTo>
                  <a:lnTo>
                    <a:pt x="172212" y="104140"/>
                  </a:lnTo>
                  <a:cubicBezTo>
                    <a:pt x="201422" y="104140"/>
                    <a:pt x="227330" y="81280"/>
                    <a:pt x="201422" y="52070"/>
                  </a:cubicBezTo>
                  <a:cubicBezTo>
                    <a:pt x="188468" y="35687"/>
                    <a:pt x="181991" y="19558"/>
                    <a:pt x="172212" y="0"/>
                  </a:cubicBezTo>
                  <a:close/>
                </a:path>
              </a:pathLst>
            </a:custGeom>
            <a:grpFill/>
          </p:spPr>
        </p:sp>
      </p:grpSp>
      <p:grpSp>
        <p:nvGrpSpPr>
          <p:cNvPr id="103" name="Group 121">
            <a:extLst>
              <a:ext uri="{FF2B5EF4-FFF2-40B4-BE49-F238E27FC236}">
                <a16:creationId xmlns:a16="http://schemas.microsoft.com/office/drawing/2014/main" id="{DD0F31CF-ED9F-DF50-C992-5D18B16F5EB2}"/>
              </a:ext>
            </a:extLst>
          </p:cNvPr>
          <p:cNvGrpSpPr/>
          <p:nvPr/>
        </p:nvGrpSpPr>
        <p:grpSpPr>
          <a:xfrm>
            <a:off x="3886560" y="2159573"/>
            <a:ext cx="260820" cy="106920"/>
            <a:chOff x="0" y="0"/>
            <a:chExt cx="347760" cy="142560"/>
          </a:xfrm>
          <a:solidFill>
            <a:srgbClr val="00B050"/>
          </a:solidFill>
        </p:grpSpPr>
        <p:sp>
          <p:nvSpPr>
            <p:cNvPr id="104" name="Freeform 122">
              <a:extLst>
                <a:ext uri="{FF2B5EF4-FFF2-40B4-BE49-F238E27FC236}">
                  <a16:creationId xmlns:a16="http://schemas.microsoft.com/office/drawing/2014/main" id="{F20B4597-368A-A747-8124-9D8567510101}"/>
                </a:ext>
              </a:extLst>
            </p:cNvPr>
            <p:cNvSpPr/>
            <p:nvPr/>
          </p:nvSpPr>
          <p:spPr>
            <a:xfrm>
              <a:off x="0" y="0"/>
              <a:ext cx="347599" cy="142621"/>
            </a:xfrm>
            <a:custGeom>
              <a:avLst/>
              <a:gdLst/>
              <a:ahLst/>
              <a:cxnLst/>
              <a:rect l="l" t="t" r="r" b="b"/>
              <a:pathLst>
                <a:path w="347599" h="142621">
                  <a:moveTo>
                    <a:pt x="175387" y="0"/>
                  </a:moveTo>
                  <a:cubicBezTo>
                    <a:pt x="90932" y="0"/>
                    <a:pt x="22733" y="61595"/>
                    <a:pt x="0" y="142621"/>
                  </a:cubicBezTo>
                  <a:lnTo>
                    <a:pt x="347599" y="142621"/>
                  </a:lnTo>
                  <a:cubicBezTo>
                    <a:pt x="331470" y="61595"/>
                    <a:pt x="259969" y="0"/>
                    <a:pt x="175387" y="0"/>
                  </a:cubicBezTo>
                  <a:close/>
                </a:path>
              </a:pathLst>
            </a:custGeom>
            <a:grpFill/>
          </p:spPr>
        </p:sp>
      </p:grpSp>
      <p:grpSp>
        <p:nvGrpSpPr>
          <p:cNvPr id="105" name="Group 123">
            <a:extLst>
              <a:ext uri="{FF2B5EF4-FFF2-40B4-BE49-F238E27FC236}">
                <a16:creationId xmlns:a16="http://schemas.microsoft.com/office/drawing/2014/main" id="{EC44183E-EE72-E9CB-F483-B868AF8C4106}"/>
              </a:ext>
            </a:extLst>
          </p:cNvPr>
          <p:cNvGrpSpPr/>
          <p:nvPr/>
        </p:nvGrpSpPr>
        <p:grpSpPr>
          <a:xfrm>
            <a:off x="3967020" y="2001353"/>
            <a:ext cx="102060" cy="102060"/>
            <a:chOff x="0" y="0"/>
            <a:chExt cx="136080" cy="136080"/>
          </a:xfrm>
          <a:solidFill>
            <a:srgbClr val="00B050"/>
          </a:solidFill>
        </p:grpSpPr>
        <p:sp>
          <p:nvSpPr>
            <p:cNvPr id="106" name="Freeform 124">
              <a:extLst>
                <a:ext uri="{FF2B5EF4-FFF2-40B4-BE49-F238E27FC236}">
                  <a16:creationId xmlns:a16="http://schemas.microsoft.com/office/drawing/2014/main" id="{99414D23-43B0-5A06-1081-96583ADEE82A}"/>
                </a:ext>
              </a:extLst>
            </p:cNvPr>
            <p:cNvSpPr/>
            <p:nvPr/>
          </p:nvSpPr>
          <p:spPr>
            <a:xfrm>
              <a:off x="127" y="127"/>
              <a:ext cx="136017" cy="136017"/>
            </a:xfrm>
            <a:custGeom>
              <a:avLst/>
              <a:gdLst/>
              <a:ahLst/>
              <a:cxnLst/>
              <a:rect l="l" t="t" r="r" b="b"/>
              <a:pathLst>
                <a:path w="136017" h="136017">
                  <a:moveTo>
                    <a:pt x="67945" y="0"/>
                  </a:moveTo>
                  <a:cubicBezTo>
                    <a:pt x="32385" y="0"/>
                    <a:pt x="0" y="29083"/>
                    <a:pt x="0" y="67945"/>
                  </a:cubicBezTo>
                  <a:cubicBezTo>
                    <a:pt x="0" y="106807"/>
                    <a:pt x="32385" y="136017"/>
                    <a:pt x="67945" y="136017"/>
                  </a:cubicBezTo>
                  <a:cubicBezTo>
                    <a:pt x="106807" y="136017"/>
                    <a:pt x="136017" y="106807"/>
                    <a:pt x="136017" y="67945"/>
                  </a:cubicBezTo>
                  <a:cubicBezTo>
                    <a:pt x="136017" y="29083"/>
                    <a:pt x="106807" y="0"/>
                    <a:pt x="67945" y="0"/>
                  </a:cubicBezTo>
                  <a:close/>
                </a:path>
              </a:pathLst>
            </a:custGeom>
            <a:grpFill/>
          </p:spPr>
        </p:sp>
      </p:grpSp>
      <p:grpSp>
        <p:nvGrpSpPr>
          <p:cNvPr id="107" name="Group 125">
            <a:extLst>
              <a:ext uri="{FF2B5EF4-FFF2-40B4-BE49-F238E27FC236}">
                <a16:creationId xmlns:a16="http://schemas.microsoft.com/office/drawing/2014/main" id="{52A52611-4152-B2A8-5955-5DE96FF30E04}"/>
              </a:ext>
            </a:extLst>
          </p:cNvPr>
          <p:cNvGrpSpPr/>
          <p:nvPr/>
        </p:nvGrpSpPr>
        <p:grpSpPr>
          <a:xfrm>
            <a:off x="3752640" y="1840973"/>
            <a:ext cx="530820" cy="584280"/>
            <a:chOff x="0" y="0"/>
            <a:chExt cx="707760" cy="779040"/>
          </a:xfrm>
          <a:solidFill>
            <a:srgbClr val="00B050"/>
          </a:solidFill>
        </p:grpSpPr>
        <p:sp>
          <p:nvSpPr>
            <p:cNvPr id="108" name="Freeform 126">
              <a:extLst>
                <a:ext uri="{FF2B5EF4-FFF2-40B4-BE49-F238E27FC236}">
                  <a16:creationId xmlns:a16="http://schemas.microsoft.com/office/drawing/2014/main" id="{CF147DEA-F00F-21EF-C927-78313501C3BA}"/>
                </a:ext>
              </a:extLst>
            </p:cNvPr>
            <p:cNvSpPr/>
            <p:nvPr/>
          </p:nvSpPr>
          <p:spPr>
            <a:xfrm>
              <a:off x="0" y="0"/>
              <a:ext cx="707771" cy="779018"/>
            </a:xfrm>
            <a:custGeom>
              <a:avLst/>
              <a:gdLst/>
              <a:ahLst/>
              <a:cxnLst/>
              <a:rect l="l" t="t" r="r" b="b"/>
              <a:pathLst>
                <a:path w="707771" h="779018">
                  <a:moveTo>
                    <a:pt x="353822" y="139573"/>
                  </a:moveTo>
                  <a:cubicBezTo>
                    <a:pt x="431800" y="139573"/>
                    <a:pt x="496697" y="204470"/>
                    <a:pt x="496697" y="282321"/>
                  </a:cubicBezTo>
                  <a:cubicBezTo>
                    <a:pt x="496697" y="318008"/>
                    <a:pt x="480441" y="350520"/>
                    <a:pt x="460883" y="376428"/>
                  </a:cubicBezTo>
                  <a:cubicBezTo>
                    <a:pt x="545338" y="415417"/>
                    <a:pt x="600456" y="499745"/>
                    <a:pt x="600456" y="600456"/>
                  </a:cubicBezTo>
                  <a:cubicBezTo>
                    <a:pt x="600456" y="619887"/>
                    <a:pt x="584200" y="636143"/>
                    <a:pt x="564642" y="636143"/>
                  </a:cubicBezTo>
                  <a:lnTo>
                    <a:pt x="142875" y="636143"/>
                  </a:lnTo>
                  <a:cubicBezTo>
                    <a:pt x="123444" y="636143"/>
                    <a:pt x="107061" y="620014"/>
                    <a:pt x="107061" y="600456"/>
                  </a:cubicBezTo>
                  <a:cubicBezTo>
                    <a:pt x="107061" y="499745"/>
                    <a:pt x="162306" y="415417"/>
                    <a:pt x="249936" y="376428"/>
                  </a:cubicBezTo>
                  <a:cubicBezTo>
                    <a:pt x="224028" y="350520"/>
                    <a:pt x="210947" y="318008"/>
                    <a:pt x="210947" y="282321"/>
                  </a:cubicBezTo>
                  <a:cubicBezTo>
                    <a:pt x="210947" y="204470"/>
                    <a:pt x="275844" y="139573"/>
                    <a:pt x="353822" y="139573"/>
                  </a:cubicBezTo>
                  <a:close/>
                  <a:moveTo>
                    <a:pt x="0" y="0"/>
                  </a:moveTo>
                  <a:lnTo>
                    <a:pt x="0" y="779018"/>
                  </a:lnTo>
                  <a:lnTo>
                    <a:pt x="707771" y="779018"/>
                  </a:lnTo>
                  <a:lnTo>
                    <a:pt x="707771" y="103886"/>
                  </a:lnTo>
                  <a:cubicBezTo>
                    <a:pt x="707771" y="48768"/>
                    <a:pt x="659130" y="0"/>
                    <a:pt x="600710" y="0"/>
                  </a:cubicBezTo>
                  <a:close/>
                </a:path>
              </a:pathLst>
            </a:custGeom>
            <a:grpFill/>
          </p:spPr>
        </p:sp>
      </p:grpSp>
      <p:grpSp>
        <p:nvGrpSpPr>
          <p:cNvPr id="109" name="Group 127">
            <a:extLst>
              <a:ext uri="{FF2B5EF4-FFF2-40B4-BE49-F238E27FC236}">
                <a16:creationId xmlns:a16="http://schemas.microsoft.com/office/drawing/2014/main" id="{030FE96E-B9BC-0D7B-1C5D-3AA4569EF551}"/>
              </a:ext>
            </a:extLst>
          </p:cNvPr>
          <p:cNvGrpSpPr/>
          <p:nvPr/>
        </p:nvGrpSpPr>
        <p:grpSpPr>
          <a:xfrm>
            <a:off x="3967020" y="2609933"/>
            <a:ext cx="106920" cy="131760"/>
            <a:chOff x="0" y="0"/>
            <a:chExt cx="142560" cy="175680"/>
          </a:xfrm>
          <a:solidFill>
            <a:srgbClr val="00B050"/>
          </a:solidFill>
        </p:grpSpPr>
        <p:sp>
          <p:nvSpPr>
            <p:cNvPr id="110" name="Freeform 128">
              <a:extLst>
                <a:ext uri="{FF2B5EF4-FFF2-40B4-BE49-F238E27FC236}">
                  <a16:creationId xmlns:a16="http://schemas.microsoft.com/office/drawing/2014/main" id="{1E405CFF-778E-82EB-02A7-22BCD95F2F23}"/>
                </a:ext>
              </a:extLst>
            </p:cNvPr>
            <p:cNvSpPr/>
            <p:nvPr/>
          </p:nvSpPr>
          <p:spPr>
            <a:xfrm>
              <a:off x="127" y="127"/>
              <a:ext cx="142494" cy="175387"/>
            </a:xfrm>
            <a:custGeom>
              <a:avLst/>
              <a:gdLst/>
              <a:ahLst/>
              <a:cxnLst/>
              <a:rect l="l" t="t" r="r" b="b"/>
              <a:pathLst>
                <a:path w="142494" h="175387">
                  <a:moveTo>
                    <a:pt x="0" y="0"/>
                  </a:moveTo>
                  <a:lnTo>
                    <a:pt x="0" y="175387"/>
                  </a:lnTo>
                  <a:lnTo>
                    <a:pt x="51816" y="142875"/>
                  </a:lnTo>
                  <a:cubicBezTo>
                    <a:pt x="54991" y="136398"/>
                    <a:pt x="64770" y="136398"/>
                    <a:pt x="71247" y="136398"/>
                  </a:cubicBezTo>
                  <a:cubicBezTo>
                    <a:pt x="73025" y="135636"/>
                    <a:pt x="74422" y="135128"/>
                    <a:pt x="75819" y="135128"/>
                  </a:cubicBezTo>
                  <a:cubicBezTo>
                    <a:pt x="79629" y="135128"/>
                    <a:pt x="82550" y="138176"/>
                    <a:pt x="87376" y="142875"/>
                  </a:cubicBezTo>
                  <a:lnTo>
                    <a:pt x="142494" y="175387"/>
                  </a:lnTo>
                  <a:lnTo>
                    <a:pt x="142494" y="0"/>
                  </a:lnTo>
                  <a:close/>
                </a:path>
              </a:pathLst>
            </a:custGeom>
            <a:grpFill/>
          </p:spPr>
        </p:sp>
      </p:grpSp>
      <p:grpSp>
        <p:nvGrpSpPr>
          <p:cNvPr id="111" name="Group 129">
            <a:extLst>
              <a:ext uri="{FF2B5EF4-FFF2-40B4-BE49-F238E27FC236}">
                <a16:creationId xmlns:a16="http://schemas.microsoft.com/office/drawing/2014/main" id="{79B04937-4C14-0205-A6AC-8B37883CC1F2}"/>
              </a:ext>
            </a:extLst>
          </p:cNvPr>
          <p:cNvGrpSpPr/>
          <p:nvPr/>
        </p:nvGrpSpPr>
        <p:grpSpPr>
          <a:xfrm>
            <a:off x="9962100" y="2055353"/>
            <a:ext cx="396900" cy="153360"/>
            <a:chOff x="0" y="0"/>
            <a:chExt cx="529200" cy="204480"/>
          </a:xfrm>
          <a:solidFill>
            <a:srgbClr val="00B050"/>
          </a:solidFill>
        </p:grpSpPr>
        <p:sp>
          <p:nvSpPr>
            <p:cNvPr id="112" name="Freeform 130">
              <a:extLst>
                <a:ext uri="{FF2B5EF4-FFF2-40B4-BE49-F238E27FC236}">
                  <a16:creationId xmlns:a16="http://schemas.microsoft.com/office/drawing/2014/main" id="{0F431874-437A-1274-B5F5-6017AEA9D360}"/>
                </a:ext>
              </a:extLst>
            </p:cNvPr>
            <p:cNvSpPr/>
            <p:nvPr/>
          </p:nvSpPr>
          <p:spPr>
            <a:xfrm>
              <a:off x="127" y="0"/>
              <a:ext cx="528955" cy="204470"/>
            </a:xfrm>
            <a:custGeom>
              <a:avLst/>
              <a:gdLst/>
              <a:ahLst/>
              <a:cxnLst/>
              <a:rect l="l" t="t" r="r" b="b"/>
              <a:pathLst>
                <a:path w="528955" h="204470">
                  <a:moveTo>
                    <a:pt x="48641" y="0"/>
                  </a:moveTo>
                  <a:cubicBezTo>
                    <a:pt x="32385" y="0"/>
                    <a:pt x="16129" y="3302"/>
                    <a:pt x="0" y="12954"/>
                  </a:cubicBezTo>
                  <a:lnTo>
                    <a:pt x="259588" y="204470"/>
                  </a:lnTo>
                  <a:lnTo>
                    <a:pt x="528955" y="16256"/>
                  </a:lnTo>
                  <a:cubicBezTo>
                    <a:pt x="512826" y="3302"/>
                    <a:pt x="493268" y="0"/>
                    <a:pt x="470535" y="0"/>
                  </a:cubicBezTo>
                  <a:close/>
                </a:path>
              </a:pathLst>
            </a:custGeom>
            <a:grpFill/>
          </p:spPr>
        </p:sp>
      </p:grpSp>
      <p:grpSp>
        <p:nvGrpSpPr>
          <p:cNvPr id="113" name="Group 131">
            <a:extLst>
              <a:ext uri="{FF2B5EF4-FFF2-40B4-BE49-F238E27FC236}">
                <a16:creationId xmlns:a16="http://schemas.microsoft.com/office/drawing/2014/main" id="{1EAF8B66-9724-E086-03B0-2C769EBAFE80}"/>
              </a:ext>
            </a:extLst>
          </p:cNvPr>
          <p:cNvGrpSpPr/>
          <p:nvPr/>
        </p:nvGrpSpPr>
        <p:grpSpPr>
          <a:xfrm>
            <a:off x="9920520" y="2101253"/>
            <a:ext cx="474660" cy="319140"/>
            <a:chOff x="0" y="0"/>
            <a:chExt cx="632880" cy="425520"/>
          </a:xfrm>
          <a:solidFill>
            <a:srgbClr val="00B050"/>
          </a:solidFill>
        </p:grpSpPr>
        <p:sp>
          <p:nvSpPr>
            <p:cNvPr id="114" name="Freeform 132">
              <a:extLst>
                <a:ext uri="{FF2B5EF4-FFF2-40B4-BE49-F238E27FC236}">
                  <a16:creationId xmlns:a16="http://schemas.microsoft.com/office/drawing/2014/main" id="{713562C5-4DF3-B4AD-2F0F-87E941C54D48}"/>
                </a:ext>
              </a:extLst>
            </p:cNvPr>
            <p:cNvSpPr/>
            <p:nvPr/>
          </p:nvSpPr>
          <p:spPr>
            <a:xfrm>
              <a:off x="0" y="127"/>
              <a:ext cx="632968" cy="425323"/>
            </a:xfrm>
            <a:custGeom>
              <a:avLst/>
              <a:gdLst/>
              <a:ahLst/>
              <a:cxnLst/>
              <a:rect l="l" t="t" r="r" b="b"/>
              <a:pathLst>
                <a:path w="632968" h="425323">
                  <a:moveTo>
                    <a:pt x="6477" y="0"/>
                  </a:moveTo>
                  <a:cubicBezTo>
                    <a:pt x="3302" y="12954"/>
                    <a:pt x="0" y="29210"/>
                    <a:pt x="0" y="38989"/>
                  </a:cubicBezTo>
                  <a:lnTo>
                    <a:pt x="0" y="321437"/>
                  </a:lnTo>
                  <a:cubicBezTo>
                    <a:pt x="0" y="376555"/>
                    <a:pt x="48768" y="425323"/>
                    <a:pt x="107188" y="425323"/>
                  </a:cubicBezTo>
                  <a:lnTo>
                    <a:pt x="529082" y="425323"/>
                  </a:lnTo>
                  <a:cubicBezTo>
                    <a:pt x="584200" y="425323"/>
                    <a:pt x="632968" y="376555"/>
                    <a:pt x="632968" y="321437"/>
                  </a:cubicBezTo>
                  <a:lnTo>
                    <a:pt x="632968" y="38989"/>
                  </a:lnTo>
                  <a:cubicBezTo>
                    <a:pt x="632968" y="29210"/>
                    <a:pt x="629666" y="19558"/>
                    <a:pt x="629666" y="6477"/>
                  </a:cubicBezTo>
                  <a:lnTo>
                    <a:pt x="337566" y="210947"/>
                  </a:lnTo>
                  <a:cubicBezTo>
                    <a:pt x="331089" y="214249"/>
                    <a:pt x="324612" y="214249"/>
                    <a:pt x="314833" y="214249"/>
                  </a:cubicBezTo>
                  <a:cubicBezTo>
                    <a:pt x="308356" y="214249"/>
                    <a:pt x="305181" y="214249"/>
                    <a:pt x="295402" y="210947"/>
                  </a:cubicBezTo>
                  <a:lnTo>
                    <a:pt x="6477" y="0"/>
                  </a:lnTo>
                  <a:close/>
                </a:path>
              </a:pathLst>
            </a:custGeom>
            <a:grpFill/>
          </p:spPr>
        </p:sp>
      </p:grpSp>
      <p:grpSp>
        <p:nvGrpSpPr>
          <p:cNvPr id="115" name="Group 133">
            <a:extLst>
              <a:ext uri="{FF2B5EF4-FFF2-40B4-BE49-F238E27FC236}">
                <a16:creationId xmlns:a16="http://schemas.microsoft.com/office/drawing/2014/main" id="{4CD549CF-6EEC-FD13-9A4D-53ACC4B67DBA}"/>
              </a:ext>
            </a:extLst>
          </p:cNvPr>
          <p:cNvGrpSpPr/>
          <p:nvPr/>
        </p:nvGrpSpPr>
        <p:grpSpPr>
          <a:xfrm>
            <a:off x="9494460" y="1947893"/>
            <a:ext cx="584280" cy="582120"/>
            <a:chOff x="0" y="0"/>
            <a:chExt cx="779040" cy="776160"/>
          </a:xfrm>
          <a:solidFill>
            <a:srgbClr val="00B050"/>
          </a:solidFill>
        </p:grpSpPr>
        <p:sp>
          <p:nvSpPr>
            <p:cNvPr id="116" name="Freeform 134">
              <a:extLst>
                <a:ext uri="{FF2B5EF4-FFF2-40B4-BE49-F238E27FC236}">
                  <a16:creationId xmlns:a16="http://schemas.microsoft.com/office/drawing/2014/main" id="{981602FE-D191-9753-723F-5915C57C301F}"/>
                </a:ext>
              </a:extLst>
            </p:cNvPr>
            <p:cNvSpPr/>
            <p:nvPr/>
          </p:nvSpPr>
          <p:spPr>
            <a:xfrm>
              <a:off x="127" y="127"/>
              <a:ext cx="779018" cy="775970"/>
            </a:xfrm>
            <a:custGeom>
              <a:avLst/>
              <a:gdLst/>
              <a:ahLst/>
              <a:cxnLst/>
              <a:rect l="l" t="t" r="r" b="b"/>
              <a:pathLst>
                <a:path w="779018" h="775970">
                  <a:moveTo>
                    <a:pt x="389382" y="207772"/>
                  </a:moveTo>
                  <a:cubicBezTo>
                    <a:pt x="408813" y="207772"/>
                    <a:pt x="425069" y="224028"/>
                    <a:pt x="425069" y="243586"/>
                  </a:cubicBezTo>
                  <a:cubicBezTo>
                    <a:pt x="425069" y="266319"/>
                    <a:pt x="408813" y="282575"/>
                    <a:pt x="389382" y="282575"/>
                  </a:cubicBezTo>
                  <a:lnTo>
                    <a:pt x="175260" y="282575"/>
                  </a:lnTo>
                  <a:cubicBezTo>
                    <a:pt x="152654" y="282575"/>
                    <a:pt x="136271" y="266319"/>
                    <a:pt x="136271" y="243586"/>
                  </a:cubicBezTo>
                  <a:cubicBezTo>
                    <a:pt x="136271" y="224155"/>
                    <a:pt x="152527" y="207772"/>
                    <a:pt x="175260" y="207772"/>
                  </a:cubicBezTo>
                  <a:close/>
                  <a:moveTo>
                    <a:pt x="314833" y="350647"/>
                  </a:moveTo>
                  <a:cubicBezTo>
                    <a:pt x="337439" y="350647"/>
                    <a:pt x="353822" y="366903"/>
                    <a:pt x="353822" y="386461"/>
                  </a:cubicBezTo>
                  <a:cubicBezTo>
                    <a:pt x="356997" y="405892"/>
                    <a:pt x="337566" y="422148"/>
                    <a:pt x="314833" y="422148"/>
                  </a:cubicBezTo>
                  <a:lnTo>
                    <a:pt x="175260" y="422148"/>
                  </a:lnTo>
                  <a:cubicBezTo>
                    <a:pt x="152654" y="422148"/>
                    <a:pt x="136271" y="406019"/>
                    <a:pt x="136271" y="386461"/>
                  </a:cubicBezTo>
                  <a:cubicBezTo>
                    <a:pt x="136271" y="366903"/>
                    <a:pt x="152527" y="350647"/>
                    <a:pt x="175260" y="350647"/>
                  </a:cubicBezTo>
                  <a:close/>
                  <a:moveTo>
                    <a:pt x="246634" y="493522"/>
                  </a:moveTo>
                  <a:cubicBezTo>
                    <a:pt x="266065" y="493522"/>
                    <a:pt x="282321" y="509651"/>
                    <a:pt x="282321" y="529209"/>
                  </a:cubicBezTo>
                  <a:cubicBezTo>
                    <a:pt x="282321" y="548767"/>
                    <a:pt x="266065" y="565023"/>
                    <a:pt x="246634" y="565023"/>
                  </a:cubicBezTo>
                  <a:lnTo>
                    <a:pt x="175260" y="565023"/>
                  </a:lnTo>
                  <a:cubicBezTo>
                    <a:pt x="152654" y="565023"/>
                    <a:pt x="136271" y="548767"/>
                    <a:pt x="136271" y="529209"/>
                  </a:cubicBezTo>
                  <a:cubicBezTo>
                    <a:pt x="136271" y="509651"/>
                    <a:pt x="152527" y="493522"/>
                    <a:pt x="175260" y="493522"/>
                  </a:cubicBezTo>
                  <a:close/>
                  <a:moveTo>
                    <a:pt x="0" y="0"/>
                  </a:moveTo>
                  <a:lnTo>
                    <a:pt x="0" y="775970"/>
                  </a:lnTo>
                  <a:lnTo>
                    <a:pt x="778891" y="775970"/>
                  </a:lnTo>
                  <a:lnTo>
                    <a:pt x="778891" y="704469"/>
                  </a:lnTo>
                  <a:lnTo>
                    <a:pt x="671830" y="704469"/>
                  </a:lnTo>
                  <a:cubicBezTo>
                    <a:pt x="574421" y="704469"/>
                    <a:pt x="499872" y="626491"/>
                    <a:pt x="499872" y="529209"/>
                  </a:cubicBezTo>
                  <a:lnTo>
                    <a:pt x="499872" y="246761"/>
                  </a:lnTo>
                  <a:cubicBezTo>
                    <a:pt x="499872" y="149352"/>
                    <a:pt x="574421" y="74676"/>
                    <a:pt x="671830" y="74676"/>
                  </a:cubicBezTo>
                  <a:lnTo>
                    <a:pt x="779018" y="74676"/>
                  </a:lnTo>
                  <a:lnTo>
                    <a:pt x="779018" y="0"/>
                  </a:lnTo>
                  <a:close/>
                </a:path>
              </a:pathLst>
            </a:custGeom>
            <a:grpFill/>
          </p:spPr>
        </p:sp>
      </p:grpSp>
      <p:grpSp>
        <p:nvGrpSpPr>
          <p:cNvPr id="117" name="Group 135">
            <a:extLst>
              <a:ext uri="{FF2B5EF4-FFF2-40B4-BE49-F238E27FC236}">
                <a16:creationId xmlns:a16="http://schemas.microsoft.com/office/drawing/2014/main" id="{38583996-3052-4827-0778-12E06E6E59C0}"/>
              </a:ext>
            </a:extLst>
          </p:cNvPr>
          <p:cNvGrpSpPr/>
          <p:nvPr/>
        </p:nvGrpSpPr>
        <p:grpSpPr>
          <a:xfrm>
            <a:off x="9494460" y="1787513"/>
            <a:ext cx="584280" cy="106920"/>
            <a:chOff x="0" y="0"/>
            <a:chExt cx="779040" cy="142560"/>
          </a:xfrm>
          <a:solidFill>
            <a:srgbClr val="00B050"/>
          </a:solidFill>
        </p:grpSpPr>
        <p:sp>
          <p:nvSpPr>
            <p:cNvPr id="118" name="Freeform 136">
              <a:extLst>
                <a:ext uri="{FF2B5EF4-FFF2-40B4-BE49-F238E27FC236}">
                  <a16:creationId xmlns:a16="http://schemas.microsoft.com/office/drawing/2014/main" id="{96C63309-F153-544D-A76A-819E9ABE3FE4}"/>
                </a:ext>
              </a:extLst>
            </p:cNvPr>
            <p:cNvSpPr/>
            <p:nvPr/>
          </p:nvSpPr>
          <p:spPr>
            <a:xfrm>
              <a:off x="127" y="127"/>
              <a:ext cx="778891" cy="142494"/>
            </a:xfrm>
            <a:custGeom>
              <a:avLst/>
              <a:gdLst/>
              <a:ahLst/>
              <a:cxnLst/>
              <a:rect l="l" t="t" r="r" b="b"/>
              <a:pathLst>
                <a:path w="778891" h="142494">
                  <a:moveTo>
                    <a:pt x="103759" y="0"/>
                  </a:moveTo>
                  <a:cubicBezTo>
                    <a:pt x="48641" y="0"/>
                    <a:pt x="0" y="48514"/>
                    <a:pt x="0" y="106807"/>
                  </a:cubicBezTo>
                  <a:lnTo>
                    <a:pt x="0" y="142494"/>
                  </a:lnTo>
                  <a:lnTo>
                    <a:pt x="778891" y="142494"/>
                  </a:lnTo>
                  <a:lnTo>
                    <a:pt x="778891" y="106807"/>
                  </a:lnTo>
                  <a:cubicBezTo>
                    <a:pt x="778891" y="48514"/>
                    <a:pt x="730123" y="0"/>
                    <a:pt x="671703" y="0"/>
                  </a:cubicBezTo>
                  <a:close/>
                </a:path>
              </a:pathLst>
            </a:custGeom>
            <a:grpFill/>
          </p:spPr>
        </p:sp>
      </p:grpSp>
      <p:grpSp>
        <p:nvGrpSpPr>
          <p:cNvPr id="119" name="Group 137">
            <a:extLst>
              <a:ext uri="{FF2B5EF4-FFF2-40B4-BE49-F238E27FC236}">
                <a16:creationId xmlns:a16="http://schemas.microsoft.com/office/drawing/2014/main" id="{70D1B6A7-2ED3-A2D5-80AA-4E7E60DC8B9D}"/>
              </a:ext>
            </a:extLst>
          </p:cNvPr>
          <p:cNvGrpSpPr/>
          <p:nvPr/>
        </p:nvGrpSpPr>
        <p:grpSpPr>
          <a:xfrm>
            <a:off x="9494460" y="2580773"/>
            <a:ext cx="584280" cy="106920"/>
            <a:chOff x="0" y="0"/>
            <a:chExt cx="779040" cy="142560"/>
          </a:xfrm>
          <a:solidFill>
            <a:srgbClr val="00B050"/>
          </a:solidFill>
        </p:grpSpPr>
        <p:sp>
          <p:nvSpPr>
            <p:cNvPr id="120" name="Freeform 138">
              <a:extLst>
                <a:ext uri="{FF2B5EF4-FFF2-40B4-BE49-F238E27FC236}">
                  <a16:creationId xmlns:a16="http://schemas.microsoft.com/office/drawing/2014/main" id="{8208E723-79FE-ACD0-2B71-6CC44010BC03}"/>
                </a:ext>
              </a:extLst>
            </p:cNvPr>
            <p:cNvSpPr/>
            <p:nvPr/>
          </p:nvSpPr>
          <p:spPr>
            <a:xfrm>
              <a:off x="127" y="0"/>
              <a:ext cx="779018" cy="142494"/>
            </a:xfrm>
            <a:custGeom>
              <a:avLst/>
              <a:gdLst/>
              <a:ahLst/>
              <a:cxnLst/>
              <a:rect l="l" t="t" r="r" b="b"/>
              <a:pathLst>
                <a:path w="779018" h="142494">
                  <a:moveTo>
                    <a:pt x="0" y="0"/>
                  </a:moveTo>
                  <a:lnTo>
                    <a:pt x="0" y="35687"/>
                  </a:lnTo>
                  <a:cubicBezTo>
                    <a:pt x="0" y="97155"/>
                    <a:pt x="45466" y="142494"/>
                    <a:pt x="103886" y="142494"/>
                  </a:cubicBezTo>
                  <a:lnTo>
                    <a:pt x="671830" y="142494"/>
                  </a:lnTo>
                  <a:cubicBezTo>
                    <a:pt x="730250" y="142494"/>
                    <a:pt x="779018" y="93980"/>
                    <a:pt x="779018" y="35687"/>
                  </a:cubicBezTo>
                  <a:lnTo>
                    <a:pt x="779018" y="0"/>
                  </a:lnTo>
                  <a:close/>
                </a:path>
              </a:pathLst>
            </a:custGeom>
            <a:grpFill/>
          </p:spPr>
        </p:sp>
      </p:grpSp>
      <p:grpSp>
        <p:nvGrpSpPr>
          <p:cNvPr id="121" name="Group 139">
            <a:extLst>
              <a:ext uri="{FF2B5EF4-FFF2-40B4-BE49-F238E27FC236}">
                <a16:creationId xmlns:a16="http://schemas.microsoft.com/office/drawing/2014/main" id="{98034704-AC29-C88B-C358-012129DEE0C4}"/>
              </a:ext>
            </a:extLst>
          </p:cNvPr>
          <p:cNvGrpSpPr/>
          <p:nvPr/>
        </p:nvGrpSpPr>
        <p:grpSpPr>
          <a:xfrm>
            <a:off x="11213280" y="1907933"/>
            <a:ext cx="260820" cy="262980"/>
            <a:chOff x="0" y="0"/>
            <a:chExt cx="347760" cy="350640"/>
          </a:xfrm>
          <a:solidFill>
            <a:srgbClr val="00B050"/>
          </a:solidFill>
        </p:grpSpPr>
        <p:sp>
          <p:nvSpPr>
            <p:cNvPr id="122" name="Freeform 140">
              <a:extLst>
                <a:ext uri="{FF2B5EF4-FFF2-40B4-BE49-F238E27FC236}">
                  <a16:creationId xmlns:a16="http://schemas.microsoft.com/office/drawing/2014/main" id="{6A2568D5-9332-8100-A0B5-81BB0455F008}"/>
                </a:ext>
              </a:extLst>
            </p:cNvPr>
            <p:cNvSpPr/>
            <p:nvPr/>
          </p:nvSpPr>
          <p:spPr>
            <a:xfrm>
              <a:off x="127" y="127"/>
              <a:ext cx="347726" cy="350393"/>
            </a:xfrm>
            <a:custGeom>
              <a:avLst/>
              <a:gdLst/>
              <a:ahLst/>
              <a:cxnLst/>
              <a:rect l="l" t="t" r="r" b="b"/>
              <a:pathLst>
                <a:path w="347726" h="350393">
                  <a:moveTo>
                    <a:pt x="35687" y="0"/>
                  </a:moveTo>
                  <a:cubicBezTo>
                    <a:pt x="16129" y="0"/>
                    <a:pt x="0" y="16129"/>
                    <a:pt x="0" y="35560"/>
                  </a:cubicBezTo>
                  <a:cubicBezTo>
                    <a:pt x="0" y="54991"/>
                    <a:pt x="16129" y="71374"/>
                    <a:pt x="35687" y="71374"/>
                  </a:cubicBezTo>
                  <a:lnTo>
                    <a:pt x="103886" y="71374"/>
                  </a:lnTo>
                  <a:cubicBezTo>
                    <a:pt x="162306" y="71374"/>
                    <a:pt x="211201" y="120015"/>
                    <a:pt x="211201" y="178435"/>
                  </a:cubicBezTo>
                  <a:lnTo>
                    <a:pt x="211201" y="233553"/>
                  </a:lnTo>
                  <a:lnTo>
                    <a:pt x="198247" y="223901"/>
                  </a:lnTo>
                  <a:cubicBezTo>
                    <a:pt x="191770" y="217424"/>
                    <a:pt x="182753" y="214122"/>
                    <a:pt x="173863" y="214122"/>
                  </a:cubicBezTo>
                  <a:cubicBezTo>
                    <a:pt x="164973" y="214122"/>
                    <a:pt x="156083" y="217424"/>
                    <a:pt x="149479" y="223901"/>
                  </a:cubicBezTo>
                  <a:cubicBezTo>
                    <a:pt x="136525" y="233553"/>
                    <a:pt x="136525" y="259588"/>
                    <a:pt x="149479" y="272542"/>
                  </a:cubicBezTo>
                  <a:lnTo>
                    <a:pt x="217805" y="340741"/>
                  </a:lnTo>
                  <a:cubicBezTo>
                    <a:pt x="224282" y="347218"/>
                    <a:pt x="233934" y="350393"/>
                    <a:pt x="243332" y="350393"/>
                  </a:cubicBezTo>
                  <a:cubicBezTo>
                    <a:pt x="252730" y="350393"/>
                    <a:pt x="261620" y="347218"/>
                    <a:pt x="266446" y="340741"/>
                  </a:cubicBezTo>
                  <a:lnTo>
                    <a:pt x="337947" y="272542"/>
                  </a:lnTo>
                  <a:cubicBezTo>
                    <a:pt x="347726" y="259588"/>
                    <a:pt x="347726" y="233553"/>
                    <a:pt x="337947" y="223901"/>
                  </a:cubicBezTo>
                  <a:cubicBezTo>
                    <a:pt x="331470" y="217424"/>
                    <a:pt x="321818" y="214122"/>
                    <a:pt x="312420" y="214122"/>
                  </a:cubicBezTo>
                  <a:cubicBezTo>
                    <a:pt x="303022" y="214122"/>
                    <a:pt x="294132" y="217424"/>
                    <a:pt x="289306" y="223901"/>
                  </a:cubicBezTo>
                  <a:lnTo>
                    <a:pt x="276352" y="233553"/>
                  </a:lnTo>
                  <a:lnTo>
                    <a:pt x="276352" y="178435"/>
                  </a:lnTo>
                  <a:cubicBezTo>
                    <a:pt x="282702" y="81026"/>
                    <a:pt x="201422" y="0"/>
                    <a:pt x="103886" y="0"/>
                  </a:cubicBezTo>
                  <a:close/>
                </a:path>
              </a:pathLst>
            </a:custGeom>
            <a:grpFill/>
          </p:spPr>
        </p:sp>
      </p:grpSp>
      <p:grpSp>
        <p:nvGrpSpPr>
          <p:cNvPr id="123" name="Group 141">
            <a:extLst>
              <a:ext uri="{FF2B5EF4-FFF2-40B4-BE49-F238E27FC236}">
                <a16:creationId xmlns:a16="http://schemas.microsoft.com/office/drawing/2014/main" id="{F22C82C5-1CA7-53DA-1F1A-DE870D589E0F}"/>
              </a:ext>
            </a:extLst>
          </p:cNvPr>
          <p:cNvGrpSpPr/>
          <p:nvPr/>
        </p:nvGrpSpPr>
        <p:grpSpPr>
          <a:xfrm>
            <a:off x="10845540" y="2438213"/>
            <a:ext cx="262980" cy="262980"/>
            <a:chOff x="0" y="0"/>
            <a:chExt cx="350640" cy="350640"/>
          </a:xfrm>
          <a:solidFill>
            <a:srgbClr val="00B050"/>
          </a:solidFill>
        </p:grpSpPr>
        <p:sp>
          <p:nvSpPr>
            <p:cNvPr id="124" name="Freeform 142">
              <a:extLst>
                <a:ext uri="{FF2B5EF4-FFF2-40B4-BE49-F238E27FC236}">
                  <a16:creationId xmlns:a16="http://schemas.microsoft.com/office/drawing/2014/main" id="{FE02FB8D-9CEE-6248-22AE-1B4895238EFE}"/>
                </a:ext>
              </a:extLst>
            </p:cNvPr>
            <p:cNvSpPr/>
            <p:nvPr/>
          </p:nvSpPr>
          <p:spPr>
            <a:xfrm>
              <a:off x="127" y="127"/>
              <a:ext cx="350520" cy="350520"/>
            </a:xfrm>
            <a:custGeom>
              <a:avLst/>
              <a:gdLst/>
              <a:ahLst/>
              <a:cxnLst/>
              <a:rect l="l" t="t" r="r" b="b"/>
              <a:pathLst>
                <a:path w="350520" h="350520">
                  <a:moveTo>
                    <a:pt x="104267" y="0"/>
                  </a:moveTo>
                  <a:cubicBezTo>
                    <a:pt x="94869" y="0"/>
                    <a:pt x="85979" y="3175"/>
                    <a:pt x="81026" y="9652"/>
                  </a:cubicBezTo>
                  <a:lnTo>
                    <a:pt x="12954" y="77851"/>
                  </a:lnTo>
                  <a:cubicBezTo>
                    <a:pt x="0" y="90805"/>
                    <a:pt x="0" y="116840"/>
                    <a:pt x="12954" y="126492"/>
                  </a:cubicBezTo>
                  <a:cubicBezTo>
                    <a:pt x="17780" y="132969"/>
                    <a:pt x="26670" y="136271"/>
                    <a:pt x="36068" y="136271"/>
                  </a:cubicBezTo>
                  <a:cubicBezTo>
                    <a:pt x="45466" y="136271"/>
                    <a:pt x="55118" y="132969"/>
                    <a:pt x="61595" y="126492"/>
                  </a:cubicBezTo>
                  <a:lnTo>
                    <a:pt x="71374" y="116840"/>
                  </a:lnTo>
                  <a:lnTo>
                    <a:pt x="71374" y="172085"/>
                  </a:lnTo>
                  <a:cubicBezTo>
                    <a:pt x="71374" y="269367"/>
                    <a:pt x="149225" y="347345"/>
                    <a:pt x="246634" y="347345"/>
                  </a:cubicBezTo>
                  <a:lnTo>
                    <a:pt x="314833" y="347345"/>
                  </a:lnTo>
                  <a:lnTo>
                    <a:pt x="314833" y="350520"/>
                  </a:lnTo>
                  <a:cubicBezTo>
                    <a:pt x="334264" y="350520"/>
                    <a:pt x="350520" y="334391"/>
                    <a:pt x="350520" y="314833"/>
                  </a:cubicBezTo>
                  <a:cubicBezTo>
                    <a:pt x="350520" y="295275"/>
                    <a:pt x="334391" y="279146"/>
                    <a:pt x="314833" y="279146"/>
                  </a:cubicBezTo>
                  <a:lnTo>
                    <a:pt x="243332" y="279146"/>
                  </a:lnTo>
                  <a:cubicBezTo>
                    <a:pt x="184912" y="279146"/>
                    <a:pt x="136271" y="230505"/>
                    <a:pt x="136271" y="172085"/>
                  </a:cubicBezTo>
                  <a:lnTo>
                    <a:pt x="136271" y="116840"/>
                  </a:lnTo>
                  <a:lnTo>
                    <a:pt x="149225" y="126492"/>
                  </a:lnTo>
                  <a:cubicBezTo>
                    <a:pt x="155702" y="132969"/>
                    <a:pt x="164592" y="136271"/>
                    <a:pt x="173482" y="136271"/>
                  </a:cubicBezTo>
                  <a:cubicBezTo>
                    <a:pt x="182372" y="136271"/>
                    <a:pt x="191262" y="132969"/>
                    <a:pt x="197739" y="126492"/>
                  </a:cubicBezTo>
                  <a:cubicBezTo>
                    <a:pt x="210693" y="116840"/>
                    <a:pt x="210693" y="90805"/>
                    <a:pt x="197739" y="77851"/>
                  </a:cubicBezTo>
                  <a:lnTo>
                    <a:pt x="129794" y="9652"/>
                  </a:lnTo>
                  <a:cubicBezTo>
                    <a:pt x="123317" y="3175"/>
                    <a:pt x="113538" y="0"/>
                    <a:pt x="104267" y="0"/>
                  </a:cubicBezTo>
                  <a:close/>
                </a:path>
              </a:pathLst>
            </a:custGeom>
            <a:grpFill/>
          </p:spPr>
        </p:sp>
      </p:grpSp>
      <p:grpSp>
        <p:nvGrpSpPr>
          <p:cNvPr id="125" name="Group 143">
            <a:extLst>
              <a:ext uri="{FF2B5EF4-FFF2-40B4-BE49-F238E27FC236}">
                <a16:creationId xmlns:a16="http://schemas.microsoft.com/office/drawing/2014/main" id="{F5B189EC-5A7B-373D-3D37-73FADB293E59}"/>
              </a:ext>
            </a:extLst>
          </p:cNvPr>
          <p:cNvGrpSpPr/>
          <p:nvPr/>
        </p:nvGrpSpPr>
        <p:grpSpPr>
          <a:xfrm>
            <a:off x="10629000" y="1803173"/>
            <a:ext cx="637740" cy="474660"/>
            <a:chOff x="0" y="0"/>
            <a:chExt cx="850320" cy="632880"/>
          </a:xfrm>
          <a:solidFill>
            <a:srgbClr val="00B050"/>
          </a:solidFill>
        </p:grpSpPr>
        <p:sp>
          <p:nvSpPr>
            <p:cNvPr id="126" name="Freeform 144">
              <a:extLst>
                <a:ext uri="{FF2B5EF4-FFF2-40B4-BE49-F238E27FC236}">
                  <a16:creationId xmlns:a16="http://schemas.microsoft.com/office/drawing/2014/main" id="{6E3A767C-785A-F2AC-7630-E4BFB9BD57DC}"/>
                </a:ext>
              </a:extLst>
            </p:cNvPr>
            <p:cNvSpPr/>
            <p:nvPr/>
          </p:nvSpPr>
          <p:spPr>
            <a:xfrm>
              <a:off x="127" y="0"/>
              <a:ext cx="850138" cy="632714"/>
            </a:xfrm>
            <a:custGeom>
              <a:avLst/>
              <a:gdLst/>
              <a:ahLst/>
              <a:cxnLst/>
              <a:rect l="l" t="t" r="r" b="b"/>
              <a:pathLst>
                <a:path w="850138" h="632714">
                  <a:moveTo>
                    <a:pt x="431546" y="0"/>
                  </a:moveTo>
                  <a:cubicBezTo>
                    <a:pt x="236728" y="0"/>
                    <a:pt x="77851" y="159004"/>
                    <a:pt x="77851" y="353695"/>
                  </a:cubicBezTo>
                  <a:lnTo>
                    <a:pt x="77851" y="363474"/>
                  </a:lnTo>
                  <a:cubicBezTo>
                    <a:pt x="35560" y="379730"/>
                    <a:pt x="9652" y="415417"/>
                    <a:pt x="9652" y="460883"/>
                  </a:cubicBezTo>
                  <a:lnTo>
                    <a:pt x="9652" y="528955"/>
                  </a:lnTo>
                  <a:cubicBezTo>
                    <a:pt x="0" y="584200"/>
                    <a:pt x="48641" y="632714"/>
                    <a:pt x="103759" y="632714"/>
                  </a:cubicBezTo>
                  <a:cubicBezTo>
                    <a:pt x="116713" y="632714"/>
                    <a:pt x="129667" y="629539"/>
                    <a:pt x="142748" y="626237"/>
                  </a:cubicBezTo>
                  <a:lnTo>
                    <a:pt x="142748" y="350520"/>
                  </a:lnTo>
                  <a:cubicBezTo>
                    <a:pt x="142748" y="194691"/>
                    <a:pt x="272542" y="64897"/>
                    <a:pt x="425069" y="64897"/>
                  </a:cubicBezTo>
                  <a:cubicBezTo>
                    <a:pt x="580771" y="64897"/>
                    <a:pt x="710565" y="194691"/>
                    <a:pt x="710565" y="350520"/>
                  </a:cubicBezTo>
                  <a:lnTo>
                    <a:pt x="710565" y="626237"/>
                  </a:lnTo>
                  <a:cubicBezTo>
                    <a:pt x="720344" y="629539"/>
                    <a:pt x="733298" y="632714"/>
                    <a:pt x="746252" y="632714"/>
                  </a:cubicBezTo>
                  <a:cubicBezTo>
                    <a:pt x="801370" y="632714"/>
                    <a:pt x="850138" y="584073"/>
                    <a:pt x="850138" y="528828"/>
                  </a:cubicBezTo>
                  <a:lnTo>
                    <a:pt x="850138" y="460883"/>
                  </a:lnTo>
                  <a:cubicBezTo>
                    <a:pt x="850138" y="415417"/>
                    <a:pt x="824230" y="373253"/>
                    <a:pt x="781939" y="363601"/>
                  </a:cubicBezTo>
                  <a:lnTo>
                    <a:pt x="781939" y="353822"/>
                  </a:lnTo>
                  <a:cubicBezTo>
                    <a:pt x="782066" y="159004"/>
                    <a:pt x="623062" y="0"/>
                    <a:pt x="431546" y="0"/>
                  </a:cubicBezTo>
                  <a:close/>
                </a:path>
              </a:pathLst>
            </a:custGeom>
            <a:grpFill/>
          </p:spPr>
        </p:sp>
      </p:grpSp>
      <p:grpSp>
        <p:nvGrpSpPr>
          <p:cNvPr id="127" name="Group 145">
            <a:extLst>
              <a:ext uri="{FF2B5EF4-FFF2-40B4-BE49-F238E27FC236}">
                <a16:creationId xmlns:a16="http://schemas.microsoft.com/office/drawing/2014/main" id="{66365582-77E1-C424-73E0-EB2555C90E63}"/>
              </a:ext>
            </a:extLst>
          </p:cNvPr>
          <p:cNvGrpSpPr/>
          <p:nvPr/>
        </p:nvGrpSpPr>
        <p:grpSpPr>
          <a:xfrm>
            <a:off x="10789920" y="1961393"/>
            <a:ext cx="324000" cy="161460"/>
            <a:chOff x="0" y="0"/>
            <a:chExt cx="432000" cy="215280"/>
          </a:xfrm>
          <a:solidFill>
            <a:srgbClr val="00B050"/>
          </a:solidFill>
        </p:grpSpPr>
        <p:sp>
          <p:nvSpPr>
            <p:cNvPr id="128" name="Freeform 146">
              <a:extLst>
                <a:ext uri="{FF2B5EF4-FFF2-40B4-BE49-F238E27FC236}">
                  <a16:creationId xmlns:a16="http://schemas.microsoft.com/office/drawing/2014/main" id="{624796EC-D473-00C3-7054-7082F37D6DF3}"/>
                </a:ext>
              </a:extLst>
            </p:cNvPr>
            <p:cNvSpPr/>
            <p:nvPr/>
          </p:nvSpPr>
          <p:spPr>
            <a:xfrm>
              <a:off x="127" y="127"/>
              <a:ext cx="431927" cy="215011"/>
            </a:xfrm>
            <a:custGeom>
              <a:avLst/>
              <a:gdLst/>
              <a:ahLst/>
              <a:cxnLst/>
              <a:rect l="l" t="t" r="r" b="b"/>
              <a:pathLst>
                <a:path w="431927" h="215011">
                  <a:moveTo>
                    <a:pt x="178562" y="0"/>
                  </a:moveTo>
                  <a:cubicBezTo>
                    <a:pt x="81153" y="0"/>
                    <a:pt x="0" y="77851"/>
                    <a:pt x="0" y="175133"/>
                  </a:cubicBezTo>
                  <a:lnTo>
                    <a:pt x="0" y="210820"/>
                  </a:lnTo>
                  <a:lnTo>
                    <a:pt x="126619" y="210820"/>
                  </a:lnTo>
                  <a:cubicBezTo>
                    <a:pt x="159131" y="210820"/>
                    <a:pt x="194691" y="210820"/>
                    <a:pt x="207772" y="204343"/>
                  </a:cubicBezTo>
                  <a:cubicBezTo>
                    <a:pt x="211074" y="201041"/>
                    <a:pt x="214249" y="188087"/>
                    <a:pt x="214249" y="178435"/>
                  </a:cubicBezTo>
                  <a:cubicBezTo>
                    <a:pt x="214249" y="159004"/>
                    <a:pt x="230505" y="142748"/>
                    <a:pt x="253238" y="142748"/>
                  </a:cubicBezTo>
                  <a:cubicBezTo>
                    <a:pt x="272669" y="142748"/>
                    <a:pt x="289052" y="159004"/>
                    <a:pt x="289052" y="178435"/>
                  </a:cubicBezTo>
                  <a:cubicBezTo>
                    <a:pt x="289052" y="188087"/>
                    <a:pt x="289052" y="201041"/>
                    <a:pt x="295529" y="204343"/>
                  </a:cubicBezTo>
                  <a:cubicBezTo>
                    <a:pt x="303149" y="211836"/>
                    <a:pt x="318516" y="215011"/>
                    <a:pt x="336550" y="215011"/>
                  </a:cubicBezTo>
                  <a:cubicBezTo>
                    <a:pt x="349250" y="215011"/>
                    <a:pt x="363220" y="213487"/>
                    <a:pt x="376809" y="210820"/>
                  </a:cubicBezTo>
                  <a:lnTo>
                    <a:pt x="431927" y="210820"/>
                  </a:lnTo>
                  <a:lnTo>
                    <a:pt x="431927" y="175133"/>
                  </a:lnTo>
                  <a:lnTo>
                    <a:pt x="425323" y="175133"/>
                  </a:lnTo>
                  <a:cubicBezTo>
                    <a:pt x="425323" y="77851"/>
                    <a:pt x="344170" y="0"/>
                    <a:pt x="246761" y="0"/>
                  </a:cubicBezTo>
                  <a:close/>
                </a:path>
              </a:pathLst>
            </a:custGeom>
            <a:grpFill/>
          </p:spPr>
        </p:sp>
      </p:grpSp>
      <p:grpSp>
        <p:nvGrpSpPr>
          <p:cNvPr id="129" name="Group 147">
            <a:extLst>
              <a:ext uri="{FF2B5EF4-FFF2-40B4-BE49-F238E27FC236}">
                <a16:creationId xmlns:a16="http://schemas.microsoft.com/office/drawing/2014/main" id="{D753102D-7B5D-981F-0203-B25E3668BC49}"/>
              </a:ext>
            </a:extLst>
          </p:cNvPr>
          <p:cNvGrpSpPr/>
          <p:nvPr/>
        </p:nvGrpSpPr>
        <p:grpSpPr>
          <a:xfrm>
            <a:off x="10789920" y="2153633"/>
            <a:ext cx="324000" cy="228960"/>
            <a:chOff x="0" y="0"/>
            <a:chExt cx="432000" cy="305280"/>
          </a:xfrm>
          <a:solidFill>
            <a:srgbClr val="00B050"/>
          </a:solidFill>
        </p:grpSpPr>
        <p:sp>
          <p:nvSpPr>
            <p:cNvPr id="130" name="Freeform 148">
              <a:extLst>
                <a:ext uri="{FF2B5EF4-FFF2-40B4-BE49-F238E27FC236}">
                  <a16:creationId xmlns:a16="http://schemas.microsoft.com/office/drawing/2014/main" id="{001ADF96-295D-376C-30E3-874C302A5D70}"/>
                </a:ext>
              </a:extLst>
            </p:cNvPr>
            <p:cNvSpPr/>
            <p:nvPr/>
          </p:nvSpPr>
          <p:spPr>
            <a:xfrm>
              <a:off x="127" y="127"/>
              <a:ext cx="431800" cy="304927"/>
            </a:xfrm>
            <a:custGeom>
              <a:avLst/>
              <a:gdLst/>
              <a:ahLst/>
              <a:cxnLst/>
              <a:rect l="l" t="t" r="r" b="b"/>
              <a:pathLst>
                <a:path w="431800" h="304927">
                  <a:moveTo>
                    <a:pt x="246761" y="0"/>
                  </a:moveTo>
                  <a:cubicBezTo>
                    <a:pt x="214249" y="25908"/>
                    <a:pt x="172085" y="25908"/>
                    <a:pt x="126619" y="25908"/>
                  </a:cubicBezTo>
                  <a:lnTo>
                    <a:pt x="0" y="25908"/>
                  </a:lnTo>
                  <a:lnTo>
                    <a:pt x="0" y="93980"/>
                  </a:lnTo>
                  <a:cubicBezTo>
                    <a:pt x="0" y="210947"/>
                    <a:pt x="97409" y="304927"/>
                    <a:pt x="217551" y="304927"/>
                  </a:cubicBezTo>
                  <a:cubicBezTo>
                    <a:pt x="334391" y="304927"/>
                    <a:pt x="431800" y="210820"/>
                    <a:pt x="431800" y="93980"/>
                  </a:cubicBezTo>
                  <a:lnTo>
                    <a:pt x="431800" y="25908"/>
                  </a:lnTo>
                  <a:lnTo>
                    <a:pt x="357124" y="25908"/>
                  </a:lnTo>
                  <a:cubicBezTo>
                    <a:pt x="318135" y="25908"/>
                    <a:pt x="275971" y="19431"/>
                    <a:pt x="246761" y="0"/>
                  </a:cubicBezTo>
                  <a:close/>
                </a:path>
              </a:pathLst>
            </a:custGeom>
            <a:grpFill/>
          </p:spPr>
        </p:sp>
      </p:grpSp>
      <p:grpSp>
        <p:nvGrpSpPr>
          <p:cNvPr id="131" name="Group 149">
            <a:extLst>
              <a:ext uri="{FF2B5EF4-FFF2-40B4-BE49-F238E27FC236}">
                <a16:creationId xmlns:a16="http://schemas.microsoft.com/office/drawing/2014/main" id="{BD3210AF-CD44-E1D8-FF31-578A939EDF17}"/>
              </a:ext>
            </a:extLst>
          </p:cNvPr>
          <p:cNvGrpSpPr/>
          <p:nvPr/>
        </p:nvGrpSpPr>
        <p:grpSpPr>
          <a:xfrm>
            <a:off x="11215980" y="2277833"/>
            <a:ext cx="324000" cy="161460"/>
            <a:chOff x="0" y="0"/>
            <a:chExt cx="432000" cy="215280"/>
          </a:xfrm>
          <a:solidFill>
            <a:srgbClr val="00B050"/>
          </a:solidFill>
        </p:grpSpPr>
        <p:sp>
          <p:nvSpPr>
            <p:cNvPr id="132" name="Freeform 150">
              <a:extLst>
                <a:ext uri="{FF2B5EF4-FFF2-40B4-BE49-F238E27FC236}">
                  <a16:creationId xmlns:a16="http://schemas.microsoft.com/office/drawing/2014/main" id="{40F5B6CF-2FD4-AC14-6FD9-D459408BD81A}"/>
                </a:ext>
              </a:extLst>
            </p:cNvPr>
            <p:cNvSpPr/>
            <p:nvPr/>
          </p:nvSpPr>
          <p:spPr>
            <a:xfrm>
              <a:off x="0" y="0"/>
              <a:ext cx="432054" cy="215265"/>
            </a:xfrm>
            <a:custGeom>
              <a:avLst/>
              <a:gdLst/>
              <a:ahLst/>
              <a:cxnLst/>
              <a:rect l="l" t="t" r="r" b="b"/>
              <a:pathLst>
                <a:path w="432054" h="215265">
                  <a:moveTo>
                    <a:pt x="175387" y="0"/>
                  </a:moveTo>
                  <a:cubicBezTo>
                    <a:pt x="77978" y="0"/>
                    <a:pt x="0" y="77978"/>
                    <a:pt x="0" y="175260"/>
                  </a:cubicBezTo>
                  <a:lnTo>
                    <a:pt x="0" y="210947"/>
                  </a:lnTo>
                  <a:lnTo>
                    <a:pt x="126746" y="210947"/>
                  </a:lnTo>
                  <a:cubicBezTo>
                    <a:pt x="159258" y="210947"/>
                    <a:pt x="194945" y="210947"/>
                    <a:pt x="208026" y="204470"/>
                  </a:cubicBezTo>
                  <a:cubicBezTo>
                    <a:pt x="211201" y="201295"/>
                    <a:pt x="214503" y="188341"/>
                    <a:pt x="214503" y="178562"/>
                  </a:cubicBezTo>
                  <a:cubicBezTo>
                    <a:pt x="214503" y="159131"/>
                    <a:pt x="230632" y="142875"/>
                    <a:pt x="253492" y="142875"/>
                  </a:cubicBezTo>
                  <a:cubicBezTo>
                    <a:pt x="272923" y="142875"/>
                    <a:pt x="289179" y="159004"/>
                    <a:pt x="289179" y="178562"/>
                  </a:cubicBezTo>
                  <a:cubicBezTo>
                    <a:pt x="289179" y="188341"/>
                    <a:pt x="289179" y="201295"/>
                    <a:pt x="295656" y="204470"/>
                  </a:cubicBezTo>
                  <a:cubicBezTo>
                    <a:pt x="303276" y="212090"/>
                    <a:pt x="318770" y="215265"/>
                    <a:pt x="336677" y="215265"/>
                  </a:cubicBezTo>
                  <a:cubicBezTo>
                    <a:pt x="349377" y="215265"/>
                    <a:pt x="363347" y="213614"/>
                    <a:pt x="376936" y="210947"/>
                  </a:cubicBezTo>
                  <a:lnTo>
                    <a:pt x="432054" y="210947"/>
                  </a:lnTo>
                  <a:lnTo>
                    <a:pt x="432054" y="175260"/>
                  </a:lnTo>
                  <a:cubicBezTo>
                    <a:pt x="422148" y="77978"/>
                    <a:pt x="340995" y="0"/>
                    <a:pt x="243586" y="0"/>
                  </a:cubicBezTo>
                  <a:close/>
                </a:path>
              </a:pathLst>
            </a:custGeom>
            <a:grpFill/>
          </p:spPr>
        </p:sp>
      </p:grpSp>
      <p:grpSp>
        <p:nvGrpSpPr>
          <p:cNvPr id="133" name="Group 151">
            <a:extLst>
              <a:ext uri="{FF2B5EF4-FFF2-40B4-BE49-F238E27FC236}">
                <a16:creationId xmlns:a16="http://schemas.microsoft.com/office/drawing/2014/main" id="{EC03EC2E-CEE2-7AD0-4E95-5C8EDDDA2684}"/>
              </a:ext>
            </a:extLst>
          </p:cNvPr>
          <p:cNvGrpSpPr/>
          <p:nvPr/>
        </p:nvGrpSpPr>
        <p:grpSpPr>
          <a:xfrm>
            <a:off x="11213280" y="2470073"/>
            <a:ext cx="316440" cy="231120"/>
            <a:chOff x="0" y="0"/>
            <a:chExt cx="421920" cy="308160"/>
          </a:xfrm>
          <a:solidFill>
            <a:srgbClr val="00B050"/>
          </a:solidFill>
        </p:grpSpPr>
        <p:sp>
          <p:nvSpPr>
            <p:cNvPr id="134" name="Freeform 152">
              <a:extLst>
                <a:ext uri="{FF2B5EF4-FFF2-40B4-BE49-F238E27FC236}">
                  <a16:creationId xmlns:a16="http://schemas.microsoft.com/office/drawing/2014/main" id="{14219152-E781-D792-48D0-0FB5238CCDAC}"/>
                </a:ext>
              </a:extLst>
            </p:cNvPr>
            <p:cNvSpPr/>
            <p:nvPr/>
          </p:nvSpPr>
          <p:spPr>
            <a:xfrm>
              <a:off x="127" y="0"/>
              <a:ext cx="421767" cy="308102"/>
            </a:xfrm>
            <a:custGeom>
              <a:avLst/>
              <a:gdLst/>
              <a:ahLst/>
              <a:cxnLst/>
              <a:rect l="l" t="t" r="r" b="b"/>
              <a:pathLst>
                <a:path w="421767" h="308102">
                  <a:moveTo>
                    <a:pt x="246507" y="0"/>
                  </a:moveTo>
                  <a:cubicBezTo>
                    <a:pt x="214122" y="25908"/>
                    <a:pt x="168656" y="25908"/>
                    <a:pt x="126492" y="25908"/>
                  </a:cubicBezTo>
                  <a:lnTo>
                    <a:pt x="0" y="25908"/>
                  </a:lnTo>
                  <a:lnTo>
                    <a:pt x="0" y="94107"/>
                  </a:lnTo>
                  <a:cubicBezTo>
                    <a:pt x="0" y="210820"/>
                    <a:pt x="93980" y="308102"/>
                    <a:pt x="210947" y="308102"/>
                  </a:cubicBezTo>
                  <a:cubicBezTo>
                    <a:pt x="327914" y="308102"/>
                    <a:pt x="421767" y="210820"/>
                    <a:pt x="421767" y="94107"/>
                  </a:cubicBezTo>
                  <a:lnTo>
                    <a:pt x="421767" y="25908"/>
                  </a:lnTo>
                  <a:lnTo>
                    <a:pt x="353568" y="25908"/>
                  </a:lnTo>
                  <a:cubicBezTo>
                    <a:pt x="311404" y="25908"/>
                    <a:pt x="275717" y="19431"/>
                    <a:pt x="246507" y="0"/>
                  </a:cubicBezTo>
                  <a:close/>
                </a:path>
              </a:pathLst>
            </a:custGeom>
            <a:grpFill/>
          </p:spPr>
        </p:sp>
      </p:grpSp>
      <p:grpSp>
        <p:nvGrpSpPr>
          <p:cNvPr id="135" name="Group 153">
            <a:extLst>
              <a:ext uri="{FF2B5EF4-FFF2-40B4-BE49-F238E27FC236}">
                <a16:creationId xmlns:a16="http://schemas.microsoft.com/office/drawing/2014/main" id="{54842D98-2D05-C84B-16D1-6062EBD15C45}"/>
              </a:ext>
            </a:extLst>
          </p:cNvPr>
          <p:cNvGrpSpPr/>
          <p:nvPr/>
        </p:nvGrpSpPr>
        <p:grpSpPr>
          <a:xfrm>
            <a:off x="6370020" y="1804253"/>
            <a:ext cx="530820" cy="529200"/>
            <a:chOff x="0" y="0"/>
            <a:chExt cx="707760" cy="705600"/>
          </a:xfrm>
          <a:solidFill>
            <a:srgbClr val="00B050"/>
          </a:solidFill>
        </p:grpSpPr>
        <p:sp>
          <p:nvSpPr>
            <p:cNvPr id="136" name="Freeform 154">
              <a:extLst>
                <a:ext uri="{FF2B5EF4-FFF2-40B4-BE49-F238E27FC236}">
                  <a16:creationId xmlns:a16="http://schemas.microsoft.com/office/drawing/2014/main" id="{E59F4B71-7E0C-546C-6E3E-E926BAB4442C}"/>
                </a:ext>
              </a:extLst>
            </p:cNvPr>
            <p:cNvSpPr/>
            <p:nvPr/>
          </p:nvSpPr>
          <p:spPr>
            <a:xfrm>
              <a:off x="0" y="0"/>
              <a:ext cx="707898" cy="705612"/>
            </a:xfrm>
            <a:custGeom>
              <a:avLst/>
              <a:gdLst/>
              <a:ahLst/>
              <a:cxnLst/>
              <a:rect l="l" t="t" r="r" b="b"/>
              <a:pathLst>
                <a:path w="707898" h="705612">
                  <a:moveTo>
                    <a:pt x="357251" y="139573"/>
                  </a:moveTo>
                  <a:cubicBezTo>
                    <a:pt x="435229" y="139573"/>
                    <a:pt x="500126" y="204470"/>
                    <a:pt x="500126" y="282321"/>
                  </a:cubicBezTo>
                  <a:lnTo>
                    <a:pt x="500126" y="425069"/>
                  </a:lnTo>
                  <a:cubicBezTo>
                    <a:pt x="500126" y="447802"/>
                    <a:pt x="490347" y="473837"/>
                    <a:pt x="477393" y="496570"/>
                  </a:cubicBezTo>
                  <a:lnTo>
                    <a:pt x="487172" y="506222"/>
                  </a:lnTo>
                  <a:cubicBezTo>
                    <a:pt x="500126" y="519176"/>
                    <a:pt x="500126" y="541909"/>
                    <a:pt x="487172" y="554990"/>
                  </a:cubicBezTo>
                  <a:cubicBezTo>
                    <a:pt x="480695" y="561467"/>
                    <a:pt x="471678" y="564642"/>
                    <a:pt x="462788" y="564642"/>
                  </a:cubicBezTo>
                  <a:cubicBezTo>
                    <a:pt x="453898" y="564642"/>
                    <a:pt x="445008" y="561467"/>
                    <a:pt x="438404" y="554990"/>
                  </a:cubicBezTo>
                  <a:lnTo>
                    <a:pt x="431800" y="545211"/>
                  </a:lnTo>
                  <a:cubicBezTo>
                    <a:pt x="409067" y="558165"/>
                    <a:pt x="386334" y="567944"/>
                    <a:pt x="357124" y="567944"/>
                  </a:cubicBezTo>
                  <a:cubicBezTo>
                    <a:pt x="279146" y="567944"/>
                    <a:pt x="214122" y="503047"/>
                    <a:pt x="214122" y="425069"/>
                  </a:cubicBezTo>
                  <a:lnTo>
                    <a:pt x="214122" y="282321"/>
                  </a:lnTo>
                  <a:cubicBezTo>
                    <a:pt x="214122" y="204470"/>
                    <a:pt x="279019" y="139573"/>
                    <a:pt x="357124" y="139573"/>
                  </a:cubicBezTo>
                  <a:close/>
                  <a:moveTo>
                    <a:pt x="357251" y="0"/>
                  </a:moveTo>
                  <a:cubicBezTo>
                    <a:pt x="162306" y="0"/>
                    <a:pt x="3302" y="162306"/>
                    <a:pt x="3302" y="350520"/>
                  </a:cubicBezTo>
                  <a:cubicBezTo>
                    <a:pt x="3302" y="412115"/>
                    <a:pt x="19431" y="470662"/>
                    <a:pt x="48768" y="525780"/>
                  </a:cubicBezTo>
                  <a:lnTo>
                    <a:pt x="3302" y="658876"/>
                  </a:lnTo>
                  <a:cubicBezTo>
                    <a:pt x="0" y="671830"/>
                    <a:pt x="3302" y="688086"/>
                    <a:pt x="12954" y="697865"/>
                  </a:cubicBezTo>
                  <a:cubicBezTo>
                    <a:pt x="17653" y="702564"/>
                    <a:pt x="27686" y="705612"/>
                    <a:pt x="37846" y="705612"/>
                  </a:cubicBezTo>
                  <a:cubicBezTo>
                    <a:pt x="41529" y="705612"/>
                    <a:pt x="45212" y="705231"/>
                    <a:pt x="48768" y="704342"/>
                  </a:cubicBezTo>
                  <a:lnTo>
                    <a:pt x="181864" y="658876"/>
                  </a:lnTo>
                  <a:cubicBezTo>
                    <a:pt x="237109" y="688086"/>
                    <a:pt x="295529" y="704342"/>
                    <a:pt x="357251" y="704342"/>
                  </a:cubicBezTo>
                  <a:cubicBezTo>
                    <a:pt x="552069" y="704342"/>
                    <a:pt x="707898" y="545338"/>
                    <a:pt x="707898" y="350647"/>
                  </a:cubicBezTo>
                  <a:cubicBezTo>
                    <a:pt x="707898" y="155956"/>
                    <a:pt x="552069" y="0"/>
                    <a:pt x="357251" y="0"/>
                  </a:cubicBezTo>
                  <a:close/>
                </a:path>
              </a:pathLst>
            </a:custGeom>
            <a:grpFill/>
          </p:spPr>
        </p:sp>
      </p:grpSp>
      <p:grpSp>
        <p:nvGrpSpPr>
          <p:cNvPr id="137" name="Group 155">
            <a:extLst>
              <a:ext uri="{FF2B5EF4-FFF2-40B4-BE49-F238E27FC236}">
                <a16:creationId xmlns:a16="http://schemas.microsoft.com/office/drawing/2014/main" id="{0F70E364-B212-E3EA-437F-EDCD180684A7}"/>
              </a:ext>
            </a:extLst>
          </p:cNvPr>
          <p:cNvGrpSpPr/>
          <p:nvPr/>
        </p:nvGrpSpPr>
        <p:grpSpPr>
          <a:xfrm>
            <a:off x="6587100" y="1964633"/>
            <a:ext cx="102600" cy="209520"/>
            <a:chOff x="0" y="0"/>
            <a:chExt cx="136800" cy="279360"/>
          </a:xfrm>
          <a:solidFill>
            <a:srgbClr val="00B050"/>
          </a:solidFill>
        </p:grpSpPr>
        <p:sp>
          <p:nvSpPr>
            <p:cNvPr id="138" name="Freeform 156">
              <a:extLst>
                <a:ext uri="{FF2B5EF4-FFF2-40B4-BE49-F238E27FC236}">
                  <a16:creationId xmlns:a16="http://schemas.microsoft.com/office/drawing/2014/main" id="{045D85AD-2788-05E1-2C9B-6BA5C0579732}"/>
                </a:ext>
              </a:extLst>
            </p:cNvPr>
            <p:cNvSpPr/>
            <p:nvPr/>
          </p:nvSpPr>
          <p:spPr>
            <a:xfrm>
              <a:off x="127" y="127"/>
              <a:ext cx="136652" cy="279146"/>
            </a:xfrm>
            <a:custGeom>
              <a:avLst/>
              <a:gdLst/>
              <a:ahLst/>
              <a:cxnLst/>
              <a:rect l="l" t="t" r="r" b="b"/>
              <a:pathLst>
                <a:path w="136652" h="279146">
                  <a:moveTo>
                    <a:pt x="68326" y="0"/>
                  </a:moveTo>
                  <a:cubicBezTo>
                    <a:pt x="26035" y="0"/>
                    <a:pt x="0" y="32385"/>
                    <a:pt x="0" y="68072"/>
                  </a:cubicBezTo>
                  <a:lnTo>
                    <a:pt x="0" y="210947"/>
                  </a:lnTo>
                  <a:cubicBezTo>
                    <a:pt x="0" y="250063"/>
                    <a:pt x="32512" y="279146"/>
                    <a:pt x="68326" y="279146"/>
                  </a:cubicBezTo>
                  <a:cubicBezTo>
                    <a:pt x="71501" y="279146"/>
                    <a:pt x="81280" y="279146"/>
                    <a:pt x="84582" y="275971"/>
                  </a:cubicBezTo>
                  <a:lnTo>
                    <a:pt x="78105" y="266192"/>
                  </a:lnTo>
                  <a:cubicBezTo>
                    <a:pt x="65151" y="256540"/>
                    <a:pt x="65151" y="230505"/>
                    <a:pt x="78105" y="217424"/>
                  </a:cubicBezTo>
                  <a:cubicBezTo>
                    <a:pt x="82931" y="212598"/>
                    <a:pt x="91948" y="210185"/>
                    <a:pt x="100965" y="210185"/>
                  </a:cubicBezTo>
                  <a:cubicBezTo>
                    <a:pt x="109982" y="210185"/>
                    <a:pt x="118872" y="212598"/>
                    <a:pt x="123698" y="217424"/>
                  </a:cubicBezTo>
                  <a:lnTo>
                    <a:pt x="133477" y="227203"/>
                  </a:lnTo>
                  <a:cubicBezTo>
                    <a:pt x="133477" y="224028"/>
                    <a:pt x="136652" y="214249"/>
                    <a:pt x="136652" y="210947"/>
                  </a:cubicBezTo>
                  <a:lnTo>
                    <a:pt x="136652" y="68072"/>
                  </a:lnTo>
                  <a:cubicBezTo>
                    <a:pt x="136525" y="29083"/>
                    <a:pt x="107315" y="0"/>
                    <a:pt x="68326" y="0"/>
                  </a:cubicBezTo>
                  <a:close/>
                </a:path>
              </a:pathLst>
            </a:custGeom>
            <a:grpFill/>
          </p:spPr>
        </p:sp>
      </p:grpSp>
      <p:grpSp>
        <p:nvGrpSpPr>
          <p:cNvPr id="139" name="Group 157">
            <a:extLst>
              <a:ext uri="{FF2B5EF4-FFF2-40B4-BE49-F238E27FC236}">
                <a16:creationId xmlns:a16="http://schemas.microsoft.com/office/drawing/2014/main" id="{188F87F9-AA18-3653-7957-68C2C2318B26}"/>
              </a:ext>
            </a:extLst>
          </p:cNvPr>
          <p:cNvGrpSpPr/>
          <p:nvPr/>
        </p:nvGrpSpPr>
        <p:grpSpPr>
          <a:xfrm>
            <a:off x="6131880" y="2225453"/>
            <a:ext cx="214380" cy="214380"/>
            <a:chOff x="0" y="0"/>
            <a:chExt cx="285840" cy="285840"/>
          </a:xfrm>
          <a:solidFill>
            <a:srgbClr val="00B050"/>
          </a:solidFill>
        </p:grpSpPr>
        <p:sp>
          <p:nvSpPr>
            <p:cNvPr id="140" name="Freeform 158">
              <a:extLst>
                <a:ext uri="{FF2B5EF4-FFF2-40B4-BE49-F238E27FC236}">
                  <a16:creationId xmlns:a16="http://schemas.microsoft.com/office/drawing/2014/main" id="{425CA6EC-C365-F158-470A-8C15CC7B4963}"/>
                </a:ext>
              </a:extLst>
            </p:cNvPr>
            <p:cNvSpPr/>
            <p:nvPr/>
          </p:nvSpPr>
          <p:spPr>
            <a:xfrm>
              <a:off x="127" y="127"/>
              <a:ext cx="285750" cy="285623"/>
            </a:xfrm>
            <a:custGeom>
              <a:avLst/>
              <a:gdLst/>
              <a:ahLst/>
              <a:cxnLst/>
              <a:rect l="l" t="t" r="r" b="b"/>
              <a:pathLst>
                <a:path w="285750" h="285623">
                  <a:moveTo>
                    <a:pt x="142875" y="0"/>
                  </a:moveTo>
                  <a:cubicBezTo>
                    <a:pt x="64897" y="0"/>
                    <a:pt x="0" y="64897"/>
                    <a:pt x="0" y="142748"/>
                  </a:cubicBezTo>
                  <a:cubicBezTo>
                    <a:pt x="6477" y="220726"/>
                    <a:pt x="64897" y="285623"/>
                    <a:pt x="142875" y="285623"/>
                  </a:cubicBezTo>
                  <a:cubicBezTo>
                    <a:pt x="220853" y="285623"/>
                    <a:pt x="285750" y="220726"/>
                    <a:pt x="285750" y="142748"/>
                  </a:cubicBezTo>
                  <a:cubicBezTo>
                    <a:pt x="285750" y="64770"/>
                    <a:pt x="220726" y="0"/>
                    <a:pt x="142875" y="0"/>
                  </a:cubicBezTo>
                  <a:close/>
                </a:path>
              </a:pathLst>
            </a:custGeom>
            <a:grpFill/>
          </p:spPr>
        </p:sp>
      </p:grpSp>
      <p:grpSp>
        <p:nvGrpSpPr>
          <p:cNvPr id="141" name="Group 159">
            <a:extLst>
              <a:ext uri="{FF2B5EF4-FFF2-40B4-BE49-F238E27FC236}">
                <a16:creationId xmlns:a16="http://schemas.microsoft.com/office/drawing/2014/main" id="{DE662487-714B-6F1C-FB95-99534AB17352}"/>
              </a:ext>
            </a:extLst>
          </p:cNvPr>
          <p:cNvGrpSpPr/>
          <p:nvPr/>
        </p:nvGrpSpPr>
        <p:grpSpPr>
          <a:xfrm>
            <a:off x="6029280" y="2490593"/>
            <a:ext cx="423900" cy="214380"/>
            <a:chOff x="0" y="0"/>
            <a:chExt cx="565200" cy="285840"/>
          </a:xfrm>
          <a:solidFill>
            <a:srgbClr val="00B050"/>
          </a:solidFill>
        </p:grpSpPr>
        <p:sp>
          <p:nvSpPr>
            <p:cNvPr id="142" name="Freeform 160">
              <a:extLst>
                <a:ext uri="{FF2B5EF4-FFF2-40B4-BE49-F238E27FC236}">
                  <a16:creationId xmlns:a16="http://schemas.microsoft.com/office/drawing/2014/main" id="{D400D073-F75F-3520-EFA7-234A26E59E01}"/>
                </a:ext>
              </a:extLst>
            </p:cNvPr>
            <p:cNvSpPr/>
            <p:nvPr/>
          </p:nvSpPr>
          <p:spPr>
            <a:xfrm>
              <a:off x="0" y="127"/>
              <a:ext cx="565150" cy="285623"/>
            </a:xfrm>
            <a:custGeom>
              <a:avLst/>
              <a:gdLst/>
              <a:ahLst/>
              <a:cxnLst/>
              <a:rect l="l" t="t" r="r" b="b"/>
              <a:pathLst>
                <a:path w="565150" h="285623">
                  <a:moveTo>
                    <a:pt x="282575" y="0"/>
                  </a:moveTo>
                  <a:cubicBezTo>
                    <a:pt x="143002" y="0"/>
                    <a:pt x="22733" y="107061"/>
                    <a:pt x="3302" y="243459"/>
                  </a:cubicBezTo>
                  <a:cubicBezTo>
                    <a:pt x="0" y="262890"/>
                    <a:pt x="16256" y="285623"/>
                    <a:pt x="35814" y="285623"/>
                  </a:cubicBezTo>
                  <a:lnTo>
                    <a:pt x="526161" y="285623"/>
                  </a:lnTo>
                  <a:cubicBezTo>
                    <a:pt x="548894" y="285623"/>
                    <a:pt x="565150" y="263017"/>
                    <a:pt x="565150" y="243459"/>
                  </a:cubicBezTo>
                  <a:cubicBezTo>
                    <a:pt x="542417" y="107061"/>
                    <a:pt x="425450" y="0"/>
                    <a:pt x="282575" y="0"/>
                  </a:cubicBezTo>
                  <a:close/>
                </a:path>
              </a:pathLst>
            </a:custGeom>
            <a:grpFill/>
          </p:spPr>
        </p:sp>
      </p:grpSp>
      <p:grpSp>
        <p:nvGrpSpPr>
          <p:cNvPr id="143" name="Group 161">
            <a:extLst>
              <a:ext uri="{FF2B5EF4-FFF2-40B4-BE49-F238E27FC236}">
                <a16:creationId xmlns:a16="http://schemas.microsoft.com/office/drawing/2014/main" id="{0DBB5C12-B3F8-25F5-7FD0-541FEC1C03CC}"/>
              </a:ext>
            </a:extLst>
          </p:cNvPr>
          <p:cNvGrpSpPr/>
          <p:nvPr/>
        </p:nvGrpSpPr>
        <p:grpSpPr>
          <a:xfrm>
            <a:off x="12867300" y="2464133"/>
            <a:ext cx="102060" cy="104760"/>
            <a:chOff x="0" y="0"/>
            <a:chExt cx="136080" cy="139680"/>
          </a:xfrm>
          <a:solidFill>
            <a:srgbClr val="00B050"/>
          </a:solidFill>
        </p:grpSpPr>
        <p:sp>
          <p:nvSpPr>
            <p:cNvPr id="144" name="Freeform 162">
              <a:extLst>
                <a:ext uri="{FF2B5EF4-FFF2-40B4-BE49-F238E27FC236}">
                  <a16:creationId xmlns:a16="http://schemas.microsoft.com/office/drawing/2014/main" id="{5183D56A-C874-6D81-187B-AB0CFABDB3A2}"/>
                </a:ext>
              </a:extLst>
            </p:cNvPr>
            <p:cNvSpPr/>
            <p:nvPr/>
          </p:nvSpPr>
          <p:spPr>
            <a:xfrm>
              <a:off x="127" y="0"/>
              <a:ext cx="136017" cy="139573"/>
            </a:xfrm>
            <a:custGeom>
              <a:avLst/>
              <a:gdLst/>
              <a:ahLst/>
              <a:cxnLst/>
              <a:rect l="l" t="t" r="r" b="b"/>
              <a:pathLst>
                <a:path w="136017" h="139573">
                  <a:moveTo>
                    <a:pt x="67945" y="0"/>
                  </a:moveTo>
                  <a:cubicBezTo>
                    <a:pt x="29083" y="0"/>
                    <a:pt x="0" y="32385"/>
                    <a:pt x="0" y="71374"/>
                  </a:cubicBezTo>
                  <a:cubicBezTo>
                    <a:pt x="0" y="107061"/>
                    <a:pt x="29083" y="139573"/>
                    <a:pt x="67945" y="139573"/>
                  </a:cubicBezTo>
                  <a:cubicBezTo>
                    <a:pt x="106807" y="139573"/>
                    <a:pt x="136017" y="107188"/>
                    <a:pt x="136017" y="71374"/>
                  </a:cubicBezTo>
                  <a:cubicBezTo>
                    <a:pt x="135890" y="32385"/>
                    <a:pt x="106807" y="0"/>
                    <a:pt x="67945" y="0"/>
                  </a:cubicBezTo>
                  <a:close/>
                </a:path>
              </a:pathLst>
            </a:custGeom>
            <a:grpFill/>
          </p:spPr>
        </p:sp>
      </p:grpSp>
      <p:grpSp>
        <p:nvGrpSpPr>
          <p:cNvPr id="145" name="Group 163">
            <a:extLst>
              <a:ext uri="{FF2B5EF4-FFF2-40B4-BE49-F238E27FC236}">
                <a16:creationId xmlns:a16="http://schemas.microsoft.com/office/drawing/2014/main" id="{EE9AE32A-18F8-9FC0-82DA-303D55D37DD8}"/>
              </a:ext>
            </a:extLst>
          </p:cNvPr>
          <p:cNvGrpSpPr/>
          <p:nvPr/>
        </p:nvGrpSpPr>
        <p:grpSpPr>
          <a:xfrm>
            <a:off x="12599460" y="1804253"/>
            <a:ext cx="53460" cy="319140"/>
            <a:chOff x="0" y="0"/>
            <a:chExt cx="71280" cy="425520"/>
          </a:xfrm>
          <a:solidFill>
            <a:srgbClr val="00B050"/>
          </a:solidFill>
        </p:grpSpPr>
        <p:sp>
          <p:nvSpPr>
            <p:cNvPr id="146" name="Freeform 164">
              <a:extLst>
                <a:ext uri="{FF2B5EF4-FFF2-40B4-BE49-F238E27FC236}">
                  <a16:creationId xmlns:a16="http://schemas.microsoft.com/office/drawing/2014/main" id="{90CE90AD-A50E-6536-ED19-6A432061093D}"/>
                </a:ext>
              </a:extLst>
            </p:cNvPr>
            <p:cNvSpPr/>
            <p:nvPr/>
          </p:nvSpPr>
          <p:spPr>
            <a:xfrm>
              <a:off x="0" y="127"/>
              <a:ext cx="71247" cy="425450"/>
            </a:xfrm>
            <a:custGeom>
              <a:avLst/>
              <a:gdLst/>
              <a:ahLst/>
              <a:cxnLst/>
              <a:rect l="l" t="t" r="r" b="b"/>
              <a:pathLst>
                <a:path w="71247" h="425450">
                  <a:moveTo>
                    <a:pt x="35687" y="0"/>
                  </a:moveTo>
                  <a:cubicBezTo>
                    <a:pt x="16256" y="0"/>
                    <a:pt x="0" y="16129"/>
                    <a:pt x="0" y="35687"/>
                  </a:cubicBezTo>
                  <a:lnTo>
                    <a:pt x="0" y="425450"/>
                  </a:lnTo>
                  <a:cubicBezTo>
                    <a:pt x="9779" y="422148"/>
                    <a:pt x="22733" y="422148"/>
                    <a:pt x="35687" y="422148"/>
                  </a:cubicBezTo>
                  <a:cubicBezTo>
                    <a:pt x="48641" y="422148"/>
                    <a:pt x="58293" y="422148"/>
                    <a:pt x="71247" y="425450"/>
                  </a:cubicBezTo>
                  <a:lnTo>
                    <a:pt x="71247" y="35687"/>
                  </a:lnTo>
                  <a:cubicBezTo>
                    <a:pt x="71120" y="16129"/>
                    <a:pt x="54991" y="0"/>
                    <a:pt x="35687" y="0"/>
                  </a:cubicBezTo>
                  <a:close/>
                </a:path>
              </a:pathLst>
            </a:custGeom>
            <a:grpFill/>
          </p:spPr>
        </p:sp>
      </p:grpSp>
      <p:grpSp>
        <p:nvGrpSpPr>
          <p:cNvPr id="147" name="Group 165">
            <a:extLst>
              <a:ext uri="{FF2B5EF4-FFF2-40B4-BE49-F238E27FC236}">
                <a16:creationId xmlns:a16="http://schemas.microsoft.com/office/drawing/2014/main" id="{3FD77647-71C4-B930-0FFB-94A103278D8F}"/>
              </a:ext>
            </a:extLst>
          </p:cNvPr>
          <p:cNvGrpSpPr/>
          <p:nvPr/>
        </p:nvGrpSpPr>
        <p:grpSpPr>
          <a:xfrm>
            <a:off x="12546000" y="2176313"/>
            <a:ext cx="158220" cy="158760"/>
            <a:chOff x="0" y="0"/>
            <a:chExt cx="210960" cy="211680"/>
          </a:xfrm>
          <a:solidFill>
            <a:srgbClr val="00B050"/>
          </a:solidFill>
        </p:grpSpPr>
        <p:sp>
          <p:nvSpPr>
            <p:cNvPr id="148" name="Freeform 166">
              <a:extLst>
                <a:ext uri="{FF2B5EF4-FFF2-40B4-BE49-F238E27FC236}">
                  <a16:creationId xmlns:a16="http://schemas.microsoft.com/office/drawing/2014/main" id="{12480159-40CB-BCB6-DC93-81AA7D82C8F9}"/>
                </a:ext>
              </a:extLst>
            </p:cNvPr>
            <p:cNvSpPr/>
            <p:nvPr/>
          </p:nvSpPr>
          <p:spPr>
            <a:xfrm>
              <a:off x="0" y="0"/>
              <a:ext cx="211074" cy="211709"/>
            </a:xfrm>
            <a:custGeom>
              <a:avLst/>
              <a:gdLst/>
              <a:ahLst/>
              <a:cxnLst/>
              <a:rect l="l" t="t" r="r" b="b"/>
              <a:pathLst>
                <a:path w="211074" h="211709">
                  <a:moveTo>
                    <a:pt x="96647" y="0"/>
                  </a:moveTo>
                  <a:cubicBezTo>
                    <a:pt x="42926" y="0"/>
                    <a:pt x="0" y="46482"/>
                    <a:pt x="0" y="104521"/>
                  </a:cubicBezTo>
                  <a:cubicBezTo>
                    <a:pt x="0" y="159639"/>
                    <a:pt x="48768" y="211709"/>
                    <a:pt x="107188" y="211709"/>
                  </a:cubicBezTo>
                  <a:cubicBezTo>
                    <a:pt x="162306" y="211709"/>
                    <a:pt x="211074" y="162941"/>
                    <a:pt x="211074" y="104521"/>
                  </a:cubicBezTo>
                  <a:cubicBezTo>
                    <a:pt x="211074" y="46101"/>
                    <a:pt x="162179" y="635"/>
                    <a:pt x="107188" y="635"/>
                  </a:cubicBezTo>
                  <a:cubicBezTo>
                    <a:pt x="103632" y="254"/>
                    <a:pt x="100076" y="0"/>
                    <a:pt x="96647" y="0"/>
                  </a:cubicBezTo>
                  <a:close/>
                </a:path>
              </a:pathLst>
            </a:custGeom>
            <a:grpFill/>
          </p:spPr>
        </p:sp>
      </p:grpSp>
      <p:grpSp>
        <p:nvGrpSpPr>
          <p:cNvPr id="149" name="Group 167">
            <a:extLst>
              <a:ext uri="{FF2B5EF4-FFF2-40B4-BE49-F238E27FC236}">
                <a16:creationId xmlns:a16="http://schemas.microsoft.com/office/drawing/2014/main" id="{72CC5ED5-A847-0C85-085C-36950D9DA02B}"/>
              </a:ext>
            </a:extLst>
          </p:cNvPr>
          <p:cNvGrpSpPr/>
          <p:nvPr/>
        </p:nvGrpSpPr>
        <p:grpSpPr>
          <a:xfrm>
            <a:off x="12392640" y="2352353"/>
            <a:ext cx="494100" cy="353160"/>
            <a:chOff x="0" y="0"/>
            <a:chExt cx="658800" cy="470880"/>
          </a:xfrm>
          <a:solidFill>
            <a:srgbClr val="00B050"/>
          </a:solidFill>
        </p:grpSpPr>
        <p:sp>
          <p:nvSpPr>
            <p:cNvPr id="150" name="Freeform 168">
              <a:extLst>
                <a:ext uri="{FF2B5EF4-FFF2-40B4-BE49-F238E27FC236}">
                  <a16:creationId xmlns:a16="http://schemas.microsoft.com/office/drawing/2014/main" id="{68DE22CC-449A-E14B-8E8E-8C7F0C7649F7}"/>
                </a:ext>
              </a:extLst>
            </p:cNvPr>
            <p:cNvSpPr/>
            <p:nvPr/>
          </p:nvSpPr>
          <p:spPr>
            <a:xfrm>
              <a:off x="0" y="0"/>
              <a:ext cx="658876" cy="470789"/>
            </a:xfrm>
            <a:custGeom>
              <a:avLst/>
              <a:gdLst/>
              <a:ahLst/>
              <a:cxnLst/>
              <a:rect l="l" t="t" r="r" b="b"/>
              <a:pathLst>
                <a:path w="658876" h="470789">
                  <a:moveTo>
                    <a:pt x="201295" y="0"/>
                  </a:moveTo>
                  <a:lnTo>
                    <a:pt x="0" y="259715"/>
                  </a:lnTo>
                  <a:lnTo>
                    <a:pt x="0" y="435102"/>
                  </a:lnTo>
                  <a:cubicBezTo>
                    <a:pt x="0" y="454533"/>
                    <a:pt x="16256" y="470789"/>
                    <a:pt x="35687" y="470789"/>
                  </a:cubicBezTo>
                  <a:lnTo>
                    <a:pt x="389509" y="470789"/>
                  </a:lnTo>
                  <a:cubicBezTo>
                    <a:pt x="408940" y="470789"/>
                    <a:pt x="425196" y="454660"/>
                    <a:pt x="425196" y="435102"/>
                  </a:cubicBezTo>
                  <a:lnTo>
                    <a:pt x="425196" y="399415"/>
                  </a:lnTo>
                  <a:lnTo>
                    <a:pt x="529082" y="399415"/>
                  </a:lnTo>
                  <a:cubicBezTo>
                    <a:pt x="574548" y="396240"/>
                    <a:pt x="619887" y="383286"/>
                    <a:pt x="658876" y="353949"/>
                  </a:cubicBezTo>
                  <a:cubicBezTo>
                    <a:pt x="616585" y="337820"/>
                    <a:pt x="577723" y="302006"/>
                    <a:pt x="568071" y="256540"/>
                  </a:cubicBezTo>
                  <a:lnTo>
                    <a:pt x="457581" y="256540"/>
                  </a:lnTo>
                  <a:cubicBezTo>
                    <a:pt x="360299" y="256540"/>
                    <a:pt x="282321" y="178689"/>
                    <a:pt x="282321" y="81280"/>
                  </a:cubicBezTo>
                  <a:lnTo>
                    <a:pt x="282321" y="42291"/>
                  </a:lnTo>
                  <a:cubicBezTo>
                    <a:pt x="249936" y="32512"/>
                    <a:pt x="227203" y="19431"/>
                    <a:pt x="201295" y="0"/>
                  </a:cubicBezTo>
                  <a:close/>
                </a:path>
              </a:pathLst>
            </a:custGeom>
            <a:grpFill/>
          </p:spPr>
        </p:sp>
      </p:grpSp>
      <p:grpSp>
        <p:nvGrpSpPr>
          <p:cNvPr id="151" name="Group 169">
            <a:extLst>
              <a:ext uri="{FF2B5EF4-FFF2-40B4-BE49-F238E27FC236}">
                <a16:creationId xmlns:a16="http://schemas.microsoft.com/office/drawing/2014/main" id="{92771DA9-44E0-7F8D-75C5-64658EB24731}"/>
              </a:ext>
            </a:extLst>
          </p:cNvPr>
          <p:cNvGrpSpPr/>
          <p:nvPr/>
        </p:nvGrpSpPr>
        <p:grpSpPr>
          <a:xfrm>
            <a:off x="12650760" y="2067233"/>
            <a:ext cx="394740" cy="428220"/>
            <a:chOff x="0" y="0"/>
            <a:chExt cx="526320" cy="570960"/>
          </a:xfrm>
          <a:solidFill>
            <a:srgbClr val="00B050"/>
          </a:solidFill>
        </p:grpSpPr>
        <p:sp>
          <p:nvSpPr>
            <p:cNvPr id="152" name="Freeform 170">
              <a:extLst>
                <a:ext uri="{FF2B5EF4-FFF2-40B4-BE49-F238E27FC236}">
                  <a16:creationId xmlns:a16="http://schemas.microsoft.com/office/drawing/2014/main" id="{D630708B-906D-6BB6-2B6E-72BAD1A433B0}"/>
                </a:ext>
              </a:extLst>
            </p:cNvPr>
            <p:cNvSpPr/>
            <p:nvPr/>
          </p:nvSpPr>
          <p:spPr>
            <a:xfrm>
              <a:off x="127" y="0"/>
              <a:ext cx="526161" cy="570865"/>
            </a:xfrm>
            <a:custGeom>
              <a:avLst/>
              <a:gdLst/>
              <a:ahLst/>
              <a:cxnLst/>
              <a:rect l="l" t="t" r="r" b="b"/>
              <a:pathLst>
                <a:path w="526161" h="570865">
                  <a:moveTo>
                    <a:pt x="425450" y="0"/>
                  </a:moveTo>
                  <a:lnTo>
                    <a:pt x="71374" y="68199"/>
                  </a:lnTo>
                  <a:lnTo>
                    <a:pt x="71374" y="107061"/>
                  </a:lnTo>
                  <a:cubicBezTo>
                    <a:pt x="113538" y="139446"/>
                    <a:pt x="142875" y="188087"/>
                    <a:pt x="142875" y="249809"/>
                  </a:cubicBezTo>
                  <a:cubicBezTo>
                    <a:pt x="142875" y="334137"/>
                    <a:pt x="81153" y="405511"/>
                    <a:pt x="0" y="424942"/>
                  </a:cubicBezTo>
                  <a:lnTo>
                    <a:pt x="0" y="463804"/>
                  </a:lnTo>
                  <a:cubicBezTo>
                    <a:pt x="0" y="522224"/>
                    <a:pt x="48641" y="570865"/>
                    <a:pt x="103886" y="570865"/>
                  </a:cubicBezTo>
                  <a:lnTo>
                    <a:pt x="214249" y="570865"/>
                  </a:lnTo>
                  <a:cubicBezTo>
                    <a:pt x="230505" y="509143"/>
                    <a:pt x="282448" y="463804"/>
                    <a:pt x="347472" y="463804"/>
                  </a:cubicBezTo>
                  <a:cubicBezTo>
                    <a:pt x="373507" y="463804"/>
                    <a:pt x="396113" y="473583"/>
                    <a:pt x="418973" y="486537"/>
                  </a:cubicBezTo>
                  <a:lnTo>
                    <a:pt x="418973" y="424942"/>
                  </a:lnTo>
                  <a:lnTo>
                    <a:pt x="425450" y="424942"/>
                  </a:lnTo>
                  <a:cubicBezTo>
                    <a:pt x="457962" y="418465"/>
                    <a:pt x="490347" y="405511"/>
                    <a:pt x="506730" y="376301"/>
                  </a:cubicBezTo>
                  <a:cubicBezTo>
                    <a:pt x="526161" y="343916"/>
                    <a:pt x="526161" y="308102"/>
                    <a:pt x="509905" y="275717"/>
                  </a:cubicBezTo>
                  <a:lnTo>
                    <a:pt x="425450" y="103759"/>
                  </a:lnTo>
                  <a:lnTo>
                    <a:pt x="425450" y="0"/>
                  </a:lnTo>
                  <a:close/>
                </a:path>
              </a:pathLst>
            </a:custGeom>
            <a:grpFill/>
          </p:spPr>
        </p:sp>
      </p:grpSp>
      <p:grpSp>
        <p:nvGrpSpPr>
          <p:cNvPr id="153" name="Group 171">
            <a:extLst>
              <a:ext uri="{FF2B5EF4-FFF2-40B4-BE49-F238E27FC236}">
                <a16:creationId xmlns:a16="http://schemas.microsoft.com/office/drawing/2014/main" id="{24E1E257-38E5-4711-0172-396332A9B5A4}"/>
              </a:ext>
            </a:extLst>
          </p:cNvPr>
          <p:cNvGrpSpPr/>
          <p:nvPr/>
        </p:nvGrpSpPr>
        <p:grpSpPr>
          <a:xfrm>
            <a:off x="12709080" y="1803173"/>
            <a:ext cx="377460" cy="259200"/>
            <a:chOff x="0" y="0"/>
            <a:chExt cx="503280" cy="345600"/>
          </a:xfrm>
          <a:solidFill>
            <a:srgbClr val="00B050"/>
          </a:solidFill>
        </p:grpSpPr>
        <p:sp>
          <p:nvSpPr>
            <p:cNvPr id="154" name="Freeform 172">
              <a:extLst>
                <a:ext uri="{FF2B5EF4-FFF2-40B4-BE49-F238E27FC236}">
                  <a16:creationId xmlns:a16="http://schemas.microsoft.com/office/drawing/2014/main" id="{7880E850-5753-6792-C75F-E97216242731}"/>
                </a:ext>
              </a:extLst>
            </p:cNvPr>
            <p:cNvSpPr/>
            <p:nvPr/>
          </p:nvSpPr>
          <p:spPr>
            <a:xfrm>
              <a:off x="127" y="127"/>
              <a:ext cx="503047" cy="345313"/>
            </a:xfrm>
            <a:custGeom>
              <a:avLst/>
              <a:gdLst/>
              <a:ahLst/>
              <a:cxnLst/>
              <a:rect l="l" t="t" r="r" b="b"/>
              <a:pathLst>
                <a:path w="503047" h="345313">
                  <a:moveTo>
                    <a:pt x="347726" y="0"/>
                  </a:moveTo>
                  <a:cubicBezTo>
                    <a:pt x="311531" y="0"/>
                    <a:pt x="275971" y="14605"/>
                    <a:pt x="249936" y="43815"/>
                  </a:cubicBezTo>
                  <a:lnTo>
                    <a:pt x="220599" y="69723"/>
                  </a:lnTo>
                  <a:lnTo>
                    <a:pt x="0" y="69723"/>
                  </a:lnTo>
                  <a:lnTo>
                    <a:pt x="0" y="345313"/>
                  </a:lnTo>
                  <a:lnTo>
                    <a:pt x="431673" y="261112"/>
                  </a:lnTo>
                  <a:lnTo>
                    <a:pt x="447929" y="244856"/>
                  </a:lnTo>
                  <a:cubicBezTo>
                    <a:pt x="503047" y="189738"/>
                    <a:pt x="503047" y="98933"/>
                    <a:pt x="447929" y="43815"/>
                  </a:cubicBezTo>
                  <a:cubicBezTo>
                    <a:pt x="420370" y="14605"/>
                    <a:pt x="383794" y="0"/>
                    <a:pt x="347726" y="0"/>
                  </a:cubicBezTo>
                  <a:close/>
                </a:path>
              </a:pathLst>
            </a:custGeom>
            <a:grpFill/>
          </p:spPr>
        </p:sp>
      </p:grpSp>
      <p:grpSp>
        <p:nvGrpSpPr>
          <p:cNvPr id="155" name="Group 173">
            <a:extLst>
              <a:ext uri="{FF2B5EF4-FFF2-40B4-BE49-F238E27FC236}">
                <a16:creationId xmlns:a16="http://schemas.microsoft.com/office/drawing/2014/main" id="{251C73DD-80B8-8A91-CA79-8BA01271A198}"/>
              </a:ext>
            </a:extLst>
          </p:cNvPr>
          <p:cNvGrpSpPr/>
          <p:nvPr/>
        </p:nvGrpSpPr>
        <p:grpSpPr>
          <a:xfrm>
            <a:off x="12229560" y="1860413"/>
            <a:ext cx="316440" cy="613440"/>
            <a:chOff x="0" y="0"/>
            <a:chExt cx="421920" cy="817920"/>
          </a:xfrm>
          <a:solidFill>
            <a:srgbClr val="00B050"/>
          </a:solidFill>
        </p:grpSpPr>
        <p:sp>
          <p:nvSpPr>
            <p:cNvPr id="156" name="Freeform 174">
              <a:extLst>
                <a:ext uri="{FF2B5EF4-FFF2-40B4-BE49-F238E27FC236}">
                  <a16:creationId xmlns:a16="http://schemas.microsoft.com/office/drawing/2014/main" id="{C50B6420-4464-EB59-3119-B0E2FCC93409}"/>
                </a:ext>
              </a:extLst>
            </p:cNvPr>
            <p:cNvSpPr/>
            <p:nvPr/>
          </p:nvSpPr>
          <p:spPr>
            <a:xfrm>
              <a:off x="0" y="0"/>
              <a:ext cx="421894" cy="817880"/>
            </a:xfrm>
            <a:custGeom>
              <a:avLst/>
              <a:gdLst/>
              <a:ahLst/>
              <a:cxnLst/>
              <a:rect l="l" t="t" r="r" b="b"/>
              <a:pathLst>
                <a:path w="421894" h="817880">
                  <a:moveTo>
                    <a:pt x="421894" y="0"/>
                  </a:moveTo>
                  <a:cubicBezTo>
                    <a:pt x="188341" y="9779"/>
                    <a:pt x="0" y="204470"/>
                    <a:pt x="0" y="444627"/>
                  </a:cubicBezTo>
                  <a:cubicBezTo>
                    <a:pt x="0" y="593979"/>
                    <a:pt x="77978" y="733425"/>
                    <a:pt x="201295" y="817880"/>
                  </a:cubicBezTo>
                  <a:lnTo>
                    <a:pt x="369951" y="600456"/>
                  </a:lnTo>
                  <a:cubicBezTo>
                    <a:pt x="356997" y="574421"/>
                    <a:pt x="353695" y="551688"/>
                    <a:pt x="353695" y="525780"/>
                  </a:cubicBezTo>
                  <a:cubicBezTo>
                    <a:pt x="353695" y="470535"/>
                    <a:pt x="382905" y="415417"/>
                    <a:pt x="421894" y="383032"/>
                  </a:cubicBezTo>
                  <a:lnTo>
                    <a:pt x="421894" y="0"/>
                  </a:lnTo>
                  <a:close/>
                </a:path>
              </a:pathLst>
            </a:custGeom>
            <a:grpFill/>
          </p:spPr>
        </p:sp>
      </p:grpSp>
      <p:grpSp>
        <p:nvGrpSpPr>
          <p:cNvPr id="157" name="Group 175">
            <a:extLst>
              <a:ext uri="{FF2B5EF4-FFF2-40B4-BE49-F238E27FC236}">
                <a16:creationId xmlns:a16="http://schemas.microsoft.com/office/drawing/2014/main" id="{1484DE5A-3357-E1E2-7A6F-D9AB166A0B45}"/>
              </a:ext>
            </a:extLst>
          </p:cNvPr>
          <p:cNvGrpSpPr/>
          <p:nvPr/>
        </p:nvGrpSpPr>
        <p:grpSpPr>
          <a:xfrm>
            <a:off x="7340940" y="2383673"/>
            <a:ext cx="260820" cy="106920"/>
            <a:chOff x="0" y="0"/>
            <a:chExt cx="347760" cy="142560"/>
          </a:xfrm>
          <a:solidFill>
            <a:srgbClr val="00B050"/>
          </a:solidFill>
        </p:grpSpPr>
        <p:sp>
          <p:nvSpPr>
            <p:cNvPr id="158" name="Freeform 176">
              <a:extLst>
                <a:ext uri="{FF2B5EF4-FFF2-40B4-BE49-F238E27FC236}">
                  <a16:creationId xmlns:a16="http://schemas.microsoft.com/office/drawing/2014/main" id="{91CF4044-A486-03A4-A47A-24F19E08084B}"/>
                </a:ext>
              </a:extLst>
            </p:cNvPr>
            <p:cNvSpPr/>
            <p:nvPr/>
          </p:nvSpPr>
          <p:spPr>
            <a:xfrm>
              <a:off x="0" y="127"/>
              <a:ext cx="347599" cy="142494"/>
            </a:xfrm>
            <a:custGeom>
              <a:avLst/>
              <a:gdLst/>
              <a:ahLst/>
              <a:cxnLst/>
              <a:rect l="l" t="t" r="r" b="b"/>
              <a:pathLst>
                <a:path w="347599" h="142494">
                  <a:moveTo>
                    <a:pt x="172212" y="0"/>
                  </a:moveTo>
                  <a:cubicBezTo>
                    <a:pt x="91059" y="0"/>
                    <a:pt x="16256" y="61468"/>
                    <a:pt x="0" y="142494"/>
                  </a:cubicBezTo>
                  <a:lnTo>
                    <a:pt x="347599" y="142494"/>
                  </a:lnTo>
                  <a:cubicBezTo>
                    <a:pt x="331470" y="61468"/>
                    <a:pt x="256667" y="0"/>
                    <a:pt x="172212" y="0"/>
                  </a:cubicBezTo>
                  <a:close/>
                </a:path>
              </a:pathLst>
            </a:custGeom>
            <a:grpFill/>
          </p:spPr>
        </p:sp>
      </p:grpSp>
      <p:grpSp>
        <p:nvGrpSpPr>
          <p:cNvPr id="159" name="Group 177">
            <a:extLst>
              <a:ext uri="{FF2B5EF4-FFF2-40B4-BE49-F238E27FC236}">
                <a16:creationId xmlns:a16="http://schemas.microsoft.com/office/drawing/2014/main" id="{385F767F-01BC-F55B-CC15-6330A19D5C1C}"/>
              </a:ext>
            </a:extLst>
          </p:cNvPr>
          <p:cNvGrpSpPr/>
          <p:nvPr/>
        </p:nvGrpSpPr>
        <p:grpSpPr>
          <a:xfrm>
            <a:off x="7548300" y="2256773"/>
            <a:ext cx="214380" cy="233820"/>
            <a:chOff x="0" y="0"/>
            <a:chExt cx="285840" cy="311760"/>
          </a:xfrm>
          <a:solidFill>
            <a:srgbClr val="00B050"/>
          </a:solidFill>
        </p:grpSpPr>
        <p:sp>
          <p:nvSpPr>
            <p:cNvPr id="160" name="Freeform 178">
              <a:extLst>
                <a:ext uri="{FF2B5EF4-FFF2-40B4-BE49-F238E27FC236}">
                  <a16:creationId xmlns:a16="http://schemas.microsoft.com/office/drawing/2014/main" id="{8DF7AC1F-1FB9-D841-8039-66F2096895A8}"/>
                </a:ext>
              </a:extLst>
            </p:cNvPr>
            <p:cNvSpPr/>
            <p:nvPr/>
          </p:nvSpPr>
          <p:spPr>
            <a:xfrm>
              <a:off x="0" y="0"/>
              <a:ext cx="285877" cy="311658"/>
            </a:xfrm>
            <a:custGeom>
              <a:avLst/>
              <a:gdLst/>
              <a:ahLst/>
              <a:cxnLst/>
              <a:rect l="l" t="t" r="r" b="b"/>
              <a:pathLst>
                <a:path w="285877" h="311658">
                  <a:moveTo>
                    <a:pt x="217551" y="0"/>
                  </a:moveTo>
                  <a:lnTo>
                    <a:pt x="143002" y="22733"/>
                  </a:lnTo>
                  <a:cubicBezTo>
                    <a:pt x="133858" y="27305"/>
                    <a:pt x="121539" y="29845"/>
                    <a:pt x="108204" y="29845"/>
                  </a:cubicBezTo>
                  <a:cubicBezTo>
                    <a:pt x="83312" y="29845"/>
                    <a:pt x="54864" y="21082"/>
                    <a:pt x="35814" y="0"/>
                  </a:cubicBezTo>
                  <a:cubicBezTo>
                    <a:pt x="38989" y="6477"/>
                    <a:pt x="38989" y="19431"/>
                    <a:pt x="38989" y="32512"/>
                  </a:cubicBezTo>
                  <a:cubicBezTo>
                    <a:pt x="38989" y="68199"/>
                    <a:pt x="22733" y="100711"/>
                    <a:pt x="0" y="126619"/>
                  </a:cubicBezTo>
                  <a:cubicBezTo>
                    <a:pt x="74676" y="162306"/>
                    <a:pt x="126746" y="230505"/>
                    <a:pt x="139700" y="311658"/>
                  </a:cubicBezTo>
                  <a:lnTo>
                    <a:pt x="285877" y="311658"/>
                  </a:lnTo>
                  <a:lnTo>
                    <a:pt x="285877" y="22733"/>
                  </a:lnTo>
                  <a:cubicBezTo>
                    <a:pt x="259842" y="19431"/>
                    <a:pt x="237109" y="12954"/>
                    <a:pt x="217678" y="0"/>
                  </a:cubicBezTo>
                  <a:close/>
                </a:path>
              </a:pathLst>
            </a:custGeom>
            <a:grpFill/>
          </p:spPr>
        </p:sp>
      </p:grpSp>
      <p:grpSp>
        <p:nvGrpSpPr>
          <p:cNvPr id="161" name="Group 179">
            <a:extLst>
              <a:ext uri="{FF2B5EF4-FFF2-40B4-BE49-F238E27FC236}">
                <a16:creationId xmlns:a16="http://schemas.microsoft.com/office/drawing/2014/main" id="{79262C13-233F-B11A-D58E-9AD1AB5A21F8}"/>
              </a:ext>
            </a:extLst>
          </p:cNvPr>
          <p:cNvGrpSpPr/>
          <p:nvPr/>
        </p:nvGrpSpPr>
        <p:grpSpPr>
          <a:xfrm>
            <a:off x="7187580" y="1962473"/>
            <a:ext cx="389340" cy="528120"/>
            <a:chOff x="0" y="0"/>
            <a:chExt cx="519120" cy="704160"/>
          </a:xfrm>
          <a:solidFill>
            <a:srgbClr val="00B050"/>
          </a:solidFill>
        </p:grpSpPr>
        <p:sp>
          <p:nvSpPr>
            <p:cNvPr id="162" name="Freeform 180">
              <a:extLst>
                <a:ext uri="{FF2B5EF4-FFF2-40B4-BE49-F238E27FC236}">
                  <a16:creationId xmlns:a16="http://schemas.microsoft.com/office/drawing/2014/main" id="{F2994650-7BB4-17A0-826A-A71CD456E197}"/>
                </a:ext>
              </a:extLst>
            </p:cNvPr>
            <p:cNvSpPr/>
            <p:nvPr/>
          </p:nvSpPr>
          <p:spPr>
            <a:xfrm>
              <a:off x="127" y="0"/>
              <a:ext cx="518922" cy="704215"/>
            </a:xfrm>
            <a:custGeom>
              <a:avLst/>
              <a:gdLst/>
              <a:ahLst/>
              <a:cxnLst/>
              <a:rect l="l" t="t" r="r" b="b"/>
              <a:pathLst>
                <a:path w="518922" h="704215">
                  <a:moveTo>
                    <a:pt x="0" y="0"/>
                  </a:moveTo>
                  <a:lnTo>
                    <a:pt x="0" y="704215"/>
                  </a:lnTo>
                  <a:lnTo>
                    <a:pt x="145923" y="704215"/>
                  </a:lnTo>
                  <a:cubicBezTo>
                    <a:pt x="149225" y="619887"/>
                    <a:pt x="201168" y="551688"/>
                    <a:pt x="275717" y="512699"/>
                  </a:cubicBezTo>
                  <a:cubicBezTo>
                    <a:pt x="249809" y="489966"/>
                    <a:pt x="236855" y="457454"/>
                    <a:pt x="236855" y="418592"/>
                  </a:cubicBezTo>
                  <a:cubicBezTo>
                    <a:pt x="236855" y="344043"/>
                    <a:pt x="301752" y="279146"/>
                    <a:pt x="379603" y="279146"/>
                  </a:cubicBezTo>
                  <a:cubicBezTo>
                    <a:pt x="425069" y="279146"/>
                    <a:pt x="460629" y="298577"/>
                    <a:pt x="489839" y="331089"/>
                  </a:cubicBezTo>
                  <a:cubicBezTo>
                    <a:pt x="486537" y="314833"/>
                    <a:pt x="489839" y="298704"/>
                    <a:pt x="493014" y="282321"/>
                  </a:cubicBezTo>
                  <a:lnTo>
                    <a:pt x="518922" y="207645"/>
                  </a:lnTo>
                  <a:cubicBezTo>
                    <a:pt x="496316" y="165481"/>
                    <a:pt x="489839" y="116840"/>
                    <a:pt x="489839" y="68199"/>
                  </a:cubicBezTo>
                  <a:cubicBezTo>
                    <a:pt x="489839" y="42291"/>
                    <a:pt x="493014" y="19431"/>
                    <a:pt x="496316" y="0"/>
                  </a:cubicBezTo>
                  <a:close/>
                </a:path>
              </a:pathLst>
            </a:custGeom>
            <a:grpFill/>
          </p:spPr>
        </p:sp>
      </p:grpSp>
      <p:grpSp>
        <p:nvGrpSpPr>
          <p:cNvPr id="163" name="Group 181">
            <a:extLst>
              <a:ext uri="{FF2B5EF4-FFF2-40B4-BE49-F238E27FC236}">
                <a16:creationId xmlns:a16="http://schemas.microsoft.com/office/drawing/2014/main" id="{7413288B-A008-8DF0-8657-7200C238727A}"/>
              </a:ext>
            </a:extLst>
          </p:cNvPr>
          <p:cNvGrpSpPr/>
          <p:nvPr/>
        </p:nvGrpSpPr>
        <p:grpSpPr>
          <a:xfrm>
            <a:off x="7421400" y="2225453"/>
            <a:ext cx="104760" cy="104760"/>
            <a:chOff x="0" y="0"/>
            <a:chExt cx="139680" cy="139680"/>
          </a:xfrm>
          <a:solidFill>
            <a:srgbClr val="00B050"/>
          </a:solidFill>
        </p:grpSpPr>
        <p:sp>
          <p:nvSpPr>
            <p:cNvPr id="164" name="Freeform 182">
              <a:extLst>
                <a:ext uri="{FF2B5EF4-FFF2-40B4-BE49-F238E27FC236}">
                  <a16:creationId xmlns:a16="http://schemas.microsoft.com/office/drawing/2014/main" id="{5970191C-1DB0-106F-19D0-B5C93868571C}"/>
                </a:ext>
              </a:extLst>
            </p:cNvPr>
            <p:cNvSpPr/>
            <p:nvPr/>
          </p:nvSpPr>
          <p:spPr>
            <a:xfrm>
              <a:off x="0" y="127"/>
              <a:ext cx="139700" cy="139446"/>
            </a:xfrm>
            <a:custGeom>
              <a:avLst/>
              <a:gdLst/>
              <a:ahLst/>
              <a:cxnLst/>
              <a:rect l="l" t="t" r="r" b="b"/>
              <a:pathLst>
                <a:path w="139700" h="139446">
                  <a:moveTo>
                    <a:pt x="68199" y="0"/>
                  </a:moveTo>
                  <a:cubicBezTo>
                    <a:pt x="32512" y="0"/>
                    <a:pt x="0" y="32385"/>
                    <a:pt x="0" y="71374"/>
                  </a:cubicBezTo>
                  <a:cubicBezTo>
                    <a:pt x="0" y="107061"/>
                    <a:pt x="32512" y="139446"/>
                    <a:pt x="68199" y="139446"/>
                  </a:cubicBezTo>
                  <a:cubicBezTo>
                    <a:pt x="107188" y="139446"/>
                    <a:pt x="139700" y="107061"/>
                    <a:pt x="139700" y="71374"/>
                  </a:cubicBezTo>
                  <a:cubicBezTo>
                    <a:pt x="139700" y="32385"/>
                    <a:pt x="107188" y="0"/>
                    <a:pt x="68199" y="0"/>
                  </a:cubicBezTo>
                  <a:close/>
                </a:path>
              </a:pathLst>
            </a:custGeom>
            <a:grpFill/>
          </p:spPr>
        </p:sp>
      </p:grpSp>
      <p:grpSp>
        <p:nvGrpSpPr>
          <p:cNvPr id="165" name="Group 183">
            <a:extLst>
              <a:ext uri="{FF2B5EF4-FFF2-40B4-BE49-F238E27FC236}">
                <a16:creationId xmlns:a16="http://schemas.microsoft.com/office/drawing/2014/main" id="{5F957FD8-E93F-DE9E-B9E8-D3E707D12E59}"/>
              </a:ext>
            </a:extLst>
          </p:cNvPr>
          <p:cNvGrpSpPr/>
          <p:nvPr/>
        </p:nvGrpSpPr>
        <p:grpSpPr>
          <a:xfrm>
            <a:off x="7603920" y="1805333"/>
            <a:ext cx="423900" cy="420120"/>
            <a:chOff x="0" y="0"/>
            <a:chExt cx="565200" cy="560160"/>
          </a:xfrm>
          <a:solidFill>
            <a:srgbClr val="00B050"/>
          </a:solidFill>
        </p:grpSpPr>
        <p:sp>
          <p:nvSpPr>
            <p:cNvPr id="166" name="Freeform 184">
              <a:extLst>
                <a:ext uri="{FF2B5EF4-FFF2-40B4-BE49-F238E27FC236}">
                  <a16:creationId xmlns:a16="http://schemas.microsoft.com/office/drawing/2014/main" id="{D525A2FC-1A51-1B08-99A6-837B13B0D210}"/>
                </a:ext>
              </a:extLst>
            </p:cNvPr>
            <p:cNvSpPr/>
            <p:nvPr/>
          </p:nvSpPr>
          <p:spPr>
            <a:xfrm>
              <a:off x="127" y="0"/>
              <a:ext cx="565150" cy="560324"/>
            </a:xfrm>
            <a:custGeom>
              <a:avLst/>
              <a:gdLst/>
              <a:ahLst/>
              <a:cxnLst/>
              <a:rect l="l" t="t" r="r" b="b"/>
              <a:pathLst>
                <a:path w="565150" h="560324">
                  <a:moveTo>
                    <a:pt x="279273" y="102235"/>
                  </a:moveTo>
                  <a:cubicBezTo>
                    <a:pt x="298704" y="102235"/>
                    <a:pt x="315087" y="118364"/>
                    <a:pt x="315087" y="137922"/>
                  </a:cubicBezTo>
                  <a:cubicBezTo>
                    <a:pt x="315087" y="160655"/>
                    <a:pt x="298831" y="176911"/>
                    <a:pt x="279273" y="176911"/>
                  </a:cubicBezTo>
                  <a:cubicBezTo>
                    <a:pt x="259715" y="176911"/>
                    <a:pt x="243586" y="160782"/>
                    <a:pt x="243586" y="137922"/>
                  </a:cubicBezTo>
                  <a:cubicBezTo>
                    <a:pt x="246761" y="118491"/>
                    <a:pt x="263017" y="102235"/>
                    <a:pt x="279273" y="102235"/>
                  </a:cubicBezTo>
                  <a:close/>
                  <a:moveTo>
                    <a:pt x="282575" y="241808"/>
                  </a:moveTo>
                  <a:cubicBezTo>
                    <a:pt x="305308" y="241808"/>
                    <a:pt x="321564" y="258064"/>
                    <a:pt x="321564" y="277622"/>
                  </a:cubicBezTo>
                  <a:lnTo>
                    <a:pt x="321564" y="420497"/>
                  </a:lnTo>
                  <a:cubicBezTo>
                    <a:pt x="321564" y="439928"/>
                    <a:pt x="305308" y="456311"/>
                    <a:pt x="282575" y="456311"/>
                  </a:cubicBezTo>
                  <a:cubicBezTo>
                    <a:pt x="263144" y="456311"/>
                    <a:pt x="246761" y="440055"/>
                    <a:pt x="246761" y="420497"/>
                  </a:cubicBezTo>
                  <a:lnTo>
                    <a:pt x="246761" y="277622"/>
                  </a:lnTo>
                  <a:cubicBezTo>
                    <a:pt x="246761" y="258191"/>
                    <a:pt x="263017" y="241808"/>
                    <a:pt x="282575" y="241808"/>
                  </a:cubicBezTo>
                  <a:close/>
                  <a:moveTo>
                    <a:pt x="272669" y="0"/>
                  </a:moveTo>
                  <a:cubicBezTo>
                    <a:pt x="139954" y="0"/>
                    <a:pt x="0" y="113284"/>
                    <a:pt x="0" y="280797"/>
                  </a:cubicBezTo>
                  <a:cubicBezTo>
                    <a:pt x="0" y="329565"/>
                    <a:pt x="12954" y="375031"/>
                    <a:pt x="35814" y="414020"/>
                  </a:cubicBezTo>
                  <a:lnTo>
                    <a:pt x="3302" y="511429"/>
                  </a:lnTo>
                  <a:cubicBezTo>
                    <a:pt x="0" y="524383"/>
                    <a:pt x="3302" y="540766"/>
                    <a:pt x="12954" y="550418"/>
                  </a:cubicBezTo>
                  <a:cubicBezTo>
                    <a:pt x="17018" y="556641"/>
                    <a:pt x="25146" y="558927"/>
                    <a:pt x="33782" y="558927"/>
                  </a:cubicBezTo>
                  <a:cubicBezTo>
                    <a:pt x="38735" y="558927"/>
                    <a:pt x="43942" y="558165"/>
                    <a:pt x="48768" y="557022"/>
                  </a:cubicBezTo>
                  <a:lnTo>
                    <a:pt x="146177" y="524510"/>
                  </a:lnTo>
                  <a:cubicBezTo>
                    <a:pt x="185166" y="550545"/>
                    <a:pt x="230632" y="560324"/>
                    <a:pt x="282575" y="560324"/>
                  </a:cubicBezTo>
                  <a:cubicBezTo>
                    <a:pt x="438404" y="560324"/>
                    <a:pt x="565150" y="436880"/>
                    <a:pt x="565150" y="280924"/>
                  </a:cubicBezTo>
                  <a:cubicBezTo>
                    <a:pt x="565023" y="131445"/>
                    <a:pt x="444881" y="8001"/>
                    <a:pt x="298704" y="1524"/>
                  </a:cubicBezTo>
                  <a:cubicBezTo>
                    <a:pt x="290068" y="508"/>
                    <a:pt x="281432" y="0"/>
                    <a:pt x="272669" y="0"/>
                  </a:cubicBezTo>
                  <a:close/>
                </a:path>
              </a:pathLst>
            </a:custGeom>
            <a:grpFill/>
          </p:spPr>
        </p:sp>
      </p:grpSp>
      <p:grpSp>
        <p:nvGrpSpPr>
          <p:cNvPr id="167" name="Group 185">
            <a:extLst>
              <a:ext uri="{FF2B5EF4-FFF2-40B4-BE49-F238E27FC236}">
                <a16:creationId xmlns:a16="http://schemas.microsoft.com/office/drawing/2014/main" id="{A190F5F7-E304-09A1-D9BB-D99889C721B9}"/>
              </a:ext>
            </a:extLst>
          </p:cNvPr>
          <p:cNvGrpSpPr/>
          <p:nvPr/>
        </p:nvGrpSpPr>
        <p:grpSpPr>
          <a:xfrm>
            <a:off x="7180560" y="2541893"/>
            <a:ext cx="582120" cy="163080"/>
            <a:chOff x="0" y="0"/>
            <a:chExt cx="776160" cy="217440"/>
          </a:xfrm>
          <a:solidFill>
            <a:srgbClr val="00B050"/>
          </a:solidFill>
        </p:grpSpPr>
        <p:sp>
          <p:nvSpPr>
            <p:cNvPr id="168" name="Freeform 186">
              <a:extLst>
                <a:ext uri="{FF2B5EF4-FFF2-40B4-BE49-F238E27FC236}">
                  <a16:creationId xmlns:a16="http://schemas.microsoft.com/office/drawing/2014/main" id="{A49761A0-377C-F79C-E23B-94C87D537607}"/>
                </a:ext>
              </a:extLst>
            </p:cNvPr>
            <p:cNvSpPr/>
            <p:nvPr/>
          </p:nvSpPr>
          <p:spPr>
            <a:xfrm>
              <a:off x="0" y="0"/>
              <a:ext cx="776097" cy="217297"/>
            </a:xfrm>
            <a:custGeom>
              <a:avLst/>
              <a:gdLst/>
              <a:ahLst/>
              <a:cxnLst/>
              <a:rect l="l" t="t" r="r" b="b"/>
              <a:pathLst>
                <a:path w="776097" h="217297">
                  <a:moveTo>
                    <a:pt x="0" y="0"/>
                  </a:moveTo>
                  <a:lnTo>
                    <a:pt x="0" y="110236"/>
                  </a:lnTo>
                  <a:cubicBezTo>
                    <a:pt x="0" y="171958"/>
                    <a:pt x="48768" y="217297"/>
                    <a:pt x="107188" y="217297"/>
                  </a:cubicBezTo>
                  <a:lnTo>
                    <a:pt x="668909" y="217297"/>
                  </a:lnTo>
                  <a:cubicBezTo>
                    <a:pt x="727329" y="217297"/>
                    <a:pt x="776097" y="168656"/>
                    <a:pt x="776097" y="110236"/>
                  </a:cubicBezTo>
                  <a:lnTo>
                    <a:pt x="776097" y="0"/>
                  </a:lnTo>
                  <a:close/>
                </a:path>
              </a:pathLst>
            </a:custGeom>
            <a:grpFill/>
          </p:spPr>
        </p:sp>
      </p:grpSp>
      <p:grpSp>
        <p:nvGrpSpPr>
          <p:cNvPr id="169" name="Group 187">
            <a:extLst>
              <a:ext uri="{FF2B5EF4-FFF2-40B4-BE49-F238E27FC236}">
                <a16:creationId xmlns:a16="http://schemas.microsoft.com/office/drawing/2014/main" id="{4FAFB950-E61A-E961-510F-43F8CE34715E}"/>
              </a:ext>
            </a:extLst>
          </p:cNvPr>
          <p:cNvGrpSpPr/>
          <p:nvPr/>
        </p:nvGrpSpPr>
        <p:grpSpPr>
          <a:xfrm>
            <a:off x="7182720" y="1804253"/>
            <a:ext cx="474660" cy="104760"/>
            <a:chOff x="0" y="0"/>
            <a:chExt cx="632880" cy="139680"/>
          </a:xfrm>
          <a:solidFill>
            <a:srgbClr val="00B050"/>
          </a:solidFill>
        </p:grpSpPr>
        <p:sp>
          <p:nvSpPr>
            <p:cNvPr id="170" name="Freeform 188">
              <a:extLst>
                <a:ext uri="{FF2B5EF4-FFF2-40B4-BE49-F238E27FC236}">
                  <a16:creationId xmlns:a16="http://schemas.microsoft.com/office/drawing/2014/main" id="{A82CAFB4-7A18-49D0-9404-75E78520A3FA}"/>
                </a:ext>
              </a:extLst>
            </p:cNvPr>
            <p:cNvSpPr/>
            <p:nvPr/>
          </p:nvSpPr>
          <p:spPr>
            <a:xfrm>
              <a:off x="127" y="0"/>
              <a:ext cx="632714" cy="139573"/>
            </a:xfrm>
            <a:custGeom>
              <a:avLst/>
              <a:gdLst/>
              <a:ahLst/>
              <a:cxnLst/>
              <a:rect l="l" t="t" r="r" b="b"/>
              <a:pathLst>
                <a:path w="632714" h="139573">
                  <a:moveTo>
                    <a:pt x="107061" y="0"/>
                  </a:moveTo>
                  <a:cubicBezTo>
                    <a:pt x="48641" y="0"/>
                    <a:pt x="0" y="48768"/>
                    <a:pt x="0" y="103886"/>
                  </a:cubicBezTo>
                  <a:lnTo>
                    <a:pt x="0" y="139573"/>
                  </a:lnTo>
                  <a:lnTo>
                    <a:pt x="525653" y="139573"/>
                  </a:lnTo>
                  <a:cubicBezTo>
                    <a:pt x="545084" y="84328"/>
                    <a:pt x="584073" y="35687"/>
                    <a:pt x="632714" y="0"/>
                  </a:cubicBezTo>
                  <a:close/>
                </a:path>
              </a:pathLst>
            </a:custGeom>
            <a:grpFill/>
          </p:spPr>
        </p:sp>
      </p:grpSp>
      <p:grpSp>
        <p:nvGrpSpPr>
          <p:cNvPr id="171" name="Group 189">
            <a:extLst>
              <a:ext uri="{FF2B5EF4-FFF2-40B4-BE49-F238E27FC236}">
                <a16:creationId xmlns:a16="http://schemas.microsoft.com/office/drawing/2014/main" id="{34A3240A-C416-DF81-835E-F53A575EB42D}"/>
              </a:ext>
            </a:extLst>
          </p:cNvPr>
          <p:cNvGrpSpPr/>
          <p:nvPr/>
        </p:nvGrpSpPr>
        <p:grpSpPr>
          <a:xfrm>
            <a:off x="8683380" y="1803713"/>
            <a:ext cx="498960" cy="498960"/>
            <a:chOff x="0" y="0"/>
            <a:chExt cx="665280" cy="665280"/>
          </a:xfrm>
          <a:solidFill>
            <a:srgbClr val="00B050"/>
          </a:solidFill>
        </p:grpSpPr>
        <p:sp>
          <p:nvSpPr>
            <p:cNvPr id="172" name="Freeform 190">
              <a:extLst>
                <a:ext uri="{FF2B5EF4-FFF2-40B4-BE49-F238E27FC236}">
                  <a16:creationId xmlns:a16="http://schemas.microsoft.com/office/drawing/2014/main" id="{C68CE416-7B57-F8D0-9C90-5006E5BE6683}"/>
                </a:ext>
              </a:extLst>
            </p:cNvPr>
            <p:cNvSpPr/>
            <p:nvPr/>
          </p:nvSpPr>
          <p:spPr>
            <a:xfrm>
              <a:off x="0" y="0"/>
              <a:ext cx="665226" cy="665353"/>
            </a:xfrm>
            <a:custGeom>
              <a:avLst/>
              <a:gdLst/>
              <a:ahLst/>
              <a:cxnLst/>
              <a:rect l="l" t="t" r="r" b="b"/>
              <a:pathLst>
                <a:path w="665226" h="665353">
                  <a:moveTo>
                    <a:pt x="382905" y="0"/>
                  </a:moveTo>
                  <a:cubicBezTo>
                    <a:pt x="366649" y="0"/>
                    <a:pt x="353695" y="6477"/>
                    <a:pt x="350520" y="19431"/>
                  </a:cubicBezTo>
                  <a:cubicBezTo>
                    <a:pt x="344043" y="32385"/>
                    <a:pt x="344043" y="48641"/>
                    <a:pt x="356997" y="55118"/>
                  </a:cubicBezTo>
                  <a:lnTo>
                    <a:pt x="431546" y="129794"/>
                  </a:lnTo>
                  <a:lnTo>
                    <a:pt x="129794" y="428244"/>
                  </a:lnTo>
                  <a:lnTo>
                    <a:pt x="58420" y="356997"/>
                  </a:lnTo>
                  <a:cubicBezTo>
                    <a:pt x="51054" y="349631"/>
                    <a:pt x="40132" y="346075"/>
                    <a:pt x="29718" y="346075"/>
                  </a:cubicBezTo>
                  <a:cubicBezTo>
                    <a:pt x="26162" y="346075"/>
                    <a:pt x="22860" y="346329"/>
                    <a:pt x="19558" y="347218"/>
                  </a:cubicBezTo>
                  <a:cubicBezTo>
                    <a:pt x="9779" y="350520"/>
                    <a:pt x="0" y="366649"/>
                    <a:pt x="0" y="379603"/>
                  </a:cubicBezTo>
                  <a:lnTo>
                    <a:pt x="0" y="626364"/>
                  </a:lnTo>
                  <a:cubicBezTo>
                    <a:pt x="0" y="648970"/>
                    <a:pt x="16256" y="665353"/>
                    <a:pt x="35687" y="665353"/>
                  </a:cubicBezTo>
                  <a:lnTo>
                    <a:pt x="285623" y="665353"/>
                  </a:lnTo>
                  <a:cubicBezTo>
                    <a:pt x="301752" y="665353"/>
                    <a:pt x="311531" y="655574"/>
                    <a:pt x="318008" y="642620"/>
                  </a:cubicBezTo>
                  <a:cubicBezTo>
                    <a:pt x="321183" y="632968"/>
                    <a:pt x="321183" y="616712"/>
                    <a:pt x="308229" y="606933"/>
                  </a:cubicBezTo>
                  <a:lnTo>
                    <a:pt x="236855" y="535559"/>
                  </a:lnTo>
                  <a:lnTo>
                    <a:pt x="535432" y="233680"/>
                  </a:lnTo>
                  <a:lnTo>
                    <a:pt x="610108" y="308229"/>
                  </a:lnTo>
                  <a:cubicBezTo>
                    <a:pt x="614807" y="312928"/>
                    <a:pt x="624840" y="316103"/>
                    <a:pt x="634873" y="316103"/>
                  </a:cubicBezTo>
                  <a:cubicBezTo>
                    <a:pt x="638556" y="316103"/>
                    <a:pt x="642239" y="315722"/>
                    <a:pt x="645795" y="314706"/>
                  </a:cubicBezTo>
                  <a:cubicBezTo>
                    <a:pt x="658749" y="311531"/>
                    <a:pt x="665226" y="295275"/>
                    <a:pt x="665226" y="282321"/>
                  </a:cubicBezTo>
                  <a:lnTo>
                    <a:pt x="665226" y="35687"/>
                  </a:lnTo>
                  <a:cubicBezTo>
                    <a:pt x="665226" y="16256"/>
                    <a:pt x="648970" y="0"/>
                    <a:pt x="629539" y="0"/>
                  </a:cubicBezTo>
                  <a:close/>
                </a:path>
              </a:pathLst>
            </a:custGeom>
            <a:grpFill/>
          </p:spPr>
        </p:sp>
      </p:grpSp>
      <p:grpSp>
        <p:nvGrpSpPr>
          <p:cNvPr id="173" name="Group 191">
            <a:extLst>
              <a:ext uri="{FF2B5EF4-FFF2-40B4-BE49-F238E27FC236}">
                <a16:creationId xmlns:a16="http://schemas.microsoft.com/office/drawing/2014/main" id="{631BC31D-86F3-F644-9D1C-67951686A322}"/>
              </a:ext>
            </a:extLst>
          </p:cNvPr>
          <p:cNvGrpSpPr/>
          <p:nvPr/>
        </p:nvGrpSpPr>
        <p:grpSpPr>
          <a:xfrm>
            <a:off x="8362080" y="1992173"/>
            <a:ext cx="235980" cy="227340"/>
            <a:chOff x="0" y="0"/>
            <a:chExt cx="314640" cy="303120"/>
          </a:xfrm>
          <a:solidFill>
            <a:srgbClr val="00B050"/>
          </a:solidFill>
        </p:grpSpPr>
        <p:sp>
          <p:nvSpPr>
            <p:cNvPr id="174" name="Freeform 192">
              <a:extLst>
                <a:ext uri="{FF2B5EF4-FFF2-40B4-BE49-F238E27FC236}">
                  <a16:creationId xmlns:a16="http://schemas.microsoft.com/office/drawing/2014/main" id="{B4484612-8B98-CBF7-57F0-BE9EEBB9117F}"/>
                </a:ext>
              </a:extLst>
            </p:cNvPr>
            <p:cNvSpPr/>
            <p:nvPr/>
          </p:nvSpPr>
          <p:spPr>
            <a:xfrm>
              <a:off x="127" y="127"/>
              <a:ext cx="314325" cy="303022"/>
            </a:xfrm>
            <a:custGeom>
              <a:avLst/>
              <a:gdLst/>
              <a:ahLst/>
              <a:cxnLst/>
              <a:rect l="l" t="t" r="r" b="b"/>
              <a:pathLst>
                <a:path w="314325" h="303022">
                  <a:moveTo>
                    <a:pt x="99695" y="0"/>
                  </a:moveTo>
                  <a:cubicBezTo>
                    <a:pt x="70358" y="0"/>
                    <a:pt x="41529" y="11684"/>
                    <a:pt x="22606" y="30480"/>
                  </a:cubicBezTo>
                  <a:lnTo>
                    <a:pt x="0" y="56388"/>
                  </a:lnTo>
                  <a:lnTo>
                    <a:pt x="246380" y="303022"/>
                  </a:lnTo>
                  <a:lnTo>
                    <a:pt x="275463" y="283591"/>
                  </a:lnTo>
                  <a:cubicBezTo>
                    <a:pt x="314325" y="241427"/>
                    <a:pt x="314325" y="173228"/>
                    <a:pt x="275463" y="131064"/>
                  </a:cubicBezTo>
                  <a:lnTo>
                    <a:pt x="171704" y="30480"/>
                  </a:lnTo>
                  <a:cubicBezTo>
                    <a:pt x="152019" y="9144"/>
                    <a:pt x="125603" y="0"/>
                    <a:pt x="99695" y="0"/>
                  </a:cubicBezTo>
                  <a:close/>
                </a:path>
              </a:pathLst>
            </a:custGeom>
            <a:grpFill/>
          </p:spPr>
        </p:sp>
      </p:grpSp>
      <p:grpSp>
        <p:nvGrpSpPr>
          <p:cNvPr id="175" name="Group 193">
            <a:extLst>
              <a:ext uri="{FF2B5EF4-FFF2-40B4-BE49-F238E27FC236}">
                <a16:creationId xmlns:a16="http://schemas.microsoft.com/office/drawing/2014/main" id="{C5FC74AD-465D-D02C-C490-5DFC25AB80ED}"/>
              </a:ext>
            </a:extLst>
          </p:cNvPr>
          <p:cNvGrpSpPr/>
          <p:nvPr/>
        </p:nvGrpSpPr>
        <p:grpSpPr>
          <a:xfrm>
            <a:off x="8758980" y="2391773"/>
            <a:ext cx="238680" cy="230040"/>
            <a:chOff x="0" y="0"/>
            <a:chExt cx="318240" cy="306720"/>
          </a:xfrm>
          <a:solidFill>
            <a:srgbClr val="00B050"/>
          </a:solidFill>
        </p:grpSpPr>
        <p:sp>
          <p:nvSpPr>
            <p:cNvPr id="176" name="Freeform 194">
              <a:extLst>
                <a:ext uri="{FF2B5EF4-FFF2-40B4-BE49-F238E27FC236}">
                  <a16:creationId xmlns:a16="http://schemas.microsoft.com/office/drawing/2014/main" id="{0609E84C-16E7-E172-1442-706822E15413}"/>
                </a:ext>
              </a:extLst>
            </p:cNvPr>
            <p:cNvSpPr/>
            <p:nvPr/>
          </p:nvSpPr>
          <p:spPr>
            <a:xfrm>
              <a:off x="127" y="0"/>
              <a:ext cx="318008" cy="306705"/>
            </a:xfrm>
            <a:custGeom>
              <a:avLst/>
              <a:gdLst/>
              <a:ahLst/>
              <a:cxnLst/>
              <a:rect l="l" t="t" r="r" b="b"/>
              <a:pathLst>
                <a:path w="318008" h="306705">
                  <a:moveTo>
                    <a:pt x="102743" y="0"/>
                  </a:moveTo>
                  <a:cubicBezTo>
                    <a:pt x="80899" y="0"/>
                    <a:pt x="59309" y="6858"/>
                    <a:pt x="42164" y="21082"/>
                  </a:cubicBezTo>
                  <a:cubicBezTo>
                    <a:pt x="38989" y="21082"/>
                    <a:pt x="32512" y="27559"/>
                    <a:pt x="29210" y="30734"/>
                  </a:cubicBezTo>
                  <a:lnTo>
                    <a:pt x="0" y="60071"/>
                  </a:lnTo>
                  <a:lnTo>
                    <a:pt x="249936" y="306705"/>
                  </a:lnTo>
                  <a:lnTo>
                    <a:pt x="275844" y="277495"/>
                  </a:lnTo>
                  <a:cubicBezTo>
                    <a:pt x="318008" y="238506"/>
                    <a:pt x="318008" y="167132"/>
                    <a:pt x="275844" y="128143"/>
                  </a:cubicBezTo>
                  <a:lnTo>
                    <a:pt x="178562" y="30861"/>
                  </a:lnTo>
                  <a:cubicBezTo>
                    <a:pt x="158496" y="10795"/>
                    <a:pt x="130429" y="0"/>
                    <a:pt x="102743" y="0"/>
                  </a:cubicBezTo>
                  <a:close/>
                </a:path>
              </a:pathLst>
            </a:custGeom>
            <a:grpFill/>
          </p:spPr>
        </p:sp>
      </p:grpSp>
      <p:grpSp>
        <p:nvGrpSpPr>
          <p:cNvPr id="177" name="Group 195">
            <a:extLst>
              <a:ext uri="{FF2B5EF4-FFF2-40B4-BE49-F238E27FC236}">
                <a16:creationId xmlns:a16="http://schemas.microsoft.com/office/drawing/2014/main" id="{9C95BB27-093F-87A0-6F6A-916E2346DB12}"/>
              </a:ext>
            </a:extLst>
          </p:cNvPr>
          <p:cNvGrpSpPr/>
          <p:nvPr/>
        </p:nvGrpSpPr>
        <p:grpSpPr>
          <a:xfrm>
            <a:off x="8269740" y="2076413"/>
            <a:ext cx="640440" cy="629640"/>
            <a:chOff x="0" y="0"/>
            <a:chExt cx="853920" cy="839520"/>
          </a:xfrm>
          <a:solidFill>
            <a:srgbClr val="00B050"/>
          </a:solidFill>
        </p:grpSpPr>
        <p:sp>
          <p:nvSpPr>
            <p:cNvPr id="178" name="Freeform 196">
              <a:extLst>
                <a:ext uri="{FF2B5EF4-FFF2-40B4-BE49-F238E27FC236}">
                  <a16:creationId xmlns:a16="http://schemas.microsoft.com/office/drawing/2014/main" id="{0BA4344C-06ED-C597-9CCD-06F66574448E}"/>
                </a:ext>
              </a:extLst>
            </p:cNvPr>
            <p:cNvSpPr/>
            <p:nvPr/>
          </p:nvSpPr>
          <p:spPr>
            <a:xfrm>
              <a:off x="0" y="127"/>
              <a:ext cx="853821" cy="839470"/>
            </a:xfrm>
            <a:custGeom>
              <a:avLst/>
              <a:gdLst/>
              <a:ahLst/>
              <a:cxnLst/>
              <a:rect l="l" t="t" r="r" b="b"/>
              <a:pathLst>
                <a:path w="853821" h="839470">
                  <a:moveTo>
                    <a:pt x="74676" y="0"/>
                  </a:moveTo>
                  <a:cubicBezTo>
                    <a:pt x="9779" y="64897"/>
                    <a:pt x="0" y="142748"/>
                    <a:pt x="29210" y="207772"/>
                  </a:cubicBezTo>
                  <a:cubicBezTo>
                    <a:pt x="142875" y="435102"/>
                    <a:pt x="405765" y="697992"/>
                    <a:pt x="646049" y="821436"/>
                  </a:cubicBezTo>
                  <a:cubicBezTo>
                    <a:pt x="669671" y="833120"/>
                    <a:pt x="694944" y="839470"/>
                    <a:pt x="720852" y="839470"/>
                  </a:cubicBezTo>
                  <a:cubicBezTo>
                    <a:pt x="765937" y="839470"/>
                    <a:pt x="812546" y="820547"/>
                    <a:pt x="853821" y="779145"/>
                  </a:cubicBezTo>
                  <a:lnTo>
                    <a:pt x="74676" y="0"/>
                  </a:lnTo>
                  <a:close/>
                </a:path>
              </a:pathLst>
            </a:custGeom>
            <a:grpFill/>
          </p:spPr>
        </p:sp>
      </p:grpSp>
      <p:grpSp>
        <p:nvGrpSpPr>
          <p:cNvPr id="179" name="Group 197">
            <a:extLst>
              <a:ext uri="{FF2B5EF4-FFF2-40B4-BE49-F238E27FC236}">
                <a16:creationId xmlns:a16="http://schemas.microsoft.com/office/drawing/2014/main" id="{7FF8C509-1186-AB9F-2A35-C822DE6E250E}"/>
              </a:ext>
            </a:extLst>
          </p:cNvPr>
          <p:cNvGrpSpPr/>
          <p:nvPr/>
        </p:nvGrpSpPr>
        <p:grpSpPr>
          <a:xfrm>
            <a:off x="13994820" y="3681833"/>
            <a:ext cx="583200" cy="640440"/>
            <a:chOff x="0" y="0"/>
            <a:chExt cx="777600" cy="853920"/>
          </a:xfrm>
          <a:solidFill>
            <a:srgbClr val="00B050"/>
          </a:solidFill>
        </p:grpSpPr>
        <p:sp>
          <p:nvSpPr>
            <p:cNvPr id="180" name="Freeform 198">
              <a:extLst>
                <a:ext uri="{FF2B5EF4-FFF2-40B4-BE49-F238E27FC236}">
                  <a16:creationId xmlns:a16="http://schemas.microsoft.com/office/drawing/2014/main" id="{ED181465-83EE-B068-7A63-1001FD286A50}"/>
                </a:ext>
              </a:extLst>
            </p:cNvPr>
            <p:cNvSpPr/>
            <p:nvPr/>
          </p:nvSpPr>
          <p:spPr>
            <a:xfrm>
              <a:off x="0" y="0"/>
              <a:ext cx="777621" cy="853821"/>
            </a:xfrm>
            <a:custGeom>
              <a:avLst/>
              <a:gdLst/>
              <a:ahLst/>
              <a:cxnLst/>
              <a:rect l="l" t="t" r="r" b="b"/>
              <a:pathLst>
                <a:path w="777621" h="853821">
                  <a:moveTo>
                    <a:pt x="582295" y="236474"/>
                  </a:moveTo>
                  <a:cubicBezTo>
                    <a:pt x="592074" y="236474"/>
                    <a:pt x="601980" y="240157"/>
                    <a:pt x="609092" y="247269"/>
                  </a:cubicBezTo>
                  <a:cubicBezTo>
                    <a:pt x="619887" y="257937"/>
                    <a:pt x="619887" y="279527"/>
                    <a:pt x="609092" y="301117"/>
                  </a:cubicBezTo>
                  <a:lnTo>
                    <a:pt x="376174" y="533908"/>
                  </a:lnTo>
                  <a:cubicBezTo>
                    <a:pt x="365506" y="541020"/>
                    <a:pt x="358267" y="544703"/>
                    <a:pt x="347472" y="544703"/>
                  </a:cubicBezTo>
                  <a:cubicBezTo>
                    <a:pt x="340360" y="544703"/>
                    <a:pt x="329565" y="541020"/>
                    <a:pt x="322453" y="533908"/>
                  </a:cubicBezTo>
                  <a:lnTo>
                    <a:pt x="247142" y="455041"/>
                  </a:lnTo>
                  <a:cubicBezTo>
                    <a:pt x="232791" y="444373"/>
                    <a:pt x="232791" y="415671"/>
                    <a:pt x="247142" y="401320"/>
                  </a:cubicBezTo>
                  <a:cubicBezTo>
                    <a:pt x="252476" y="395859"/>
                    <a:pt x="262382" y="393192"/>
                    <a:pt x="272669" y="393192"/>
                  </a:cubicBezTo>
                  <a:cubicBezTo>
                    <a:pt x="282956" y="393192"/>
                    <a:pt x="293751" y="395859"/>
                    <a:pt x="300863" y="401320"/>
                  </a:cubicBezTo>
                  <a:lnTo>
                    <a:pt x="347345" y="451485"/>
                  </a:lnTo>
                  <a:lnTo>
                    <a:pt x="555371" y="247269"/>
                  </a:lnTo>
                  <a:cubicBezTo>
                    <a:pt x="562483" y="240157"/>
                    <a:pt x="572389" y="236474"/>
                    <a:pt x="582295" y="236474"/>
                  </a:cubicBezTo>
                  <a:close/>
                  <a:moveTo>
                    <a:pt x="193421" y="0"/>
                  </a:moveTo>
                  <a:cubicBezTo>
                    <a:pt x="82423" y="0"/>
                    <a:pt x="0" y="85979"/>
                    <a:pt x="0" y="193421"/>
                  </a:cubicBezTo>
                  <a:lnTo>
                    <a:pt x="0" y="501650"/>
                  </a:lnTo>
                  <a:cubicBezTo>
                    <a:pt x="0" y="609092"/>
                    <a:pt x="82423" y="695071"/>
                    <a:pt x="193421" y="695071"/>
                  </a:cubicBezTo>
                  <a:lnTo>
                    <a:pt x="232918" y="695071"/>
                  </a:lnTo>
                  <a:lnTo>
                    <a:pt x="232918" y="813308"/>
                  </a:lnTo>
                  <a:cubicBezTo>
                    <a:pt x="232918" y="831215"/>
                    <a:pt x="240030" y="845439"/>
                    <a:pt x="254381" y="849122"/>
                  </a:cubicBezTo>
                  <a:cubicBezTo>
                    <a:pt x="260350" y="852043"/>
                    <a:pt x="266954" y="853821"/>
                    <a:pt x="273050" y="853821"/>
                  </a:cubicBezTo>
                  <a:cubicBezTo>
                    <a:pt x="281686" y="853821"/>
                    <a:pt x="289687" y="850392"/>
                    <a:pt x="293878" y="842010"/>
                  </a:cubicBezTo>
                  <a:lnTo>
                    <a:pt x="437134" y="695198"/>
                  </a:lnTo>
                  <a:lnTo>
                    <a:pt x="576961" y="695198"/>
                  </a:lnTo>
                  <a:cubicBezTo>
                    <a:pt x="684403" y="695198"/>
                    <a:pt x="773938" y="609219"/>
                    <a:pt x="773938" y="501777"/>
                  </a:cubicBezTo>
                  <a:lnTo>
                    <a:pt x="773938" y="193421"/>
                  </a:lnTo>
                  <a:cubicBezTo>
                    <a:pt x="777621" y="85979"/>
                    <a:pt x="687959" y="0"/>
                    <a:pt x="580517" y="0"/>
                  </a:cubicBezTo>
                  <a:close/>
                </a:path>
              </a:pathLst>
            </a:custGeom>
            <a:grpFill/>
          </p:spPr>
        </p:sp>
      </p:grpSp>
      <p:grpSp>
        <p:nvGrpSpPr>
          <p:cNvPr id="181" name="Group 199">
            <a:extLst>
              <a:ext uri="{FF2B5EF4-FFF2-40B4-BE49-F238E27FC236}">
                <a16:creationId xmlns:a16="http://schemas.microsoft.com/office/drawing/2014/main" id="{31DE4A84-1A9F-C3C3-7A07-DC14FC22EF48}"/>
              </a:ext>
            </a:extLst>
          </p:cNvPr>
          <p:cNvGrpSpPr/>
          <p:nvPr/>
        </p:nvGrpSpPr>
        <p:grpSpPr>
          <a:xfrm>
            <a:off x="13580640" y="3329753"/>
            <a:ext cx="642600" cy="699840"/>
            <a:chOff x="0" y="0"/>
            <a:chExt cx="856800" cy="933120"/>
          </a:xfrm>
          <a:solidFill>
            <a:srgbClr val="00B050"/>
          </a:solidFill>
        </p:grpSpPr>
        <p:sp>
          <p:nvSpPr>
            <p:cNvPr id="182" name="Freeform 200">
              <a:extLst>
                <a:ext uri="{FF2B5EF4-FFF2-40B4-BE49-F238E27FC236}">
                  <a16:creationId xmlns:a16="http://schemas.microsoft.com/office/drawing/2014/main" id="{9317B24A-8DD7-4146-069A-BB5DF5587A04}"/>
                </a:ext>
              </a:extLst>
            </p:cNvPr>
            <p:cNvSpPr/>
            <p:nvPr/>
          </p:nvSpPr>
          <p:spPr>
            <a:xfrm>
              <a:off x="0" y="127"/>
              <a:ext cx="856742" cy="932942"/>
            </a:xfrm>
            <a:custGeom>
              <a:avLst/>
              <a:gdLst/>
              <a:ahLst/>
              <a:cxnLst/>
              <a:rect l="l" t="t" r="r" b="b"/>
              <a:pathLst>
                <a:path w="856742" h="932942">
                  <a:moveTo>
                    <a:pt x="430149" y="154178"/>
                  </a:moveTo>
                  <a:cubicBezTo>
                    <a:pt x="491109" y="154178"/>
                    <a:pt x="544830" y="207899"/>
                    <a:pt x="544830" y="272415"/>
                  </a:cubicBezTo>
                  <a:cubicBezTo>
                    <a:pt x="544830" y="308229"/>
                    <a:pt x="526923" y="344043"/>
                    <a:pt x="501777" y="365633"/>
                  </a:cubicBezTo>
                  <a:cubicBezTo>
                    <a:pt x="483870" y="380111"/>
                    <a:pt x="469519" y="401574"/>
                    <a:pt x="469519" y="430276"/>
                  </a:cubicBezTo>
                  <a:cubicBezTo>
                    <a:pt x="469519" y="451739"/>
                    <a:pt x="451485" y="469646"/>
                    <a:pt x="430022" y="469646"/>
                  </a:cubicBezTo>
                  <a:cubicBezTo>
                    <a:pt x="408559" y="469646"/>
                    <a:pt x="390525" y="451739"/>
                    <a:pt x="390525" y="430276"/>
                  </a:cubicBezTo>
                  <a:cubicBezTo>
                    <a:pt x="390525" y="380111"/>
                    <a:pt x="412115" y="333502"/>
                    <a:pt x="451485" y="304800"/>
                  </a:cubicBezTo>
                  <a:cubicBezTo>
                    <a:pt x="462280" y="294005"/>
                    <a:pt x="465836" y="286766"/>
                    <a:pt x="465836" y="272542"/>
                  </a:cubicBezTo>
                  <a:cubicBezTo>
                    <a:pt x="465836" y="251079"/>
                    <a:pt x="447929" y="233172"/>
                    <a:pt x="426466" y="233172"/>
                  </a:cubicBezTo>
                  <a:cubicBezTo>
                    <a:pt x="401320" y="233172"/>
                    <a:pt x="383286" y="251079"/>
                    <a:pt x="383286" y="272542"/>
                  </a:cubicBezTo>
                  <a:cubicBezTo>
                    <a:pt x="383286" y="294005"/>
                    <a:pt x="365379" y="312039"/>
                    <a:pt x="343916" y="312039"/>
                  </a:cubicBezTo>
                  <a:cubicBezTo>
                    <a:pt x="322453" y="312039"/>
                    <a:pt x="304419" y="294005"/>
                    <a:pt x="304419" y="272542"/>
                  </a:cubicBezTo>
                  <a:cubicBezTo>
                    <a:pt x="311531" y="208026"/>
                    <a:pt x="365379" y="154305"/>
                    <a:pt x="429895" y="154305"/>
                  </a:cubicBezTo>
                  <a:close/>
                  <a:moveTo>
                    <a:pt x="429895" y="541274"/>
                  </a:moveTo>
                  <a:cubicBezTo>
                    <a:pt x="451358" y="541274"/>
                    <a:pt x="469392" y="559308"/>
                    <a:pt x="469392" y="580771"/>
                  </a:cubicBezTo>
                  <a:cubicBezTo>
                    <a:pt x="469392" y="602234"/>
                    <a:pt x="451358" y="620141"/>
                    <a:pt x="429895" y="620141"/>
                  </a:cubicBezTo>
                  <a:cubicBezTo>
                    <a:pt x="408432" y="620141"/>
                    <a:pt x="390398" y="602234"/>
                    <a:pt x="390398" y="580771"/>
                  </a:cubicBezTo>
                  <a:cubicBezTo>
                    <a:pt x="390398" y="559308"/>
                    <a:pt x="408432" y="541274"/>
                    <a:pt x="429895" y="541274"/>
                  </a:cubicBezTo>
                  <a:close/>
                  <a:moveTo>
                    <a:pt x="197104" y="0"/>
                  </a:moveTo>
                  <a:cubicBezTo>
                    <a:pt x="89662" y="0"/>
                    <a:pt x="0" y="89662"/>
                    <a:pt x="0" y="197104"/>
                  </a:cubicBezTo>
                  <a:lnTo>
                    <a:pt x="0" y="584073"/>
                  </a:lnTo>
                  <a:cubicBezTo>
                    <a:pt x="0" y="680847"/>
                    <a:pt x="71755" y="756158"/>
                    <a:pt x="161290" y="774065"/>
                  </a:cubicBezTo>
                  <a:lnTo>
                    <a:pt x="161290" y="892429"/>
                  </a:lnTo>
                  <a:cubicBezTo>
                    <a:pt x="161290" y="910336"/>
                    <a:pt x="168402" y="924560"/>
                    <a:pt x="182753" y="928243"/>
                  </a:cubicBezTo>
                  <a:cubicBezTo>
                    <a:pt x="188722" y="931164"/>
                    <a:pt x="195326" y="932942"/>
                    <a:pt x="201422" y="932942"/>
                  </a:cubicBezTo>
                  <a:cubicBezTo>
                    <a:pt x="210185" y="932942"/>
                    <a:pt x="218059" y="929513"/>
                    <a:pt x="222250" y="921131"/>
                  </a:cubicBezTo>
                  <a:lnTo>
                    <a:pt x="365633" y="777748"/>
                  </a:lnTo>
                  <a:lnTo>
                    <a:pt x="465963" y="777748"/>
                  </a:lnTo>
                  <a:lnTo>
                    <a:pt x="465963" y="659384"/>
                  </a:lnTo>
                  <a:cubicBezTo>
                    <a:pt x="465963" y="508889"/>
                    <a:pt x="587756" y="387096"/>
                    <a:pt x="738378" y="387096"/>
                  </a:cubicBezTo>
                  <a:lnTo>
                    <a:pt x="856742" y="387096"/>
                  </a:lnTo>
                  <a:lnTo>
                    <a:pt x="856742" y="197104"/>
                  </a:lnTo>
                  <a:cubicBezTo>
                    <a:pt x="856742" y="89662"/>
                    <a:pt x="770636" y="0"/>
                    <a:pt x="663194" y="0"/>
                  </a:cubicBezTo>
                  <a:close/>
                </a:path>
              </a:pathLst>
            </a:custGeom>
            <a:grpFill/>
          </p:spPr>
        </p:sp>
      </p:grpSp>
      <p:grpSp>
        <p:nvGrpSpPr>
          <p:cNvPr id="183" name="Group 201">
            <a:extLst>
              <a:ext uri="{FF2B5EF4-FFF2-40B4-BE49-F238E27FC236}">
                <a16:creationId xmlns:a16="http://schemas.microsoft.com/office/drawing/2014/main" id="{11D3ABA9-24E6-730B-3448-7E1616D3989A}"/>
              </a:ext>
            </a:extLst>
          </p:cNvPr>
          <p:cNvGrpSpPr/>
          <p:nvPr/>
        </p:nvGrpSpPr>
        <p:grpSpPr>
          <a:xfrm>
            <a:off x="5932620" y="3386453"/>
            <a:ext cx="890460" cy="892620"/>
            <a:chOff x="0" y="0"/>
            <a:chExt cx="1187280" cy="1190160"/>
          </a:xfrm>
          <a:solidFill>
            <a:srgbClr val="00B050"/>
          </a:solidFill>
        </p:grpSpPr>
        <p:sp>
          <p:nvSpPr>
            <p:cNvPr id="184" name="Freeform 202">
              <a:extLst>
                <a:ext uri="{FF2B5EF4-FFF2-40B4-BE49-F238E27FC236}">
                  <a16:creationId xmlns:a16="http://schemas.microsoft.com/office/drawing/2014/main" id="{EC9A1C15-C374-EE42-7FF5-03EBA060E002}"/>
                </a:ext>
              </a:extLst>
            </p:cNvPr>
            <p:cNvSpPr/>
            <p:nvPr/>
          </p:nvSpPr>
          <p:spPr>
            <a:xfrm>
              <a:off x="127" y="0"/>
              <a:ext cx="1187323" cy="1189990"/>
            </a:xfrm>
            <a:custGeom>
              <a:avLst/>
              <a:gdLst/>
              <a:ahLst/>
              <a:cxnLst/>
              <a:rect l="l" t="t" r="r" b="b"/>
              <a:pathLst>
                <a:path w="1187323" h="1189990">
                  <a:moveTo>
                    <a:pt x="802132" y="141097"/>
                  </a:moveTo>
                  <a:cubicBezTo>
                    <a:pt x="940181" y="141097"/>
                    <a:pt x="1049147" y="250190"/>
                    <a:pt x="1049147" y="384937"/>
                  </a:cubicBezTo>
                  <a:lnTo>
                    <a:pt x="1049147" y="497078"/>
                  </a:lnTo>
                  <a:cubicBezTo>
                    <a:pt x="1042670" y="497078"/>
                    <a:pt x="1039622" y="503555"/>
                    <a:pt x="1036320" y="503555"/>
                  </a:cubicBezTo>
                  <a:cubicBezTo>
                    <a:pt x="1020191" y="426593"/>
                    <a:pt x="988187" y="359283"/>
                    <a:pt x="936879" y="301498"/>
                  </a:cubicBezTo>
                  <a:lnTo>
                    <a:pt x="786130" y="452247"/>
                  </a:lnTo>
                  <a:cubicBezTo>
                    <a:pt x="834263" y="516382"/>
                    <a:pt x="847090" y="596646"/>
                    <a:pt x="824611" y="676910"/>
                  </a:cubicBezTo>
                  <a:cubicBezTo>
                    <a:pt x="814959" y="699262"/>
                    <a:pt x="802132" y="718566"/>
                    <a:pt x="786130" y="741045"/>
                  </a:cubicBezTo>
                  <a:lnTo>
                    <a:pt x="936879" y="888619"/>
                  </a:lnTo>
                  <a:cubicBezTo>
                    <a:pt x="985012" y="830834"/>
                    <a:pt x="1020318" y="763524"/>
                    <a:pt x="1036320" y="686562"/>
                  </a:cubicBezTo>
                  <a:cubicBezTo>
                    <a:pt x="1039622" y="686562"/>
                    <a:pt x="1042797" y="693039"/>
                    <a:pt x="1049147" y="693039"/>
                  </a:cubicBezTo>
                  <a:lnTo>
                    <a:pt x="1049147" y="805180"/>
                  </a:lnTo>
                  <a:cubicBezTo>
                    <a:pt x="1049147" y="939927"/>
                    <a:pt x="940054" y="1048893"/>
                    <a:pt x="802132" y="1048893"/>
                  </a:cubicBezTo>
                  <a:lnTo>
                    <a:pt x="689737" y="1048893"/>
                  </a:lnTo>
                  <a:cubicBezTo>
                    <a:pt x="689737" y="1045718"/>
                    <a:pt x="686562" y="1039368"/>
                    <a:pt x="686562" y="1036066"/>
                  </a:cubicBezTo>
                  <a:cubicBezTo>
                    <a:pt x="763524" y="1020064"/>
                    <a:pt x="830961" y="988060"/>
                    <a:pt x="888746" y="936752"/>
                  </a:cubicBezTo>
                  <a:lnTo>
                    <a:pt x="741172" y="789051"/>
                  </a:lnTo>
                  <a:cubicBezTo>
                    <a:pt x="718693" y="805180"/>
                    <a:pt x="699389" y="814705"/>
                    <a:pt x="676910" y="824357"/>
                  </a:cubicBezTo>
                  <a:cubicBezTo>
                    <a:pt x="648081" y="830834"/>
                    <a:pt x="619125" y="837184"/>
                    <a:pt x="596773" y="837184"/>
                  </a:cubicBezTo>
                  <a:cubicBezTo>
                    <a:pt x="542163" y="837184"/>
                    <a:pt x="490855" y="821055"/>
                    <a:pt x="452374" y="789051"/>
                  </a:cubicBezTo>
                  <a:lnTo>
                    <a:pt x="301498" y="936752"/>
                  </a:lnTo>
                  <a:cubicBezTo>
                    <a:pt x="359283" y="984758"/>
                    <a:pt x="426720" y="1020191"/>
                    <a:pt x="503682" y="1036066"/>
                  </a:cubicBezTo>
                  <a:cubicBezTo>
                    <a:pt x="503682" y="1039368"/>
                    <a:pt x="500507" y="1045718"/>
                    <a:pt x="500507" y="1048893"/>
                  </a:cubicBezTo>
                  <a:lnTo>
                    <a:pt x="388239" y="1048893"/>
                  </a:lnTo>
                  <a:cubicBezTo>
                    <a:pt x="250190" y="1048893"/>
                    <a:pt x="141224" y="939800"/>
                    <a:pt x="141224" y="805180"/>
                  </a:cubicBezTo>
                  <a:lnTo>
                    <a:pt x="141224" y="692912"/>
                  </a:lnTo>
                  <a:cubicBezTo>
                    <a:pt x="147701" y="692912"/>
                    <a:pt x="150876" y="686435"/>
                    <a:pt x="154051" y="686435"/>
                  </a:cubicBezTo>
                  <a:cubicBezTo>
                    <a:pt x="170180" y="763397"/>
                    <a:pt x="202184" y="830834"/>
                    <a:pt x="253492" y="888492"/>
                  </a:cubicBezTo>
                  <a:lnTo>
                    <a:pt x="404241" y="741045"/>
                  </a:lnTo>
                  <a:cubicBezTo>
                    <a:pt x="356108" y="676910"/>
                    <a:pt x="343281" y="596646"/>
                    <a:pt x="365633" y="516382"/>
                  </a:cubicBezTo>
                  <a:cubicBezTo>
                    <a:pt x="375285" y="490728"/>
                    <a:pt x="388112" y="471424"/>
                    <a:pt x="404241" y="452247"/>
                  </a:cubicBezTo>
                  <a:lnTo>
                    <a:pt x="253492" y="301625"/>
                  </a:lnTo>
                  <a:cubicBezTo>
                    <a:pt x="205359" y="359410"/>
                    <a:pt x="170053" y="426720"/>
                    <a:pt x="154051" y="503682"/>
                  </a:cubicBezTo>
                  <a:cubicBezTo>
                    <a:pt x="150876" y="503682"/>
                    <a:pt x="147574" y="497205"/>
                    <a:pt x="141224" y="497205"/>
                  </a:cubicBezTo>
                  <a:lnTo>
                    <a:pt x="141224" y="384937"/>
                  </a:lnTo>
                  <a:cubicBezTo>
                    <a:pt x="141224" y="250190"/>
                    <a:pt x="250317" y="141097"/>
                    <a:pt x="388239" y="141097"/>
                  </a:cubicBezTo>
                  <a:lnTo>
                    <a:pt x="500634" y="141097"/>
                  </a:lnTo>
                  <a:cubicBezTo>
                    <a:pt x="500634" y="144399"/>
                    <a:pt x="503809" y="150749"/>
                    <a:pt x="503809" y="153924"/>
                  </a:cubicBezTo>
                  <a:cubicBezTo>
                    <a:pt x="426847" y="170053"/>
                    <a:pt x="359410" y="202057"/>
                    <a:pt x="301625" y="253365"/>
                  </a:cubicBezTo>
                  <a:lnTo>
                    <a:pt x="452374" y="400939"/>
                  </a:lnTo>
                  <a:cubicBezTo>
                    <a:pt x="471678" y="384937"/>
                    <a:pt x="490855" y="375285"/>
                    <a:pt x="516509" y="365760"/>
                  </a:cubicBezTo>
                  <a:cubicBezTo>
                    <a:pt x="543560" y="355981"/>
                    <a:pt x="570738" y="351409"/>
                    <a:pt x="597154" y="351409"/>
                  </a:cubicBezTo>
                  <a:cubicBezTo>
                    <a:pt x="649097" y="351409"/>
                    <a:pt x="698627" y="369062"/>
                    <a:pt x="741172" y="400939"/>
                  </a:cubicBezTo>
                  <a:lnTo>
                    <a:pt x="888746" y="253365"/>
                  </a:lnTo>
                  <a:cubicBezTo>
                    <a:pt x="830961" y="205232"/>
                    <a:pt x="763524" y="169926"/>
                    <a:pt x="686562" y="153924"/>
                  </a:cubicBezTo>
                  <a:cubicBezTo>
                    <a:pt x="686562" y="150749"/>
                    <a:pt x="689737" y="144399"/>
                    <a:pt x="689737" y="141097"/>
                  </a:cubicBezTo>
                  <a:close/>
                  <a:moveTo>
                    <a:pt x="593471" y="0"/>
                  </a:moveTo>
                  <a:cubicBezTo>
                    <a:pt x="551815" y="0"/>
                    <a:pt x="510032" y="32131"/>
                    <a:pt x="497205" y="73787"/>
                  </a:cubicBezTo>
                  <a:lnTo>
                    <a:pt x="385064" y="73787"/>
                  </a:lnTo>
                  <a:cubicBezTo>
                    <a:pt x="215011" y="73787"/>
                    <a:pt x="73787" y="214884"/>
                    <a:pt x="73787" y="384937"/>
                  </a:cubicBezTo>
                  <a:lnTo>
                    <a:pt x="73787" y="497078"/>
                  </a:lnTo>
                  <a:cubicBezTo>
                    <a:pt x="32004" y="513207"/>
                    <a:pt x="0" y="551815"/>
                    <a:pt x="0" y="593471"/>
                  </a:cubicBezTo>
                  <a:cubicBezTo>
                    <a:pt x="0" y="638429"/>
                    <a:pt x="32131" y="679958"/>
                    <a:pt x="73787" y="689737"/>
                  </a:cubicBezTo>
                  <a:lnTo>
                    <a:pt x="73787" y="801878"/>
                  </a:lnTo>
                  <a:cubicBezTo>
                    <a:pt x="73787" y="975233"/>
                    <a:pt x="214884" y="1116330"/>
                    <a:pt x="385064" y="1116330"/>
                  </a:cubicBezTo>
                  <a:lnTo>
                    <a:pt x="497332" y="1116330"/>
                  </a:lnTo>
                  <a:cubicBezTo>
                    <a:pt x="513461" y="1154811"/>
                    <a:pt x="551942" y="1189990"/>
                    <a:pt x="593598" y="1189990"/>
                  </a:cubicBezTo>
                  <a:cubicBezTo>
                    <a:pt x="638556" y="1189990"/>
                    <a:pt x="680212" y="1154811"/>
                    <a:pt x="689864" y="1116330"/>
                  </a:cubicBezTo>
                  <a:lnTo>
                    <a:pt x="802259" y="1116330"/>
                  </a:lnTo>
                  <a:cubicBezTo>
                    <a:pt x="975487" y="1116330"/>
                    <a:pt x="1116711" y="975233"/>
                    <a:pt x="1116711" y="801878"/>
                  </a:cubicBezTo>
                  <a:lnTo>
                    <a:pt x="1116711" y="689737"/>
                  </a:lnTo>
                  <a:cubicBezTo>
                    <a:pt x="1155192" y="673608"/>
                    <a:pt x="1187323" y="638429"/>
                    <a:pt x="1187323" y="593471"/>
                  </a:cubicBezTo>
                  <a:cubicBezTo>
                    <a:pt x="1187323" y="551688"/>
                    <a:pt x="1155192" y="516382"/>
                    <a:pt x="1116711" y="497205"/>
                  </a:cubicBezTo>
                  <a:lnTo>
                    <a:pt x="1116711" y="384937"/>
                  </a:lnTo>
                  <a:cubicBezTo>
                    <a:pt x="1116711" y="214884"/>
                    <a:pt x="975487" y="73787"/>
                    <a:pt x="802259" y="73787"/>
                  </a:cubicBezTo>
                  <a:lnTo>
                    <a:pt x="689737" y="73787"/>
                  </a:lnTo>
                  <a:cubicBezTo>
                    <a:pt x="673735" y="32131"/>
                    <a:pt x="638429" y="0"/>
                    <a:pt x="593471" y="0"/>
                  </a:cubicBezTo>
                  <a:close/>
                </a:path>
              </a:pathLst>
            </a:custGeom>
            <a:grpFill/>
          </p:spPr>
        </p:sp>
      </p:grpSp>
      <p:grpSp>
        <p:nvGrpSpPr>
          <p:cNvPr id="185" name="Group 203">
            <a:extLst>
              <a:ext uri="{FF2B5EF4-FFF2-40B4-BE49-F238E27FC236}">
                <a16:creationId xmlns:a16="http://schemas.microsoft.com/office/drawing/2014/main" id="{E363BC39-3B5B-EC78-A2F7-35FAF1779F41}"/>
              </a:ext>
            </a:extLst>
          </p:cNvPr>
          <p:cNvGrpSpPr/>
          <p:nvPr/>
        </p:nvGrpSpPr>
        <p:grpSpPr>
          <a:xfrm>
            <a:off x="7054740" y="3388073"/>
            <a:ext cx="921780" cy="893700"/>
            <a:chOff x="0" y="0"/>
            <a:chExt cx="1229040" cy="1191600"/>
          </a:xfrm>
          <a:solidFill>
            <a:srgbClr val="00B050"/>
          </a:solidFill>
        </p:grpSpPr>
        <p:sp>
          <p:nvSpPr>
            <p:cNvPr id="186" name="Freeform 204">
              <a:extLst>
                <a:ext uri="{FF2B5EF4-FFF2-40B4-BE49-F238E27FC236}">
                  <a16:creationId xmlns:a16="http://schemas.microsoft.com/office/drawing/2014/main" id="{3830BAB5-D688-117E-C047-4DD575C5280F}"/>
                </a:ext>
              </a:extLst>
            </p:cNvPr>
            <p:cNvSpPr/>
            <p:nvPr/>
          </p:nvSpPr>
          <p:spPr>
            <a:xfrm>
              <a:off x="254" y="0"/>
              <a:ext cx="1228725" cy="1191641"/>
            </a:xfrm>
            <a:custGeom>
              <a:avLst/>
              <a:gdLst/>
              <a:ahLst/>
              <a:cxnLst/>
              <a:rect l="l" t="t" r="r" b="b"/>
              <a:pathLst>
                <a:path w="1228725" h="1191641">
                  <a:moveTo>
                    <a:pt x="260223" y="0"/>
                  </a:moveTo>
                  <a:cubicBezTo>
                    <a:pt x="239776" y="0"/>
                    <a:pt x="219202" y="2413"/>
                    <a:pt x="198755" y="7112"/>
                  </a:cubicBezTo>
                  <a:cubicBezTo>
                    <a:pt x="185928" y="10414"/>
                    <a:pt x="176276" y="19939"/>
                    <a:pt x="173101" y="32766"/>
                  </a:cubicBezTo>
                  <a:cubicBezTo>
                    <a:pt x="169926" y="45593"/>
                    <a:pt x="173101" y="55245"/>
                    <a:pt x="182626" y="64897"/>
                  </a:cubicBezTo>
                  <a:lnTo>
                    <a:pt x="272542" y="157988"/>
                  </a:lnTo>
                  <a:cubicBezTo>
                    <a:pt x="301371" y="183642"/>
                    <a:pt x="301371" y="228600"/>
                    <a:pt x="272542" y="257429"/>
                  </a:cubicBezTo>
                  <a:cubicBezTo>
                    <a:pt x="259715" y="271780"/>
                    <a:pt x="241935" y="279019"/>
                    <a:pt x="223901" y="279019"/>
                  </a:cubicBezTo>
                  <a:cubicBezTo>
                    <a:pt x="205867" y="279019"/>
                    <a:pt x="187452" y="271780"/>
                    <a:pt x="172974"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695"/>
                    <a:pt x="89789" y="417830"/>
                  </a:cubicBezTo>
                  <a:cubicBezTo>
                    <a:pt x="138938" y="457708"/>
                    <a:pt x="196596" y="483743"/>
                    <a:pt x="266573" y="483743"/>
                  </a:cubicBezTo>
                  <a:cubicBezTo>
                    <a:pt x="292608" y="483743"/>
                    <a:pt x="320167" y="480187"/>
                    <a:pt x="349631" y="472313"/>
                  </a:cubicBezTo>
                  <a:lnTo>
                    <a:pt x="737870" y="863727"/>
                  </a:lnTo>
                  <a:cubicBezTo>
                    <a:pt x="708914" y="969645"/>
                    <a:pt x="734568" y="1056132"/>
                    <a:pt x="795655" y="1117219"/>
                  </a:cubicBezTo>
                  <a:cubicBezTo>
                    <a:pt x="844296" y="1168273"/>
                    <a:pt x="905764" y="1191641"/>
                    <a:pt x="969010" y="1191641"/>
                  </a:cubicBezTo>
                  <a:cubicBezTo>
                    <a:pt x="989203" y="1191641"/>
                    <a:pt x="1009650" y="1189228"/>
                    <a:pt x="1029970" y="1184529"/>
                  </a:cubicBezTo>
                  <a:cubicBezTo>
                    <a:pt x="1042797" y="1178052"/>
                    <a:pt x="1052322" y="1171702"/>
                    <a:pt x="1055624" y="1158875"/>
                  </a:cubicBezTo>
                  <a:cubicBezTo>
                    <a:pt x="1058926" y="1146048"/>
                    <a:pt x="1055624" y="1133221"/>
                    <a:pt x="1045972" y="1126744"/>
                  </a:cubicBezTo>
                  <a:lnTo>
                    <a:pt x="956056" y="1033780"/>
                  </a:lnTo>
                  <a:cubicBezTo>
                    <a:pt x="927227" y="1004824"/>
                    <a:pt x="927227" y="963168"/>
                    <a:pt x="956056" y="934339"/>
                  </a:cubicBezTo>
                  <a:cubicBezTo>
                    <a:pt x="968883" y="919861"/>
                    <a:pt x="986536" y="912622"/>
                    <a:pt x="1004697" y="912622"/>
                  </a:cubicBezTo>
                  <a:cubicBezTo>
                    <a:pt x="1022858" y="912622"/>
                    <a:pt x="1041146" y="919861"/>
                    <a:pt x="1055624" y="934339"/>
                  </a:cubicBezTo>
                  <a:lnTo>
                    <a:pt x="1148588" y="1027430"/>
                  </a:lnTo>
                  <a:cubicBezTo>
                    <a:pt x="1153414" y="1032129"/>
                    <a:pt x="1161415" y="1035050"/>
                    <a:pt x="1170432" y="1035050"/>
                  </a:cubicBezTo>
                  <a:cubicBezTo>
                    <a:pt x="1173734" y="1035050"/>
                    <a:pt x="1177290" y="1034669"/>
                    <a:pt x="1180592" y="1033780"/>
                  </a:cubicBezTo>
                  <a:cubicBezTo>
                    <a:pt x="1193419" y="1030478"/>
                    <a:pt x="1199896" y="1020953"/>
                    <a:pt x="1203071" y="1011301"/>
                  </a:cubicBezTo>
                  <a:cubicBezTo>
                    <a:pt x="1228725" y="924687"/>
                    <a:pt x="1203071" y="838073"/>
                    <a:pt x="1138936" y="773938"/>
                  </a:cubicBezTo>
                  <a:cubicBezTo>
                    <a:pt x="1097534" y="730123"/>
                    <a:pt x="1041019" y="702945"/>
                    <a:pt x="971042" y="702945"/>
                  </a:cubicBezTo>
                  <a:cubicBezTo>
                    <a:pt x="943483" y="702945"/>
                    <a:pt x="913765" y="707136"/>
                    <a:pt x="882269" y="716153"/>
                  </a:cubicBezTo>
                  <a:lnTo>
                    <a:pt x="493903" y="328041"/>
                  </a:lnTo>
                  <a:lnTo>
                    <a:pt x="497205" y="308737"/>
                  </a:lnTo>
                  <a:cubicBezTo>
                    <a:pt x="522859" y="225298"/>
                    <a:pt x="497205" y="135382"/>
                    <a:pt x="433070" y="71247"/>
                  </a:cubicBezTo>
                  <a:cubicBezTo>
                    <a:pt x="384556" y="22860"/>
                    <a:pt x="323342" y="0"/>
                    <a:pt x="260223" y="0"/>
                  </a:cubicBezTo>
                  <a:close/>
                </a:path>
              </a:pathLst>
            </a:custGeom>
            <a:grpFill/>
          </p:spPr>
        </p:sp>
      </p:grpSp>
      <p:grpSp>
        <p:nvGrpSpPr>
          <p:cNvPr id="187" name="Group 205">
            <a:extLst>
              <a:ext uri="{FF2B5EF4-FFF2-40B4-BE49-F238E27FC236}">
                <a16:creationId xmlns:a16="http://schemas.microsoft.com/office/drawing/2014/main" id="{716A3796-3D44-DA2A-370B-B86433FED21D}"/>
              </a:ext>
            </a:extLst>
          </p:cNvPr>
          <p:cNvGrpSpPr/>
          <p:nvPr/>
        </p:nvGrpSpPr>
        <p:grpSpPr>
          <a:xfrm>
            <a:off x="7056900" y="3850313"/>
            <a:ext cx="440640" cy="429300"/>
            <a:chOff x="0" y="0"/>
            <a:chExt cx="587520" cy="572400"/>
          </a:xfrm>
          <a:solidFill>
            <a:srgbClr val="00B050"/>
          </a:solidFill>
        </p:grpSpPr>
        <p:sp>
          <p:nvSpPr>
            <p:cNvPr id="188" name="Freeform 206">
              <a:extLst>
                <a:ext uri="{FF2B5EF4-FFF2-40B4-BE49-F238E27FC236}">
                  <a16:creationId xmlns:a16="http://schemas.microsoft.com/office/drawing/2014/main" id="{337AF56D-C7E3-80EE-BE09-E3BCFFC4CDD6}"/>
                </a:ext>
              </a:extLst>
            </p:cNvPr>
            <p:cNvSpPr/>
            <p:nvPr/>
          </p:nvSpPr>
          <p:spPr>
            <a:xfrm>
              <a:off x="0" y="0"/>
              <a:ext cx="587502" cy="572389"/>
            </a:xfrm>
            <a:custGeom>
              <a:avLst/>
              <a:gdLst/>
              <a:ahLst/>
              <a:cxnLst/>
              <a:rect l="l" t="t" r="r" b="b"/>
              <a:pathLst>
                <a:path w="587502" h="572389">
                  <a:moveTo>
                    <a:pt x="415671" y="153035"/>
                  </a:moveTo>
                  <a:cubicBezTo>
                    <a:pt x="424561" y="153035"/>
                    <a:pt x="433324" y="155448"/>
                    <a:pt x="439674" y="160274"/>
                  </a:cubicBezTo>
                  <a:cubicBezTo>
                    <a:pt x="452501" y="173101"/>
                    <a:pt x="452501" y="198755"/>
                    <a:pt x="439674" y="208407"/>
                  </a:cubicBezTo>
                  <a:lnTo>
                    <a:pt x="224663" y="423291"/>
                  </a:lnTo>
                  <a:cubicBezTo>
                    <a:pt x="219837" y="428117"/>
                    <a:pt x="211074" y="430530"/>
                    <a:pt x="202184" y="430530"/>
                  </a:cubicBezTo>
                  <a:cubicBezTo>
                    <a:pt x="193294" y="430530"/>
                    <a:pt x="184531" y="428117"/>
                    <a:pt x="179705" y="423291"/>
                  </a:cubicBezTo>
                  <a:cubicBezTo>
                    <a:pt x="166878" y="410464"/>
                    <a:pt x="166878" y="384810"/>
                    <a:pt x="179705" y="375158"/>
                  </a:cubicBezTo>
                  <a:lnTo>
                    <a:pt x="391668" y="160274"/>
                  </a:lnTo>
                  <a:cubicBezTo>
                    <a:pt x="398145" y="155448"/>
                    <a:pt x="406908" y="153035"/>
                    <a:pt x="415671" y="153035"/>
                  </a:cubicBezTo>
                  <a:close/>
                  <a:moveTo>
                    <a:pt x="391668" y="0"/>
                  </a:moveTo>
                  <a:lnTo>
                    <a:pt x="57785" y="333502"/>
                  </a:lnTo>
                  <a:cubicBezTo>
                    <a:pt x="0" y="391287"/>
                    <a:pt x="0" y="477774"/>
                    <a:pt x="57785" y="529082"/>
                  </a:cubicBezTo>
                  <a:cubicBezTo>
                    <a:pt x="85090" y="558038"/>
                    <a:pt x="121158" y="572389"/>
                    <a:pt x="156972" y="572389"/>
                  </a:cubicBezTo>
                  <a:cubicBezTo>
                    <a:pt x="192786" y="572389"/>
                    <a:pt x="227965" y="557911"/>
                    <a:pt x="253619" y="529082"/>
                  </a:cubicBezTo>
                  <a:lnTo>
                    <a:pt x="587502" y="198755"/>
                  </a:lnTo>
                  <a:lnTo>
                    <a:pt x="391668" y="0"/>
                  </a:lnTo>
                  <a:close/>
                </a:path>
              </a:pathLst>
            </a:custGeom>
            <a:grpFill/>
          </p:spPr>
        </p:sp>
      </p:grpSp>
      <p:grpSp>
        <p:nvGrpSpPr>
          <p:cNvPr id="189" name="Group 207">
            <a:extLst>
              <a:ext uri="{FF2B5EF4-FFF2-40B4-BE49-F238E27FC236}">
                <a16:creationId xmlns:a16="http://schemas.microsoft.com/office/drawing/2014/main" id="{9A7C4F9B-2185-0E07-8222-E089CECACC75}"/>
              </a:ext>
            </a:extLst>
          </p:cNvPr>
          <p:cNvGrpSpPr/>
          <p:nvPr/>
        </p:nvGrpSpPr>
        <p:grpSpPr>
          <a:xfrm>
            <a:off x="7572060" y="3383213"/>
            <a:ext cx="394740" cy="390420"/>
            <a:chOff x="0" y="0"/>
            <a:chExt cx="526320" cy="520560"/>
          </a:xfrm>
          <a:solidFill>
            <a:srgbClr val="00B050"/>
          </a:solidFill>
        </p:grpSpPr>
        <p:sp>
          <p:nvSpPr>
            <p:cNvPr id="190" name="Freeform 208">
              <a:extLst>
                <a:ext uri="{FF2B5EF4-FFF2-40B4-BE49-F238E27FC236}">
                  <a16:creationId xmlns:a16="http://schemas.microsoft.com/office/drawing/2014/main" id="{90554454-C5FA-8A9F-475D-103CF1090BA4}"/>
                </a:ext>
              </a:extLst>
            </p:cNvPr>
            <p:cNvSpPr/>
            <p:nvPr/>
          </p:nvSpPr>
          <p:spPr>
            <a:xfrm>
              <a:off x="0" y="127"/>
              <a:ext cx="526288" cy="520446"/>
            </a:xfrm>
            <a:custGeom>
              <a:avLst/>
              <a:gdLst/>
              <a:ahLst/>
              <a:cxnLst/>
              <a:rect l="l" t="t" r="r" b="b"/>
              <a:pathLst>
                <a:path w="526288" h="520446">
                  <a:moveTo>
                    <a:pt x="432816" y="0"/>
                  </a:moveTo>
                  <a:cubicBezTo>
                    <a:pt x="425704" y="0"/>
                    <a:pt x="418211" y="2286"/>
                    <a:pt x="410845" y="6858"/>
                  </a:cubicBezTo>
                  <a:lnTo>
                    <a:pt x="224663" y="119126"/>
                  </a:lnTo>
                  <a:cubicBezTo>
                    <a:pt x="205359" y="128651"/>
                    <a:pt x="202184" y="157607"/>
                    <a:pt x="218186" y="173609"/>
                  </a:cubicBezTo>
                  <a:lnTo>
                    <a:pt x="234188" y="189738"/>
                  </a:lnTo>
                  <a:lnTo>
                    <a:pt x="0" y="424180"/>
                  </a:lnTo>
                  <a:lnTo>
                    <a:pt x="96266" y="520446"/>
                  </a:lnTo>
                  <a:lnTo>
                    <a:pt x="330581" y="286131"/>
                  </a:lnTo>
                  <a:lnTo>
                    <a:pt x="349885" y="305435"/>
                  </a:lnTo>
                  <a:cubicBezTo>
                    <a:pt x="356870" y="312420"/>
                    <a:pt x="366141" y="315722"/>
                    <a:pt x="375412" y="315722"/>
                  </a:cubicBezTo>
                  <a:cubicBezTo>
                    <a:pt x="387477" y="315722"/>
                    <a:pt x="399034" y="309880"/>
                    <a:pt x="404495" y="298958"/>
                  </a:cubicBezTo>
                  <a:lnTo>
                    <a:pt x="516763" y="112776"/>
                  </a:lnTo>
                  <a:cubicBezTo>
                    <a:pt x="526288" y="103124"/>
                    <a:pt x="526288" y="80645"/>
                    <a:pt x="513461" y="70993"/>
                  </a:cubicBezTo>
                  <a:lnTo>
                    <a:pt x="455676" y="10033"/>
                  </a:lnTo>
                  <a:cubicBezTo>
                    <a:pt x="448691" y="3048"/>
                    <a:pt x="441071" y="0"/>
                    <a:pt x="432816" y="0"/>
                  </a:cubicBezTo>
                  <a:close/>
                </a:path>
              </a:pathLst>
            </a:custGeom>
            <a:grpFill/>
          </p:spPr>
        </p:sp>
      </p:grpSp>
      <p:grpSp>
        <p:nvGrpSpPr>
          <p:cNvPr id="191" name="Group 209">
            <a:extLst>
              <a:ext uri="{FF2B5EF4-FFF2-40B4-BE49-F238E27FC236}">
                <a16:creationId xmlns:a16="http://schemas.microsoft.com/office/drawing/2014/main" id="{07A5F788-8898-3874-D96D-E20F0A0965FE}"/>
              </a:ext>
            </a:extLst>
          </p:cNvPr>
          <p:cNvGrpSpPr/>
          <p:nvPr/>
        </p:nvGrpSpPr>
        <p:grpSpPr>
          <a:xfrm>
            <a:off x="8189820" y="3383753"/>
            <a:ext cx="900180" cy="897480"/>
            <a:chOff x="0" y="0"/>
            <a:chExt cx="1200240" cy="1196640"/>
          </a:xfrm>
          <a:solidFill>
            <a:srgbClr val="00B050"/>
          </a:solidFill>
        </p:grpSpPr>
        <p:sp>
          <p:nvSpPr>
            <p:cNvPr id="192" name="Freeform 210">
              <a:extLst>
                <a:ext uri="{FF2B5EF4-FFF2-40B4-BE49-F238E27FC236}">
                  <a16:creationId xmlns:a16="http://schemas.microsoft.com/office/drawing/2014/main" id="{7807C3DF-32C0-2862-55B4-3FEBF5D9845B}"/>
                </a:ext>
              </a:extLst>
            </p:cNvPr>
            <p:cNvSpPr/>
            <p:nvPr/>
          </p:nvSpPr>
          <p:spPr>
            <a:xfrm>
              <a:off x="127" y="127"/>
              <a:ext cx="1200023" cy="1196467"/>
            </a:xfrm>
            <a:custGeom>
              <a:avLst/>
              <a:gdLst/>
              <a:ahLst/>
              <a:cxnLst/>
              <a:rect l="l" t="t" r="r" b="b"/>
              <a:pathLst>
                <a:path w="1200023" h="1196467">
                  <a:moveTo>
                    <a:pt x="529463" y="0"/>
                  </a:moveTo>
                  <a:cubicBezTo>
                    <a:pt x="513461" y="0"/>
                    <a:pt x="500634" y="12827"/>
                    <a:pt x="497332" y="28829"/>
                  </a:cubicBezTo>
                  <a:lnTo>
                    <a:pt x="481330" y="89789"/>
                  </a:lnTo>
                  <a:cubicBezTo>
                    <a:pt x="426720" y="99314"/>
                    <a:pt x="372110" y="124968"/>
                    <a:pt x="320802" y="153924"/>
                  </a:cubicBezTo>
                  <a:lnTo>
                    <a:pt x="269494" y="124968"/>
                  </a:lnTo>
                  <a:cubicBezTo>
                    <a:pt x="264668" y="122555"/>
                    <a:pt x="258826" y="121539"/>
                    <a:pt x="252730" y="121539"/>
                  </a:cubicBezTo>
                  <a:cubicBezTo>
                    <a:pt x="242951" y="121539"/>
                    <a:pt x="232537" y="124333"/>
                    <a:pt x="224663" y="128270"/>
                  </a:cubicBezTo>
                  <a:lnTo>
                    <a:pt x="128397" y="224536"/>
                  </a:lnTo>
                  <a:cubicBezTo>
                    <a:pt x="115443" y="237363"/>
                    <a:pt x="115443" y="253365"/>
                    <a:pt x="125095" y="269367"/>
                  </a:cubicBezTo>
                  <a:lnTo>
                    <a:pt x="153924" y="320675"/>
                  </a:lnTo>
                  <a:cubicBezTo>
                    <a:pt x="121920" y="368935"/>
                    <a:pt x="99441" y="426593"/>
                    <a:pt x="89789" y="481076"/>
                  </a:cubicBezTo>
                  <a:lnTo>
                    <a:pt x="28829" y="497205"/>
                  </a:lnTo>
                  <a:cubicBezTo>
                    <a:pt x="12827" y="503555"/>
                    <a:pt x="0" y="513207"/>
                    <a:pt x="0" y="529209"/>
                  </a:cubicBezTo>
                  <a:lnTo>
                    <a:pt x="0" y="670433"/>
                  </a:lnTo>
                  <a:cubicBezTo>
                    <a:pt x="0" y="686562"/>
                    <a:pt x="12827" y="699389"/>
                    <a:pt x="28829" y="702564"/>
                  </a:cubicBezTo>
                  <a:lnTo>
                    <a:pt x="89789" y="718693"/>
                  </a:lnTo>
                  <a:cubicBezTo>
                    <a:pt x="96266" y="753872"/>
                    <a:pt x="109093" y="792353"/>
                    <a:pt x="125095" y="827786"/>
                  </a:cubicBezTo>
                  <a:cubicBezTo>
                    <a:pt x="153035" y="799592"/>
                    <a:pt x="289433" y="660273"/>
                    <a:pt x="289179" y="660273"/>
                  </a:cubicBezTo>
                  <a:cubicBezTo>
                    <a:pt x="289179" y="660273"/>
                    <a:pt x="288925" y="660527"/>
                    <a:pt x="288671" y="660781"/>
                  </a:cubicBezTo>
                  <a:cubicBezTo>
                    <a:pt x="288671" y="657479"/>
                    <a:pt x="285496" y="615823"/>
                    <a:pt x="285496" y="606171"/>
                  </a:cubicBezTo>
                  <a:cubicBezTo>
                    <a:pt x="282321" y="429768"/>
                    <a:pt x="426720" y="288671"/>
                    <a:pt x="596773" y="288671"/>
                  </a:cubicBezTo>
                  <a:cubicBezTo>
                    <a:pt x="770001" y="288671"/>
                    <a:pt x="911225" y="429768"/>
                    <a:pt x="911225" y="603123"/>
                  </a:cubicBezTo>
                  <a:cubicBezTo>
                    <a:pt x="911225" y="763524"/>
                    <a:pt x="789305" y="898271"/>
                    <a:pt x="622427" y="911098"/>
                  </a:cubicBezTo>
                  <a:cubicBezTo>
                    <a:pt x="617601" y="911098"/>
                    <a:pt x="607187" y="911860"/>
                    <a:pt x="592709" y="911860"/>
                  </a:cubicBezTo>
                  <a:cubicBezTo>
                    <a:pt x="578231" y="911860"/>
                    <a:pt x="559943" y="911098"/>
                    <a:pt x="538988" y="907923"/>
                  </a:cubicBezTo>
                  <a:lnTo>
                    <a:pt x="372110" y="1071372"/>
                  </a:lnTo>
                  <a:cubicBezTo>
                    <a:pt x="410718" y="1087501"/>
                    <a:pt x="442849" y="1100328"/>
                    <a:pt x="481330" y="1106678"/>
                  </a:cubicBezTo>
                  <a:lnTo>
                    <a:pt x="497332" y="1167511"/>
                  </a:lnTo>
                  <a:cubicBezTo>
                    <a:pt x="500634" y="1183640"/>
                    <a:pt x="513461" y="1196467"/>
                    <a:pt x="529463" y="1196467"/>
                  </a:cubicBezTo>
                  <a:lnTo>
                    <a:pt x="670560" y="1196467"/>
                  </a:lnTo>
                  <a:cubicBezTo>
                    <a:pt x="686689" y="1196467"/>
                    <a:pt x="699516" y="1183640"/>
                    <a:pt x="702691" y="1167511"/>
                  </a:cubicBezTo>
                  <a:lnTo>
                    <a:pt x="718693" y="1106678"/>
                  </a:lnTo>
                  <a:cubicBezTo>
                    <a:pt x="773303" y="1097026"/>
                    <a:pt x="827786" y="1071372"/>
                    <a:pt x="879094" y="1042543"/>
                  </a:cubicBezTo>
                  <a:lnTo>
                    <a:pt x="930402" y="1071372"/>
                  </a:lnTo>
                  <a:cubicBezTo>
                    <a:pt x="935228" y="1073785"/>
                    <a:pt x="941197" y="1074928"/>
                    <a:pt x="947166" y="1074928"/>
                  </a:cubicBezTo>
                  <a:cubicBezTo>
                    <a:pt x="957072" y="1074928"/>
                    <a:pt x="967486" y="1072134"/>
                    <a:pt x="975233" y="1068197"/>
                  </a:cubicBezTo>
                  <a:lnTo>
                    <a:pt x="1071626" y="971931"/>
                  </a:lnTo>
                  <a:cubicBezTo>
                    <a:pt x="1084453" y="959104"/>
                    <a:pt x="1084453" y="942975"/>
                    <a:pt x="1074801" y="926973"/>
                  </a:cubicBezTo>
                  <a:lnTo>
                    <a:pt x="1049147" y="875538"/>
                  </a:lnTo>
                  <a:cubicBezTo>
                    <a:pt x="1081278" y="827532"/>
                    <a:pt x="1100455" y="769747"/>
                    <a:pt x="1113282" y="715137"/>
                  </a:cubicBezTo>
                  <a:lnTo>
                    <a:pt x="1171067" y="699135"/>
                  </a:lnTo>
                  <a:cubicBezTo>
                    <a:pt x="1187196" y="692658"/>
                    <a:pt x="1200023" y="683006"/>
                    <a:pt x="1200023" y="667004"/>
                  </a:cubicBezTo>
                  <a:lnTo>
                    <a:pt x="1200023" y="526034"/>
                  </a:lnTo>
                  <a:cubicBezTo>
                    <a:pt x="1196721" y="513207"/>
                    <a:pt x="1187196" y="500380"/>
                    <a:pt x="1171067" y="497205"/>
                  </a:cubicBezTo>
                  <a:lnTo>
                    <a:pt x="1110107" y="481076"/>
                  </a:lnTo>
                  <a:cubicBezTo>
                    <a:pt x="1100455" y="426593"/>
                    <a:pt x="1074801" y="375285"/>
                    <a:pt x="1045972" y="320675"/>
                  </a:cubicBezTo>
                  <a:lnTo>
                    <a:pt x="1074801" y="269367"/>
                  </a:lnTo>
                  <a:cubicBezTo>
                    <a:pt x="1084453" y="256540"/>
                    <a:pt x="1078103" y="237236"/>
                    <a:pt x="1071626" y="224409"/>
                  </a:cubicBezTo>
                  <a:lnTo>
                    <a:pt x="975233" y="128143"/>
                  </a:lnTo>
                  <a:cubicBezTo>
                    <a:pt x="968248" y="122809"/>
                    <a:pt x="960120" y="120396"/>
                    <a:pt x="951738" y="120396"/>
                  </a:cubicBezTo>
                  <a:cubicBezTo>
                    <a:pt x="944753" y="120396"/>
                    <a:pt x="937641" y="122047"/>
                    <a:pt x="930402" y="124841"/>
                  </a:cubicBezTo>
                  <a:lnTo>
                    <a:pt x="879094" y="153797"/>
                  </a:lnTo>
                  <a:cubicBezTo>
                    <a:pt x="831088" y="121920"/>
                    <a:pt x="773303" y="99314"/>
                    <a:pt x="718693" y="89789"/>
                  </a:cubicBezTo>
                  <a:lnTo>
                    <a:pt x="702691" y="28829"/>
                  </a:lnTo>
                  <a:cubicBezTo>
                    <a:pt x="699516" y="12827"/>
                    <a:pt x="686689" y="0"/>
                    <a:pt x="670560" y="0"/>
                  </a:cubicBezTo>
                  <a:close/>
                </a:path>
              </a:pathLst>
            </a:custGeom>
            <a:grpFill/>
          </p:spPr>
        </p:sp>
      </p:grpSp>
      <p:grpSp>
        <p:nvGrpSpPr>
          <p:cNvPr id="193" name="Group 211">
            <a:extLst>
              <a:ext uri="{FF2B5EF4-FFF2-40B4-BE49-F238E27FC236}">
                <a16:creationId xmlns:a16="http://schemas.microsoft.com/office/drawing/2014/main" id="{D79E328A-DFFD-E555-97BE-A04EF62A63AA}"/>
              </a:ext>
            </a:extLst>
          </p:cNvPr>
          <p:cNvGrpSpPr/>
          <p:nvPr/>
        </p:nvGrpSpPr>
        <p:grpSpPr>
          <a:xfrm>
            <a:off x="8189820" y="3652673"/>
            <a:ext cx="657180" cy="626400"/>
            <a:chOff x="0" y="0"/>
            <a:chExt cx="876240" cy="835200"/>
          </a:xfrm>
          <a:solidFill>
            <a:srgbClr val="00B050"/>
          </a:solidFill>
        </p:grpSpPr>
        <p:sp>
          <p:nvSpPr>
            <p:cNvPr id="194" name="Freeform 212">
              <a:extLst>
                <a:ext uri="{FF2B5EF4-FFF2-40B4-BE49-F238E27FC236}">
                  <a16:creationId xmlns:a16="http://schemas.microsoft.com/office/drawing/2014/main" id="{EDD932BA-925A-BC0C-E7B6-EB3D16421E0F}"/>
                </a:ext>
              </a:extLst>
            </p:cNvPr>
            <p:cNvSpPr/>
            <p:nvPr/>
          </p:nvSpPr>
          <p:spPr>
            <a:xfrm>
              <a:off x="127" y="0"/>
              <a:ext cx="876173" cy="835152"/>
            </a:xfrm>
            <a:custGeom>
              <a:avLst/>
              <a:gdLst/>
              <a:ahLst/>
              <a:cxnLst/>
              <a:rect l="l" t="t" r="r" b="b"/>
              <a:pathLst>
                <a:path w="876173" h="835152">
                  <a:moveTo>
                    <a:pt x="604901" y="0"/>
                  </a:moveTo>
                  <a:cubicBezTo>
                    <a:pt x="481584" y="0"/>
                    <a:pt x="381889" y="86995"/>
                    <a:pt x="362585" y="199898"/>
                  </a:cubicBezTo>
                  <a:cubicBezTo>
                    <a:pt x="352933" y="244856"/>
                    <a:pt x="356108" y="286512"/>
                    <a:pt x="369062" y="328168"/>
                  </a:cubicBezTo>
                  <a:lnTo>
                    <a:pt x="41656" y="658749"/>
                  </a:lnTo>
                  <a:cubicBezTo>
                    <a:pt x="0" y="697230"/>
                    <a:pt x="0" y="764540"/>
                    <a:pt x="41656" y="806323"/>
                  </a:cubicBezTo>
                  <a:cubicBezTo>
                    <a:pt x="60960" y="825500"/>
                    <a:pt x="86614" y="835152"/>
                    <a:pt x="113030" y="835152"/>
                  </a:cubicBezTo>
                  <a:cubicBezTo>
                    <a:pt x="139446" y="835152"/>
                    <a:pt x="166878" y="825627"/>
                    <a:pt x="189357" y="806323"/>
                  </a:cubicBezTo>
                  <a:lnTo>
                    <a:pt x="523113" y="472567"/>
                  </a:lnTo>
                  <a:cubicBezTo>
                    <a:pt x="548767" y="482219"/>
                    <a:pt x="576961" y="487045"/>
                    <a:pt x="605663" y="487045"/>
                  </a:cubicBezTo>
                  <a:cubicBezTo>
                    <a:pt x="634365" y="487045"/>
                    <a:pt x="664210" y="482219"/>
                    <a:pt x="693166" y="472567"/>
                  </a:cubicBezTo>
                  <a:cubicBezTo>
                    <a:pt x="799084" y="437261"/>
                    <a:pt x="876173" y="312166"/>
                    <a:pt x="837565" y="180594"/>
                  </a:cubicBezTo>
                  <a:cubicBezTo>
                    <a:pt x="834263" y="167767"/>
                    <a:pt x="827913" y="158242"/>
                    <a:pt x="815086" y="154940"/>
                  </a:cubicBezTo>
                  <a:cubicBezTo>
                    <a:pt x="811911" y="154178"/>
                    <a:pt x="808863" y="153797"/>
                    <a:pt x="806069" y="153797"/>
                  </a:cubicBezTo>
                  <a:cubicBezTo>
                    <a:pt x="797560" y="153797"/>
                    <a:pt x="790321" y="157353"/>
                    <a:pt x="783082" y="164592"/>
                  </a:cubicBezTo>
                  <a:lnTo>
                    <a:pt x="702945" y="244856"/>
                  </a:lnTo>
                  <a:cubicBezTo>
                    <a:pt x="688467" y="257683"/>
                    <a:pt x="670052" y="264160"/>
                    <a:pt x="651891" y="264160"/>
                  </a:cubicBezTo>
                  <a:cubicBezTo>
                    <a:pt x="633730" y="264160"/>
                    <a:pt x="616204" y="257683"/>
                    <a:pt x="603377" y="244856"/>
                  </a:cubicBezTo>
                  <a:cubicBezTo>
                    <a:pt x="574421" y="215900"/>
                    <a:pt x="574421" y="171069"/>
                    <a:pt x="603377" y="142113"/>
                  </a:cubicBezTo>
                  <a:lnTo>
                    <a:pt x="683514" y="61976"/>
                  </a:lnTo>
                  <a:cubicBezTo>
                    <a:pt x="689991" y="55499"/>
                    <a:pt x="693166" y="42672"/>
                    <a:pt x="689991" y="29845"/>
                  </a:cubicBezTo>
                  <a:cubicBezTo>
                    <a:pt x="686816" y="20193"/>
                    <a:pt x="677164" y="10541"/>
                    <a:pt x="667639" y="7366"/>
                  </a:cubicBezTo>
                  <a:cubicBezTo>
                    <a:pt x="646049" y="2286"/>
                    <a:pt x="625221" y="0"/>
                    <a:pt x="604901" y="0"/>
                  </a:cubicBezTo>
                  <a:close/>
                </a:path>
              </a:pathLst>
            </a:custGeom>
            <a:grpFill/>
          </p:spPr>
        </p:sp>
      </p:grpSp>
      <p:grpSp>
        <p:nvGrpSpPr>
          <p:cNvPr id="195" name="Group 213">
            <a:extLst>
              <a:ext uri="{FF2B5EF4-FFF2-40B4-BE49-F238E27FC236}">
                <a16:creationId xmlns:a16="http://schemas.microsoft.com/office/drawing/2014/main" id="{935630DC-63D9-97EA-9EF4-59740FF43E6B}"/>
              </a:ext>
            </a:extLst>
          </p:cNvPr>
          <p:cNvGrpSpPr/>
          <p:nvPr/>
        </p:nvGrpSpPr>
        <p:grpSpPr>
          <a:xfrm>
            <a:off x="3535020" y="3422093"/>
            <a:ext cx="211680" cy="892620"/>
            <a:chOff x="0" y="0"/>
            <a:chExt cx="282240" cy="1190160"/>
          </a:xfrm>
          <a:solidFill>
            <a:srgbClr val="00B050"/>
          </a:solidFill>
        </p:grpSpPr>
        <p:sp>
          <p:nvSpPr>
            <p:cNvPr id="196" name="Freeform 214">
              <a:extLst>
                <a:ext uri="{FF2B5EF4-FFF2-40B4-BE49-F238E27FC236}">
                  <a16:creationId xmlns:a16="http://schemas.microsoft.com/office/drawing/2014/main" id="{2F4F773D-3B06-7219-99A3-560028E5A855}"/>
                </a:ext>
              </a:extLst>
            </p:cNvPr>
            <p:cNvSpPr/>
            <p:nvPr/>
          </p:nvSpPr>
          <p:spPr>
            <a:xfrm>
              <a:off x="127" y="0"/>
              <a:ext cx="282067" cy="1189990"/>
            </a:xfrm>
            <a:custGeom>
              <a:avLst/>
              <a:gdLst/>
              <a:ahLst/>
              <a:cxnLst/>
              <a:rect l="l" t="t" r="r" b="b"/>
              <a:pathLst>
                <a:path w="282067" h="1189990">
                  <a:moveTo>
                    <a:pt x="144145" y="0"/>
                  </a:moveTo>
                  <a:cubicBezTo>
                    <a:pt x="108966" y="0"/>
                    <a:pt x="76835" y="32131"/>
                    <a:pt x="76835" y="67437"/>
                  </a:cubicBezTo>
                  <a:lnTo>
                    <a:pt x="76835" y="975233"/>
                  </a:lnTo>
                  <a:cubicBezTo>
                    <a:pt x="76835" y="1000887"/>
                    <a:pt x="92837" y="1023239"/>
                    <a:pt x="112014" y="1036066"/>
                  </a:cubicBezTo>
                  <a:lnTo>
                    <a:pt x="112014" y="1119505"/>
                  </a:lnTo>
                  <a:lnTo>
                    <a:pt x="35179" y="1119505"/>
                  </a:lnTo>
                  <a:cubicBezTo>
                    <a:pt x="16002" y="1119505"/>
                    <a:pt x="0" y="1135507"/>
                    <a:pt x="0" y="1154684"/>
                  </a:cubicBezTo>
                  <a:cubicBezTo>
                    <a:pt x="0" y="1173861"/>
                    <a:pt x="16002" y="1189990"/>
                    <a:pt x="35179" y="1189990"/>
                  </a:cubicBezTo>
                  <a:lnTo>
                    <a:pt x="243586" y="1189990"/>
                  </a:lnTo>
                  <a:cubicBezTo>
                    <a:pt x="266065" y="1189990"/>
                    <a:pt x="282067" y="1173861"/>
                    <a:pt x="282067" y="1154684"/>
                  </a:cubicBezTo>
                  <a:cubicBezTo>
                    <a:pt x="282067" y="1135507"/>
                    <a:pt x="266065" y="1119505"/>
                    <a:pt x="243586" y="1119505"/>
                  </a:cubicBezTo>
                  <a:lnTo>
                    <a:pt x="176276" y="1119505"/>
                  </a:lnTo>
                  <a:lnTo>
                    <a:pt x="176276" y="1036066"/>
                  </a:lnTo>
                  <a:cubicBezTo>
                    <a:pt x="195453" y="1023239"/>
                    <a:pt x="211582" y="1003935"/>
                    <a:pt x="211582" y="975233"/>
                  </a:cubicBezTo>
                  <a:lnTo>
                    <a:pt x="211582" y="67437"/>
                  </a:lnTo>
                  <a:cubicBezTo>
                    <a:pt x="211582" y="28956"/>
                    <a:pt x="179578" y="0"/>
                    <a:pt x="144145" y="0"/>
                  </a:cubicBezTo>
                  <a:close/>
                </a:path>
              </a:pathLst>
            </a:custGeom>
            <a:grpFill/>
          </p:spPr>
        </p:sp>
      </p:grpSp>
      <p:grpSp>
        <p:nvGrpSpPr>
          <p:cNvPr id="197" name="Group 215">
            <a:extLst>
              <a:ext uri="{FF2B5EF4-FFF2-40B4-BE49-F238E27FC236}">
                <a16:creationId xmlns:a16="http://schemas.microsoft.com/office/drawing/2014/main" id="{09A76F53-A9F8-FAA4-49DF-433612F46B98}"/>
              </a:ext>
            </a:extLst>
          </p:cNvPr>
          <p:cNvGrpSpPr/>
          <p:nvPr/>
        </p:nvGrpSpPr>
        <p:grpSpPr>
          <a:xfrm>
            <a:off x="4167900" y="3766073"/>
            <a:ext cx="259740" cy="77220"/>
            <a:chOff x="0" y="0"/>
            <a:chExt cx="346320" cy="102960"/>
          </a:xfrm>
          <a:solidFill>
            <a:srgbClr val="00B050"/>
          </a:solidFill>
        </p:grpSpPr>
        <p:sp>
          <p:nvSpPr>
            <p:cNvPr id="198" name="Freeform 216">
              <a:extLst>
                <a:ext uri="{FF2B5EF4-FFF2-40B4-BE49-F238E27FC236}">
                  <a16:creationId xmlns:a16="http://schemas.microsoft.com/office/drawing/2014/main" id="{5EEF0571-E095-490B-DE58-F558DB93ED81}"/>
                </a:ext>
              </a:extLst>
            </p:cNvPr>
            <p:cNvSpPr/>
            <p:nvPr/>
          </p:nvSpPr>
          <p:spPr>
            <a:xfrm>
              <a:off x="0" y="127"/>
              <a:ext cx="346329" cy="102870"/>
            </a:xfrm>
            <a:custGeom>
              <a:avLst/>
              <a:gdLst/>
              <a:ahLst/>
              <a:cxnLst/>
              <a:rect l="l" t="t" r="r" b="b"/>
              <a:pathLst>
                <a:path w="346329" h="102870">
                  <a:moveTo>
                    <a:pt x="51435" y="0"/>
                  </a:moveTo>
                  <a:cubicBezTo>
                    <a:pt x="22479" y="0"/>
                    <a:pt x="0" y="22479"/>
                    <a:pt x="0" y="51435"/>
                  </a:cubicBezTo>
                  <a:cubicBezTo>
                    <a:pt x="0" y="80391"/>
                    <a:pt x="22479" y="102870"/>
                    <a:pt x="51435" y="102870"/>
                  </a:cubicBezTo>
                  <a:lnTo>
                    <a:pt x="295021" y="102870"/>
                  </a:lnTo>
                  <a:cubicBezTo>
                    <a:pt x="323850" y="102870"/>
                    <a:pt x="346329" y="80264"/>
                    <a:pt x="346329" y="51435"/>
                  </a:cubicBezTo>
                  <a:cubicBezTo>
                    <a:pt x="346329" y="19304"/>
                    <a:pt x="323850" y="0"/>
                    <a:pt x="295021" y="0"/>
                  </a:cubicBezTo>
                  <a:close/>
                </a:path>
              </a:pathLst>
            </a:custGeom>
            <a:grpFill/>
          </p:spPr>
        </p:sp>
      </p:grpSp>
      <p:grpSp>
        <p:nvGrpSpPr>
          <p:cNvPr id="199" name="Group 217">
            <a:extLst>
              <a:ext uri="{FF2B5EF4-FFF2-40B4-BE49-F238E27FC236}">
                <a16:creationId xmlns:a16="http://schemas.microsoft.com/office/drawing/2014/main" id="{E06EE5D6-0C74-3DB6-10ED-B72D086BE005}"/>
              </a:ext>
            </a:extLst>
          </p:cNvPr>
          <p:cNvGrpSpPr/>
          <p:nvPr/>
        </p:nvGrpSpPr>
        <p:grpSpPr>
          <a:xfrm>
            <a:off x="4167900" y="3896213"/>
            <a:ext cx="259740" cy="77220"/>
            <a:chOff x="0" y="0"/>
            <a:chExt cx="346320" cy="102960"/>
          </a:xfrm>
          <a:solidFill>
            <a:srgbClr val="00B050"/>
          </a:solidFill>
        </p:grpSpPr>
        <p:sp>
          <p:nvSpPr>
            <p:cNvPr id="200" name="Freeform 218">
              <a:extLst>
                <a:ext uri="{FF2B5EF4-FFF2-40B4-BE49-F238E27FC236}">
                  <a16:creationId xmlns:a16="http://schemas.microsoft.com/office/drawing/2014/main" id="{0E29501F-965F-3FD7-8006-2C606DAF41EE}"/>
                </a:ext>
              </a:extLst>
            </p:cNvPr>
            <p:cNvSpPr/>
            <p:nvPr/>
          </p:nvSpPr>
          <p:spPr>
            <a:xfrm>
              <a:off x="0" y="127"/>
              <a:ext cx="346329" cy="102870"/>
            </a:xfrm>
            <a:custGeom>
              <a:avLst/>
              <a:gdLst/>
              <a:ahLst/>
              <a:cxnLst/>
              <a:rect l="l" t="t" r="r" b="b"/>
              <a:pathLst>
                <a:path w="346329" h="102870">
                  <a:moveTo>
                    <a:pt x="51435" y="0"/>
                  </a:moveTo>
                  <a:cubicBezTo>
                    <a:pt x="22479" y="0"/>
                    <a:pt x="0" y="22479"/>
                    <a:pt x="0" y="51435"/>
                  </a:cubicBezTo>
                  <a:cubicBezTo>
                    <a:pt x="0" y="80391"/>
                    <a:pt x="22479" y="102870"/>
                    <a:pt x="51435" y="102870"/>
                  </a:cubicBezTo>
                  <a:lnTo>
                    <a:pt x="295021" y="102870"/>
                  </a:lnTo>
                  <a:cubicBezTo>
                    <a:pt x="323850" y="102870"/>
                    <a:pt x="346329" y="80264"/>
                    <a:pt x="346329" y="51435"/>
                  </a:cubicBezTo>
                  <a:cubicBezTo>
                    <a:pt x="346329" y="22606"/>
                    <a:pt x="323850" y="0"/>
                    <a:pt x="295021" y="0"/>
                  </a:cubicBezTo>
                  <a:close/>
                </a:path>
              </a:pathLst>
            </a:custGeom>
            <a:grpFill/>
          </p:spPr>
        </p:sp>
      </p:grpSp>
      <p:grpSp>
        <p:nvGrpSpPr>
          <p:cNvPr id="201" name="Group 219">
            <a:extLst>
              <a:ext uri="{FF2B5EF4-FFF2-40B4-BE49-F238E27FC236}">
                <a16:creationId xmlns:a16="http://schemas.microsoft.com/office/drawing/2014/main" id="{DC445063-EF88-9FD9-24CD-17D85B84ACFA}"/>
              </a:ext>
            </a:extLst>
          </p:cNvPr>
          <p:cNvGrpSpPr/>
          <p:nvPr/>
        </p:nvGrpSpPr>
        <p:grpSpPr>
          <a:xfrm>
            <a:off x="4167900" y="4023653"/>
            <a:ext cx="206820" cy="79380"/>
            <a:chOff x="0" y="0"/>
            <a:chExt cx="275760" cy="105840"/>
          </a:xfrm>
          <a:solidFill>
            <a:srgbClr val="00B050"/>
          </a:solidFill>
        </p:grpSpPr>
        <p:sp>
          <p:nvSpPr>
            <p:cNvPr id="202" name="Freeform 220">
              <a:extLst>
                <a:ext uri="{FF2B5EF4-FFF2-40B4-BE49-F238E27FC236}">
                  <a16:creationId xmlns:a16="http://schemas.microsoft.com/office/drawing/2014/main" id="{8E7D30F4-CC76-E143-50B0-B9188DF09EA9}"/>
                </a:ext>
              </a:extLst>
            </p:cNvPr>
            <p:cNvSpPr/>
            <p:nvPr/>
          </p:nvSpPr>
          <p:spPr>
            <a:xfrm>
              <a:off x="0" y="127"/>
              <a:ext cx="275844" cy="105664"/>
            </a:xfrm>
            <a:custGeom>
              <a:avLst/>
              <a:gdLst/>
              <a:ahLst/>
              <a:cxnLst/>
              <a:rect l="l" t="t" r="r" b="b"/>
              <a:pathLst>
                <a:path w="275844" h="105664">
                  <a:moveTo>
                    <a:pt x="51435" y="0"/>
                  </a:moveTo>
                  <a:cubicBezTo>
                    <a:pt x="22479" y="0"/>
                    <a:pt x="0" y="25654"/>
                    <a:pt x="0" y="54356"/>
                  </a:cubicBezTo>
                  <a:cubicBezTo>
                    <a:pt x="0" y="80010"/>
                    <a:pt x="22479" y="105664"/>
                    <a:pt x="51435" y="105664"/>
                  </a:cubicBezTo>
                  <a:lnTo>
                    <a:pt x="224536" y="105664"/>
                  </a:lnTo>
                  <a:cubicBezTo>
                    <a:pt x="250190" y="105664"/>
                    <a:pt x="275844" y="80010"/>
                    <a:pt x="275844" y="54483"/>
                  </a:cubicBezTo>
                  <a:cubicBezTo>
                    <a:pt x="275844" y="25654"/>
                    <a:pt x="256667" y="127"/>
                    <a:pt x="224536" y="127"/>
                  </a:cubicBezTo>
                  <a:close/>
                </a:path>
              </a:pathLst>
            </a:custGeom>
            <a:grpFill/>
          </p:spPr>
        </p:sp>
      </p:grpSp>
      <p:grpSp>
        <p:nvGrpSpPr>
          <p:cNvPr id="203" name="Group 221">
            <a:extLst>
              <a:ext uri="{FF2B5EF4-FFF2-40B4-BE49-F238E27FC236}">
                <a16:creationId xmlns:a16="http://schemas.microsoft.com/office/drawing/2014/main" id="{69587A6C-899F-2DD7-D16E-B5D3F9B6DEFB}"/>
              </a:ext>
            </a:extLst>
          </p:cNvPr>
          <p:cNvGrpSpPr/>
          <p:nvPr/>
        </p:nvGrpSpPr>
        <p:grpSpPr>
          <a:xfrm>
            <a:off x="4064220" y="3422093"/>
            <a:ext cx="156600" cy="158760"/>
            <a:chOff x="0" y="0"/>
            <a:chExt cx="208800" cy="211680"/>
          </a:xfrm>
          <a:solidFill>
            <a:srgbClr val="00B050"/>
          </a:solidFill>
        </p:grpSpPr>
        <p:sp>
          <p:nvSpPr>
            <p:cNvPr id="204" name="Freeform 222">
              <a:extLst>
                <a:ext uri="{FF2B5EF4-FFF2-40B4-BE49-F238E27FC236}">
                  <a16:creationId xmlns:a16="http://schemas.microsoft.com/office/drawing/2014/main" id="{E7DB7FE8-5A32-E02B-906F-A020EB54F1EA}"/>
                </a:ext>
              </a:extLst>
            </p:cNvPr>
            <p:cNvSpPr/>
            <p:nvPr/>
          </p:nvSpPr>
          <p:spPr>
            <a:xfrm>
              <a:off x="127" y="0"/>
              <a:ext cx="208661" cy="211709"/>
            </a:xfrm>
            <a:custGeom>
              <a:avLst/>
              <a:gdLst/>
              <a:ahLst/>
              <a:cxnLst/>
              <a:rect l="l" t="t" r="r" b="b"/>
              <a:pathLst>
                <a:path w="208661" h="211709">
                  <a:moveTo>
                    <a:pt x="173355" y="0"/>
                  </a:moveTo>
                  <a:cubicBezTo>
                    <a:pt x="76962" y="0"/>
                    <a:pt x="0" y="80137"/>
                    <a:pt x="0" y="176403"/>
                  </a:cubicBezTo>
                  <a:lnTo>
                    <a:pt x="0" y="211709"/>
                  </a:lnTo>
                  <a:lnTo>
                    <a:pt x="208661" y="211709"/>
                  </a:lnTo>
                  <a:lnTo>
                    <a:pt x="208661" y="0"/>
                  </a:lnTo>
                  <a:close/>
                </a:path>
              </a:pathLst>
            </a:custGeom>
            <a:grpFill/>
          </p:spPr>
        </p:sp>
      </p:grpSp>
      <p:grpSp>
        <p:nvGrpSpPr>
          <p:cNvPr id="205" name="Group 223">
            <a:extLst>
              <a:ext uri="{FF2B5EF4-FFF2-40B4-BE49-F238E27FC236}">
                <a16:creationId xmlns:a16="http://schemas.microsoft.com/office/drawing/2014/main" id="{4B5D77EC-F543-D84C-6283-637DDB13C267}"/>
              </a:ext>
            </a:extLst>
          </p:cNvPr>
          <p:cNvGrpSpPr/>
          <p:nvPr/>
        </p:nvGrpSpPr>
        <p:grpSpPr>
          <a:xfrm>
            <a:off x="4268880" y="3422093"/>
            <a:ext cx="105840" cy="168480"/>
            <a:chOff x="0" y="0"/>
            <a:chExt cx="141120" cy="224640"/>
          </a:xfrm>
          <a:solidFill>
            <a:srgbClr val="00B050"/>
          </a:solidFill>
        </p:grpSpPr>
        <p:sp>
          <p:nvSpPr>
            <p:cNvPr id="206" name="Freeform 224">
              <a:extLst>
                <a:ext uri="{FF2B5EF4-FFF2-40B4-BE49-F238E27FC236}">
                  <a16:creationId xmlns:a16="http://schemas.microsoft.com/office/drawing/2014/main" id="{9D937028-272B-AC98-3D20-B295079F1459}"/>
                </a:ext>
              </a:extLst>
            </p:cNvPr>
            <p:cNvSpPr/>
            <p:nvPr/>
          </p:nvSpPr>
          <p:spPr>
            <a:xfrm>
              <a:off x="127" y="0"/>
              <a:ext cx="140970" cy="224663"/>
            </a:xfrm>
            <a:custGeom>
              <a:avLst/>
              <a:gdLst/>
              <a:ahLst/>
              <a:cxnLst/>
              <a:rect l="l" t="t" r="r" b="b"/>
              <a:pathLst>
                <a:path w="140970" h="224663">
                  <a:moveTo>
                    <a:pt x="0" y="0"/>
                  </a:moveTo>
                  <a:lnTo>
                    <a:pt x="0" y="215011"/>
                  </a:lnTo>
                  <a:lnTo>
                    <a:pt x="89662" y="215011"/>
                  </a:lnTo>
                  <a:cubicBezTo>
                    <a:pt x="108839" y="215011"/>
                    <a:pt x="128143" y="218313"/>
                    <a:pt x="140970" y="224663"/>
                  </a:cubicBezTo>
                  <a:lnTo>
                    <a:pt x="140970" y="105918"/>
                  </a:lnTo>
                  <a:cubicBezTo>
                    <a:pt x="140970" y="48133"/>
                    <a:pt x="92837" y="0"/>
                    <a:pt x="35179" y="0"/>
                  </a:cubicBezTo>
                  <a:close/>
                </a:path>
              </a:pathLst>
            </a:custGeom>
            <a:grpFill/>
          </p:spPr>
        </p:sp>
      </p:grpSp>
      <p:grpSp>
        <p:nvGrpSpPr>
          <p:cNvPr id="207" name="Group 225">
            <a:extLst>
              <a:ext uri="{FF2B5EF4-FFF2-40B4-BE49-F238E27FC236}">
                <a16:creationId xmlns:a16="http://schemas.microsoft.com/office/drawing/2014/main" id="{B3D536F8-9F45-FF5B-7629-7043033AC96C}"/>
              </a:ext>
            </a:extLst>
          </p:cNvPr>
          <p:cNvGrpSpPr/>
          <p:nvPr/>
        </p:nvGrpSpPr>
        <p:grpSpPr>
          <a:xfrm>
            <a:off x="3741840" y="3633773"/>
            <a:ext cx="632880" cy="469260"/>
            <a:chOff x="0" y="0"/>
            <a:chExt cx="843840" cy="625680"/>
          </a:xfrm>
          <a:solidFill>
            <a:srgbClr val="00B050"/>
          </a:solidFill>
        </p:grpSpPr>
        <p:sp>
          <p:nvSpPr>
            <p:cNvPr id="208" name="Freeform 226">
              <a:extLst>
                <a:ext uri="{FF2B5EF4-FFF2-40B4-BE49-F238E27FC236}">
                  <a16:creationId xmlns:a16="http://schemas.microsoft.com/office/drawing/2014/main" id="{9546C84F-8520-F822-76F1-7AD5539BC413}"/>
                </a:ext>
              </a:extLst>
            </p:cNvPr>
            <p:cNvSpPr/>
            <p:nvPr/>
          </p:nvSpPr>
          <p:spPr>
            <a:xfrm>
              <a:off x="0" y="127"/>
              <a:ext cx="843788" cy="625475"/>
            </a:xfrm>
            <a:custGeom>
              <a:avLst/>
              <a:gdLst/>
              <a:ahLst/>
              <a:cxnLst/>
              <a:rect l="l" t="t" r="r" b="b"/>
              <a:pathLst>
                <a:path w="843788" h="625475">
                  <a:moveTo>
                    <a:pt x="0" y="0"/>
                  </a:moveTo>
                  <a:lnTo>
                    <a:pt x="0" y="625475"/>
                  </a:lnTo>
                  <a:lnTo>
                    <a:pt x="38481" y="625475"/>
                  </a:lnTo>
                  <a:cubicBezTo>
                    <a:pt x="76962" y="625475"/>
                    <a:pt x="109093" y="599821"/>
                    <a:pt x="128270" y="567690"/>
                  </a:cubicBezTo>
                  <a:lnTo>
                    <a:pt x="205232" y="606171"/>
                  </a:lnTo>
                  <a:cubicBezTo>
                    <a:pt x="230886" y="615823"/>
                    <a:pt x="259842" y="625475"/>
                    <a:pt x="282321" y="625475"/>
                  </a:cubicBezTo>
                  <a:lnTo>
                    <a:pt x="356108" y="625475"/>
                  </a:lnTo>
                  <a:lnTo>
                    <a:pt x="356108" y="311150"/>
                  </a:lnTo>
                  <a:cubicBezTo>
                    <a:pt x="327279" y="336804"/>
                    <a:pt x="291973" y="349631"/>
                    <a:pt x="250190" y="349631"/>
                  </a:cubicBezTo>
                  <a:cubicBezTo>
                    <a:pt x="230886" y="349631"/>
                    <a:pt x="215011" y="333502"/>
                    <a:pt x="215011" y="311150"/>
                  </a:cubicBezTo>
                  <a:cubicBezTo>
                    <a:pt x="215011" y="291846"/>
                    <a:pt x="231013" y="275844"/>
                    <a:pt x="250190" y="275844"/>
                  </a:cubicBezTo>
                  <a:cubicBezTo>
                    <a:pt x="307975" y="275844"/>
                    <a:pt x="356108" y="227838"/>
                    <a:pt x="356108" y="173228"/>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grpFill/>
          </p:spPr>
        </p:sp>
      </p:grpSp>
      <p:grpSp>
        <p:nvGrpSpPr>
          <p:cNvPr id="209" name="Group 227">
            <a:extLst>
              <a:ext uri="{FF2B5EF4-FFF2-40B4-BE49-F238E27FC236}">
                <a16:creationId xmlns:a16="http://schemas.microsoft.com/office/drawing/2014/main" id="{C6649A9E-CA9E-6FC7-200A-958A011CD522}"/>
              </a:ext>
            </a:extLst>
          </p:cNvPr>
          <p:cNvGrpSpPr/>
          <p:nvPr/>
        </p:nvGrpSpPr>
        <p:grpSpPr>
          <a:xfrm>
            <a:off x="4062060" y="3761213"/>
            <a:ext cx="156600" cy="553500"/>
            <a:chOff x="0" y="0"/>
            <a:chExt cx="208800" cy="738000"/>
          </a:xfrm>
          <a:solidFill>
            <a:srgbClr val="00B050"/>
          </a:solidFill>
        </p:grpSpPr>
        <p:sp>
          <p:nvSpPr>
            <p:cNvPr id="210" name="Freeform 228">
              <a:extLst>
                <a:ext uri="{FF2B5EF4-FFF2-40B4-BE49-F238E27FC236}">
                  <a16:creationId xmlns:a16="http://schemas.microsoft.com/office/drawing/2014/main" id="{009F2D15-25D3-0070-0FC7-89B6457F4753}"/>
                </a:ext>
              </a:extLst>
            </p:cNvPr>
            <p:cNvSpPr/>
            <p:nvPr/>
          </p:nvSpPr>
          <p:spPr>
            <a:xfrm>
              <a:off x="0" y="127"/>
              <a:ext cx="208915" cy="737997"/>
            </a:xfrm>
            <a:custGeom>
              <a:avLst/>
              <a:gdLst/>
              <a:ahLst/>
              <a:cxnLst/>
              <a:rect l="l" t="t" r="r" b="b"/>
              <a:pathLst>
                <a:path w="208915" h="737997">
                  <a:moveTo>
                    <a:pt x="0" y="0"/>
                  </a:moveTo>
                  <a:lnTo>
                    <a:pt x="0" y="6350"/>
                  </a:lnTo>
                  <a:lnTo>
                    <a:pt x="0" y="561467"/>
                  </a:lnTo>
                  <a:cubicBezTo>
                    <a:pt x="0" y="657733"/>
                    <a:pt x="77089" y="737997"/>
                    <a:pt x="173482" y="737997"/>
                  </a:cubicBezTo>
                  <a:lnTo>
                    <a:pt x="208915" y="737997"/>
                  </a:lnTo>
                  <a:lnTo>
                    <a:pt x="208915" y="526161"/>
                  </a:lnTo>
                  <a:lnTo>
                    <a:pt x="192786" y="526161"/>
                  </a:lnTo>
                  <a:cubicBezTo>
                    <a:pt x="125349" y="526161"/>
                    <a:pt x="73914" y="471678"/>
                    <a:pt x="73914" y="407543"/>
                  </a:cubicBezTo>
                  <a:cubicBezTo>
                    <a:pt x="73914" y="369062"/>
                    <a:pt x="89916" y="343408"/>
                    <a:pt x="109220" y="317754"/>
                  </a:cubicBezTo>
                  <a:cubicBezTo>
                    <a:pt x="83566" y="295275"/>
                    <a:pt x="73914" y="266319"/>
                    <a:pt x="73914" y="231140"/>
                  </a:cubicBezTo>
                  <a:cubicBezTo>
                    <a:pt x="73914" y="195961"/>
                    <a:pt x="89916" y="167005"/>
                    <a:pt x="109220" y="141351"/>
                  </a:cubicBezTo>
                  <a:cubicBezTo>
                    <a:pt x="83439" y="118618"/>
                    <a:pt x="73914" y="89789"/>
                    <a:pt x="73914" y="54483"/>
                  </a:cubicBezTo>
                  <a:cubicBezTo>
                    <a:pt x="73914" y="32131"/>
                    <a:pt x="77089" y="19304"/>
                    <a:pt x="83439" y="0"/>
                  </a:cubicBezTo>
                  <a:close/>
                </a:path>
              </a:pathLst>
            </a:custGeom>
            <a:grpFill/>
          </p:spPr>
        </p:sp>
      </p:grpSp>
      <p:grpSp>
        <p:nvGrpSpPr>
          <p:cNvPr id="211" name="Group 229">
            <a:extLst>
              <a:ext uri="{FF2B5EF4-FFF2-40B4-BE49-F238E27FC236}">
                <a16:creationId xmlns:a16="http://schemas.microsoft.com/office/drawing/2014/main" id="{3F2B0E2E-838E-2897-D301-81A217B9FF46}"/>
              </a:ext>
            </a:extLst>
          </p:cNvPr>
          <p:cNvGrpSpPr/>
          <p:nvPr/>
        </p:nvGrpSpPr>
        <p:grpSpPr>
          <a:xfrm>
            <a:off x="4271040" y="4148393"/>
            <a:ext cx="105840" cy="168480"/>
            <a:chOff x="0" y="0"/>
            <a:chExt cx="141120" cy="224640"/>
          </a:xfrm>
          <a:solidFill>
            <a:srgbClr val="00B050"/>
          </a:solidFill>
        </p:grpSpPr>
        <p:sp>
          <p:nvSpPr>
            <p:cNvPr id="212" name="Freeform 230">
              <a:extLst>
                <a:ext uri="{FF2B5EF4-FFF2-40B4-BE49-F238E27FC236}">
                  <a16:creationId xmlns:a16="http://schemas.microsoft.com/office/drawing/2014/main" id="{3D4C2A67-866B-E72E-DC97-282914AF1C29}"/>
                </a:ext>
              </a:extLst>
            </p:cNvPr>
            <p:cNvSpPr/>
            <p:nvPr/>
          </p:nvSpPr>
          <p:spPr>
            <a:xfrm>
              <a:off x="0" y="127"/>
              <a:ext cx="141097" cy="224409"/>
            </a:xfrm>
            <a:custGeom>
              <a:avLst/>
              <a:gdLst/>
              <a:ahLst/>
              <a:cxnLst/>
              <a:rect l="l" t="t" r="r" b="b"/>
              <a:pathLst>
                <a:path w="141097" h="224409">
                  <a:moveTo>
                    <a:pt x="140970" y="0"/>
                  </a:moveTo>
                  <a:cubicBezTo>
                    <a:pt x="125095" y="6350"/>
                    <a:pt x="108966" y="9525"/>
                    <a:pt x="89789" y="9525"/>
                  </a:cubicBezTo>
                  <a:lnTo>
                    <a:pt x="0" y="9525"/>
                  </a:lnTo>
                  <a:lnTo>
                    <a:pt x="0" y="224409"/>
                  </a:lnTo>
                  <a:lnTo>
                    <a:pt x="38481" y="224409"/>
                  </a:lnTo>
                  <a:cubicBezTo>
                    <a:pt x="92964" y="224409"/>
                    <a:pt x="141097" y="176403"/>
                    <a:pt x="141097" y="118618"/>
                  </a:cubicBezTo>
                  <a:lnTo>
                    <a:pt x="141097" y="0"/>
                  </a:lnTo>
                  <a:close/>
                </a:path>
              </a:pathLst>
            </a:custGeom>
            <a:grpFill/>
          </p:spPr>
        </p:sp>
      </p:grpSp>
      <p:grpSp>
        <p:nvGrpSpPr>
          <p:cNvPr id="213" name="Group 231">
            <a:extLst>
              <a:ext uri="{FF2B5EF4-FFF2-40B4-BE49-F238E27FC236}">
                <a16:creationId xmlns:a16="http://schemas.microsoft.com/office/drawing/2014/main" id="{A09C39C5-D3EA-E78F-C3BE-9CFDED8740BC}"/>
              </a:ext>
            </a:extLst>
          </p:cNvPr>
          <p:cNvGrpSpPr/>
          <p:nvPr/>
        </p:nvGrpSpPr>
        <p:grpSpPr>
          <a:xfrm>
            <a:off x="9454500" y="3370793"/>
            <a:ext cx="890460" cy="890460"/>
            <a:chOff x="0" y="0"/>
            <a:chExt cx="1187280" cy="1187280"/>
          </a:xfrm>
          <a:solidFill>
            <a:srgbClr val="00B050"/>
          </a:solidFill>
        </p:grpSpPr>
        <p:sp>
          <p:nvSpPr>
            <p:cNvPr id="214" name="Freeform 232">
              <a:extLst>
                <a:ext uri="{FF2B5EF4-FFF2-40B4-BE49-F238E27FC236}">
                  <a16:creationId xmlns:a16="http://schemas.microsoft.com/office/drawing/2014/main" id="{F54E8A5D-9ADB-00EA-6CE3-9F2FCF7FA381}"/>
                </a:ext>
              </a:extLst>
            </p:cNvPr>
            <p:cNvSpPr/>
            <p:nvPr/>
          </p:nvSpPr>
          <p:spPr>
            <a:xfrm>
              <a:off x="127" y="0"/>
              <a:ext cx="1187069" cy="1187196"/>
            </a:xfrm>
            <a:custGeom>
              <a:avLst/>
              <a:gdLst/>
              <a:ahLst/>
              <a:cxnLst/>
              <a:rect l="l" t="t" r="r" b="b"/>
              <a:pathLst>
                <a:path w="1187069" h="1187196">
                  <a:moveTo>
                    <a:pt x="593471" y="0"/>
                  </a:moveTo>
                  <a:cubicBezTo>
                    <a:pt x="343281" y="0"/>
                    <a:pt x="128270" y="182880"/>
                    <a:pt x="80137" y="423545"/>
                  </a:cubicBezTo>
                  <a:cubicBezTo>
                    <a:pt x="35179" y="436372"/>
                    <a:pt x="0" y="478028"/>
                    <a:pt x="0" y="526288"/>
                  </a:cubicBezTo>
                  <a:lnTo>
                    <a:pt x="0" y="802132"/>
                  </a:lnTo>
                  <a:cubicBezTo>
                    <a:pt x="0" y="856742"/>
                    <a:pt x="48133" y="904875"/>
                    <a:pt x="102616" y="904875"/>
                  </a:cubicBezTo>
                  <a:lnTo>
                    <a:pt x="173228" y="904875"/>
                  </a:lnTo>
                  <a:cubicBezTo>
                    <a:pt x="192532" y="904875"/>
                    <a:pt x="208534" y="888746"/>
                    <a:pt x="208534" y="869569"/>
                  </a:cubicBezTo>
                  <a:lnTo>
                    <a:pt x="208534" y="452374"/>
                  </a:lnTo>
                  <a:cubicBezTo>
                    <a:pt x="208534" y="433070"/>
                    <a:pt x="192405" y="417195"/>
                    <a:pt x="173228" y="417195"/>
                  </a:cubicBezTo>
                  <a:lnTo>
                    <a:pt x="150749" y="417195"/>
                  </a:lnTo>
                  <a:cubicBezTo>
                    <a:pt x="198882" y="215011"/>
                    <a:pt x="384937" y="64135"/>
                    <a:pt x="593598" y="64135"/>
                  </a:cubicBezTo>
                  <a:cubicBezTo>
                    <a:pt x="802259" y="64135"/>
                    <a:pt x="985139" y="215011"/>
                    <a:pt x="1033145" y="417195"/>
                  </a:cubicBezTo>
                  <a:lnTo>
                    <a:pt x="1013841" y="417195"/>
                  </a:lnTo>
                  <a:cubicBezTo>
                    <a:pt x="994537" y="417195"/>
                    <a:pt x="978662" y="433197"/>
                    <a:pt x="978662" y="452374"/>
                  </a:cubicBezTo>
                  <a:lnTo>
                    <a:pt x="978662" y="869569"/>
                  </a:lnTo>
                  <a:cubicBezTo>
                    <a:pt x="978662" y="888873"/>
                    <a:pt x="994664" y="904875"/>
                    <a:pt x="1013841" y="904875"/>
                  </a:cubicBezTo>
                  <a:lnTo>
                    <a:pt x="1045972" y="904875"/>
                  </a:lnTo>
                  <a:cubicBezTo>
                    <a:pt x="1029970" y="985012"/>
                    <a:pt x="959358" y="1046099"/>
                    <a:pt x="872744" y="1046099"/>
                  </a:cubicBezTo>
                  <a:lnTo>
                    <a:pt x="689737" y="1046099"/>
                  </a:lnTo>
                  <a:cubicBezTo>
                    <a:pt x="673735" y="1007618"/>
                    <a:pt x="638429" y="978662"/>
                    <a:pt x="593471" y="978662"/>
                  </a:cubicBezTo>
                  <a:cubicBezTo>
                    <a:pt x="535686" y="978662"/>
                    <a:pt x="487553" y="1026795"/>
                    <a:pt x="487553" y="1081278"/>
                  </a:cubicBezTo>
                  <a:cubicBezTo>
                    <a:pt x="487553" y="1139063"/>
                    <a:pt x="535686" y="1187196"/>
                    <a:pt x="593471" y="1187196"/>
                  </a:cubicBezTo>
                  <a:cubicBezTo>
                    <a:pt x="638429" y="1187196"/>
                    <a:pt x="676910" y="1158240"/>
                    <a:pt x="689737" y="1119759"/>
                  </a:cubicBezTo>
                  <a:lnTo>
                    <a:pt x="872617" y="1119759"/>
                  </a:lnTo>
                  <a:cubicBezTo>
                    <a:pt x="997839" y="1119759"/>
                    <a:pt x="1097153" y="1026795"/>
                    <a:pt x="1113282" y="904875"/>
                  </a:cubicBezTo>
                  <a:cubicBezTo>
                    <a:pt x="1154938" y="895223"/>
                    <a:pt x="1187069" y="853440"/>
                    <a:pt x="1187069" y="805307"/>
                  </a:cubicBezTo>
                  <a:lnTo>
                    <a:pt x="1187069" y="529463"/>
                  </a:lnTo>
                  <a:cubicBezTo>
                    <a:pt x="1187069" y="478155"/>
                    <a:pt x="1151763" y="433197"/>
                    <a:pt x="1106805" y="423672"/>
                  </a:cubicBezTo>
                  <a:cubicBezTo>
                    <a:pt x="1058672" y="182880"/>
                    <a:pt x="840613" y="0"/>
                    <a:pt x="593471" y="0"/>
                  </a:cubicBezTo>
                  <a:close/>
                </a:path>
              </a:pathLst>
            </a:custGeom>
            <a:grpFill/>
          </p:spPr>
        </p:sp>
      </p:grpSp>
      <p:grpSp>
        <p:nvGrpSpPr>
          <p:cNvPr id="215" name="Group 233">
            <a:extLst>
              <a:ext uri="{FF2B5EF4-FFF2-40B4-BE49-F238E27FC236}">
                <a16:creationId xmlns:a16="http://schemas.microsoft.com/office/drawing/2014/main" id="{858E9E69-B918-2E49-C912-76633914F5E4}"/>
              </a:ext>
            </a:extLst>
          </p:cNvPr>
          <p:cNvGrpSpPr/>
          <p:nvPr/>
        </p:nvGrpSpPr>
        <p:grpSpPr>
          <a:xfrm>
            <a:off x="9661860" y="3580313"/>
            <a:ext cx="478980" cy="471420"/>
            <a:chOff x="0" y="0"/>
            <a:chExt cx="638640" cy="628560"/>
          </a:xfrm>
          <a:solidFill>
            <a:srgbClr val="00B050"/>
          </a:solidFill>
        </p:grpSpPr>
        <p:sp>
          <p:nvSpPr>
            <p:cNvPr id="216" name="Freeform 234">
              <a:extLst>
                <a:ext uri="{FF2B5EF4-FFF2-40B4-BE49-F238E27FC236}">
                  <a16:creationId xmlns:a16="http://schemas.microsoft.com/office/drawing/2014/main" id="{652E42B4-8D2E-A4C9-30BE-C0159AA74BA3}"/>
                </a:ext>
              </a:extLst>
            </p:cNvPr>
            <p:cNvSpPr/>
            <p:nvPr/>
          </p:nvSpPr>
          <p:spPr>
            <a:xfrm>
              <a:off x="0" y="0"/>
              <a:ext cx="638556" cy="628523"/>
            </a:xfrm>
            <a:custGeom>
              <a:avLst/>
              <a:gdLst/>
              <a:ahLst/>
              <a:cxnLst/>
              <a:rect l="l" t="t" r="r" b="b"/>
              <a:pathLst>
                <a:path w="638556" h="628523">
                  <a:moveTo>
                    <a:pt x="317627" y="141224"/>
                  </a:moveTo>
                  <a:cubicBezTo>
                    <a:pt x="336931" y="141224"/>
                    <a:pt x="352933" y="157353"/>
                    <a:pt x="352933" y="176530"/>
                  </a:cubicBezTo>
                  <a:cubicBezTo>
                    <a:pt x="352933" y="198882"/>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803"/>
                  </a:lnTo>
                  <a:cubicBezTo>
                    <a:pt x="352933" y="475107"/>
                    <a:pt x="336804" y="491109"/>
                    <a:pt x="317627" y="491109"/>
                  </a:cubicBezTo>
                  <a:cubicBezTo>
                    <a:pt x="298450" y="491109"/>
                    <a:pt x="282448" y="475107"/>
                    <a:pt x="282448" y="455803"/>
                  </a:cubicBezTo>
                  <a:lnTo>
                    <a:pt x="282448" y="314579"/>
                  </a:lnTo>
                  <a:cubicBezTo>
                    <a:pt x="282448" y="292100"/>
                    <a:pt x="298450" y="279273"/>
                    <a:pt x="317627" y="279273"/>
                  </a:cubicBezTo>
                  <a:close/>
                  <a:moveTo>
                    <a:pt x="320929" y="0"/>
                  </a:moveTo>
                  <a:cubicBezTo>
                    <a:pt x="147574" y="0"/>
                    <a:pt x="6477" y="141224"/>
                    <a:pt x="6477" y="314579"/>
                  </a:cubicBezTo>
                  <a:cubicBezTo>
                    <a:pt x="6477" y="365887"/>
                    <a:pt x="16129" y="417322"/>
                    <a:pt x="44958" y="465328"/>
                  </a:cubicBezTo>
                  <a:lnTo>
                    <a:pt x="6477" y="584200"/>
                  </a:lnTo>
                  <a:cubicBezTo>
                    <a:pt x="0" y="593725"/>
                    <a:pt x="0" y="606679"/>
                    <a:pt x="12954" y="619506"/>
                  </a:cubicBezTo>
                  <a:cubicBezTo>
                    <a:pt x="17526" y="623951"/>
                    <a:pt x="26924" y="628523"/>
                    <a:pt x="36449" y="628523"/>
                  </a:cubicBezTo>
                  <a:cubicBezTo>
                    <a:pt x="40386" y="628523"/>
                    <a:pt x="44450" y="627761"/>
                    <a:pt x="48260" y="625856"/>
                  </a:cubicBezTo>
                  <a:lnTo>
                    <a:pt x="166878" y="587248"/>
                  </a:lnTo>
                  <a:cubicBezTo>
                    <a:pt x="211836" y="616204"/>
                    <a:pt x="266446" y="625856"/>
                    <a:pt x="320929" y="625856"/>
                  </a:cubicBezTo>
                  <a:cubicBezTo>
                    <a:pt x="494157" y="625856"/>
                    <a:pt x="638556" y="487807"/>
                    <a:pt x="638556" y="314579"/>
                  </a:cubicBezTo>
                  <a:cubicBezTo>
                    <a:pt x="638556" y="141351"/>
                    <a:pt x="494157" y="0"/>
                    <a:pt x="320929" y="0"/>
                  </a:cubicBezTo>
                  <a:close/>
                </a:path>
              </a:pathLst>
            </a:custGeom>
            <a:grpFill/>
          </p:spPr>
        </p:sp>
      </p:grpSp>
      <p:grpSp>
        <p:nvGrpSpPr>
          <p:cNvPr id="217" name="Group 235">
            <a:extLst>
              <a:ext uri="{FF2B5EF4-FFF2-40B4-BE49-F238E27FC236}">
                <a16:creationId xmlns:a16="http://schemas.microsoft.com/office/drawing/2014/main" id="{86763482-BA52-5C21-75CF-BF22F614E23D}"/>
              </a:ext>
            </a:extLst>
          </p:cNvPr>
          <p:cNvGrpSpPr/>
          <p:nvPr/>
        </p:nvGrpSpPr>
        <p:grpSpPr>
          <a:xfrm>
            <a:off x="5088600" y="3386453"/>
            <a:ext cx="652320" cy="655560"/>
            <a:chOff x="0" y="0"/>
            <a:chExt cx="869760" cy="874080"/>
          </a:xfrm>
          <a:solidFill>
            <a:srgbClr val="00B050"/>
          </a:solidFill>
        </p:grpSpPr>
        <p:sp>
          <p:nvSpPr>
            <p:cNvPr id="218" name="Freeform 236">
              <a:extLst>
                <a:ext uri="{FF2B5EF4-FFF2-40B4-BE49-F238E27FC236}">
                  <a16:creationId xmlns:a16="http://schemas.microsoft.com/office/drawing/2014/main" id="{941976EB-F4BF-F879-544E-5E7E3621C366}"/>
                </a:ext>
              </a:extLst>
            </p:cNvPr>
            <p:cNvSpPr/>
            <p:nvPr/>
          </p:nvSpPr>
          <p:spPr>
            <a:xfrm>
              <a:off x="127" y="127"/>
              <a:ext cx="869569" cy="873887"/>
            </a:xfrm>
            <a:custGeom>
              <a:avLst/>
              <a:gdLst/>
              <a:ahLst/>
              <a:cxnLst/>
              <a:rect l="l" t="t" r="r" b="b"/>
              <a:pathLst>
                <a:path w="869569" h="873887">
                  <a:moveTo>
                    <a:pt x="525018" y="0"/>
                  </a:moveTo>
                  <a:cubicBezTo>
                    <a:pt x="445135" y="0"/>
                    <a:pt x="365760" y="31242"/>
                    <a:pt x="304800" y="93726"/>
                  </a:cubicBezTo>
                  <a:lnTo>
                    <a:pt x="147574" y="250952"/>
                  </a:lnTo>
                  <a:cubicBezTo>
                    <a:pt x="171069" y="245999"/>
                    <a:pt x="195072" y="243459"/>
                    <a:pt x="219075" y="243459"/>
                  </a:cubicBezTo>
                  <a:cubicBezTo>
                    <a:pt x="257429" y="243459"/>
                    <a:pt x="296164" y="249936"/>
                    <a:pt x="333629" y="263779"/>
                  </a:cubicBezTo>
                  <a:lnTo>
                    <a:pt x="401066" y="193167"/>
                  </a:lnTo>
                  <a:cubicBezTo>
                    <a:pt x="434721" y="159512"/>
                    <a:pt x="478917" y="142621"/>
                    <a:pt x="522986" y="142621"/>
                  </a:cubicBezTo>
                  <a:cubicBezTo>
                    <a:pt x="567055" y="142621"/>
                    <a:pt x="611251" y="159512"/>
                    <a:pt x="644906" y="193167"/>
                  </a:cubicBezTo>
                  <a:cubicBezTo>
                    <a:pt x="715645" y="263779"/>
                    <a:pt x="715645" y="369443"/>
                    <a:pt x="644906" y="440182"/>
                  </a:cubicBezTo>
                  <a:lnTo>
                    <a:pt x="401066" y="683895"/>
                  </a:lnTo>
                  <a:cubicBezTo>
                    <a:pt x="367411" y="717550"/>
                    <a:pt x="323215" y="734441"/>
                    <a:pt x="279146" y="734441"/>
                  </a:cubicBezTo>
                  <a:cubicBezTo>
                    <a:pt x="235077" y="734441"/>
                    <a:pt x="190881" y="717677"/>
                    <a:pt x="157226" y="683895"/>
                  </a:cubicBezTo>
                  <a:cubicBezTo>
                    <a:pt x="128270" y="654939"/>
                    <a:pt x="112268" y="619760"/>
                    <a:pt x="109093" y="584454"/>
                  </a:cubicBezTo>
                  <a:lnTo>
                    <a:pt x="0" y="690245"/>
                  </a:lnTo>
                  <a:cubicBezTo>
                    <a:pt x="16002" y="722376"/>
                    <a:pt x="35306" y="751205"/>
                    <a:pt x="60960" y="780034"/>
                  </a:cubicBezTo>
                  <a:cubicBezTo>
                    <a:pt x="123444" y="842518"/>
                    <a:pt x="203708" y="873887"/>
                    <a:pt x="283083" y="873887"/>
                  </a:cubicBezTo>
                  <a:cubicBezTo>
                    <a:pt x="362458" y="873887"/>
                    <a:pt x="441198" y="842518"/>
                    <a:pt x="500507" y="780034"/>
                  </a:cubicBezTo>
                  <a:lnTo>
                    <a:pt x="747649" y="536321"/>
                  </a:lnTo>
                  <a:cubicBezTo>
                    <a:pt x="869569" y="414401"/>
                    <a:pt x="869569" y="218821"/>
                    <a:pt x="747649" y="93726"/>
                  </a:cubicBezTo>
                  <a:cubicBezTo>
                    <a:pt x="685038" y="31242"/>
                    <a:pt x="604901" y="0"/>
                    <a:pt x="525018" y="0"/>
                  </a:cubicBezTo>
                  <a:close/>
                </a:path>
              </a:pathLst>
            </a:custGeom>
            <a:grpFill/>
          </p:spPr>
        </p:sp>
      </p:grpSp>
      <p:grpSp>
        <p:nvGrpSpPr>
          <p:cNvPr id="219" name="Group 237">
            <a:extLst>
              <a:ext uri="{FF2B5EF4-FFF2-40B4-BE49-F238E27FC236}">
                <a16:creationId xmlns:a16="http://schemas.microsoft.com/office/drawing/2014/main" id="{85E5284F-9A06-1441-8631-00F2BD12DA3A}"/>
              </a:ext>
            </a:extLst>
          </p:cNvPr>
          <p:cNvGrpSpPr/>
          <p:nvPr/>
        </p:nvGrpSpPr>
        <p:grpSpPr>
          <a:xfrm>
            <a:off x="4802400" y="3617033"/>
            <a:ext cx="659340" cy="660960"/>
            <a:chOff x="0" y="0"/>
            <a:chExt cx="879120" cy="881280"/>
          </a:xfrm>
          <a:solidFill>
            <a:srgbClr val="00B050"/>
          </a:solidFill>
        </p:grpSpPr>
        <p:sp>
          <p:nvSpPr>
            <p:cNvPr id="220" name="Freeform 238">
              <a:extLst>
                <a:ext uri="{FF2B5EF4-FFF2-40B4-BE49-F238E27FC236}">
                  <a16:creationId xmlns:a16="http://schemas.microsoft.com/office/drawing/2014/main" id="{C8147252-8EA6-9F56-7D07-4EB3ABEDB6E6}"/>
                </a:ext>
              </a:extLst>
            </p:cNvPr>
            <p:cNvSpPr/>
            <p:nvPr/>
          </p:nvSpPr>
          <p:spPr>
            <a:xfrm>
              <a:off x="127" y="127"/>
              <a:ext cx="878840" cy="881126"/>
            </a:xfrm>
            <a:custGeom>
              <a:avLst/>
              <a:gdLst/>
              <a:ahLst/>
              <a:cxnLst/>
              <a:rect l="l" t="t" r="r" b="b"/>
              <a:pathLst>
                <a:path w="878840" h="881126">
                  <a:moveTo>
                    <a:pt x="597027" y="0"/>
                  </a:moveTo>
                  <a:cubicBezTo>
                    <a:pt x="517144" y="0"/>
                    <a:pt x="437769" y="31242"/>
                    <a:pt x="378460" y="93726"/>
                  </a:cubicBezTo>
                  <a:lnTo>
                    <a:pt x="125095" y="347091"/>
                  </a:lnTo>
                  <a:cubicBezTo>
                    <a:pt x="0" y="472186"/>
                    <a:pt x="0" y="667893"/>
                    <a:pt x="125095" y="789686"/>
                  </a:cubicBezTo>
                  <a:cubicBezTo>
                    <a:pt x="187579" y="850646"/>
                    <a:pt x="267843" y="881126"/>
                    <a:pt x="347599" y="881126"/>
                  </a:cubicBezTo>
                  <a:cubicBezTo>
                    <a:pt x="427355" y="881126"/>
                    <a:pt x="506857" y="850646"/>
                    <a:pt x="567690" y="789686"/>
                  </a:cubicBezTo>
                  <a:lnTo>
                    <a:pt x="728091" y="629412"/>
                  </a:lnTo>
                  <a:cubicBezTo>
                    <a:pt x="706247" y="632841"/>
                    <a:pt x="684022" y="634619"/>
                    <a:pt x="661543" y="634619"/>
                  </a:cubicBezTo>
                  <a:cubicBezTo>
                    <a:pt x="621538" y="634619"/>
                    <a:pt x="581152" y="628904"/>
                    <a:pt x="542036" y="616585"/>
                  </a:cubicBezTo>
                  <a:lnTo>
                    <a:pt x="465074" y="693547"/>
                  </a:lnTo>
                  <a:cubicBezTo>
                    <a:pt x="431419" y="727202"/>
                    <a:pt x="387223" y="744093"/>
                    <a:pt x="343154" y="744093"/>
                  </a:cubicBezTo>
                  <a:cubicBezTo>
                    <a:pt x="299085" y="744093"/>
                    <a:pt x="254889" y="727329"/>
                    <a:pt x="221234" y="693547"/>
                  </a:cubicBezTo>
                  <a:cubicBezTo>
                    <a:pt x="153797" y="623062"/>
                    <a:pt x="153797" y="517144"/>
                    <a:pt x="221234" y="446532"/>
                  </a:cubicBezTo>
                  <a:lnTo>
                    <a:pt x="474726" y="193167"/>
                  </a:lnTo>
                  <a:cubicBezTo>
                    <a:pt x="508381" y="159512"/>
                    <a:pt x="552577" y="142621"/>
                    <a:pt x="596646" y="142621"/>
                  </a:cubicBezTo>
                  <a:cubicBezTo>
                    <a:pt x="640715" y="142621"/>
                    <a:pt x="684784" y="159385"/>
                    <a:pt x="718566" y="193167"/>
                  </a:cubicBezTo>
                  <a:cubicBezTo>
                    <a:pt x="747522" y="222123"/>
                    <a:pt x="763524" y="260604"/>
                    <a:pt x="766699" y="295783"/>
                  </a:cubicBezTo>
                  <a:lnTo>
                    <a:pt x="843661" y="218821"/>
                  </a:lnTo>
                  <a:lnTo>
                    <a:pt x="878840" y="183642"/>
                  </a:lnTo>
                  <a:cubicBezTo>
                    <a:pt x="862838" y="151638"/>
                    <a:pt x="843661" y="122682"/>
                    <a:pt x="818007" y="93726"/>
                  </a:cubicBezTo>
                  <a:cubicBezTo>
                    <a:pt x="757047" y="31242"/>
                    <a:pt x="676783" y="0"/>
                    <a:pt x="597027" y="0"/>
                  </a:cubicBezTo>
                  <a:close/>
                </a:path>
              </a:pathLst>
            </a:custGeom>
            <a:grpFill/>
          </p:spPr>
        </p:sp>
      </p:grpSp>
      <p:grpSp>
        <p:nvGrpSpPr>
          <p:cNvPr id="221" name="Group 239">
            <a:extLst>
              <a:ext uri="{FF2B5EF4-FFF2-40B4-BE49-F238E27FC236}">
                <a16:creationId xmlns:a16="http://schemas.microsoft.com/office/drawing/2014/main" id="{8CC775FF-5580-7B7A-3F9E-C612A2AB84CB}"/>
              </a:ext>
            </a:extLst>
          </p:cNvPr>
          <p:cNvGrpSpPr/>
          <p:nvPr/>
        </p:nvGrpSpPr>
        <p:grpSpPr>
          <a:xfrm>
            <a:off x="10858500" y="3543593"/>
            <a:ext cx="575100" cy="570240"/>
            <a:chOff x="0" y="0"/>
            <a:chExt cx="766800" cy="760320"/>
          </a:xfrm>
          <a:solidFill>
            <a:srgbClr val="00B050"/>
          </a:solidFill>
        </p:grpSpPr>
        <p:sp>
          <p:nvSpPr>
            <p:cNvPr id="222" name="Freeform 240">
              <a:extLst>
                <a:ext uri="{FF2B5EF4-FFF2-40B4-BE49-F238E27FC236}">
                  <a16:creationId xmlns:a16="http://schemas.microsoft.com/office/drawing/2014/main" id="{A2C612DE-4834-1F2C-3A97-6212499D37F6}"/>
                </a:ext>
              </a:extLst>
            </p:cNvPr>
            <p:cNvSpPr/>
            <p:nvPr/>
          </p:nvSpPr>
          <p:spPr>
            <a:xfrm>
              <a:off x="127" y="127"/>
              <a:ext cx="766572" cy="760222"/>
            </a:xfrm>
            <a:custGeom>
              <a:avLst/>
              <a:gdLst/>
              <a:ahLst/>
              <a:cxnLst/>
              <a:rect l="l" t="t" r="r" b="b"/>
              <a:pathLst>
                <a:path w="766572" h="760222">
                  <a:moveTo>
                    <a:pt x="381635" y="67310"/>
                  </a:moveTo>
                  <a:cubicBezTo>
                    <a:pt x="400939" y="67310"/>
                    <a:pt x="416814" y="83312"/>
                    <a:pt x="416814" y="102489"/>
                  </a:cubicBezTo>
                  <a:lnTo>
                    <a:pt x="416814" y="368808"/>
                  </a:lnTo>
                  <a:lnTo>
                    <a:pt x="545211" y="497078"/>
                  </a:lnTo>
                  <a:cubicBezTo>
                    <a:pt x="561213" y="513207"/>
                    <a:pt x="561213" y="532384"/>
                    <a:pt x="545211" y="545211"/>
                  </a:cubicBezTo>
                  <a:cubicBezTo>
                    <a:pt x="538734" y="551688"/>
                    <a:pt x="529971" y="554736"/>
                    <a:pt x="521081" y="554736"/>
                  </a:cubicBezTo>
                  <a:cubicBezTo>
                    <a:pt x="512191" y="554736"/>
                    <a:pt x="503428" y="551561"/>
                    <a:pt x="497078" y="545211"/>
                  </a:cubicBezTo>
                  <a:lnTo>
                    <a:pt x="355981" y="404114"/>
                  </a:lnTo>
                  <a:cubicBezTo>
                    <a:pt x="349504" y="397637"/>
                    <a:pt x="346329" y="387985"/>
                    <a:pt x="346329" y="378460"/>
                  </a:cubicBezTo>
                  <a:lnTo>
                    <a:pt x="346329" y="102616"/>
                  </a:lnTo>
                  <a:cubicBezTo>
                    <a:pt x="346329" y="83312"/>
                    <a:pt x="362458" y="67437"/>
                    <a:pt x="381635" y="67437"/>
                  </a:cubicBezTo>
                  <a:close/>
                  <a:moveTo>
                    <a:pt x="381635" y="0"/>
                  </a:moveTo>
                  <a:cubicBezTo>
                    <a:pt x="170053" y="0"/>
                    <a:pt x="0" y="173101"/>
                    <a:pt x="0" y="381635"/>
                  </a:cubicBezTo>
                  <a:cubicBezTo>
                    <a:pt x="0" y="593344"/>
                    <a:pt x="173228" y="760222"/>
                    <a:pt x="381762" y="760222"/>
                  </a:cubicBezTo>
                  <a:cubicBezTo>
                    <a:pt x="590296" y="760222"/>
                    <a:pt x="763397" y="590169"/>
                    <a:pt x="763397" y="381635"/>
                  </a:cubicBezTo>
                  <a:cubicBezTo>
                    <a:pt x="766572" y="173101"/>
                    <a:pt x="593344" y="0"/>
                    <a:pt x="381635" y="0"/>
                  </a:cubicBezTo>
                  <a:close/>
                </a:path>
              </a:pathLst>
            </a:custGeom>
            <a:grpFill/>
          </p:spPr>
        </p:sp>
      </p:grpSp>
      <p:grpSp>
        <p:nvGrpSpPr>
          <p:cNvPr id="223" name="Group 241">
            <a:extLst>
              <a:ext uri="{FF2B5EF4-FFF2-40B4-BE49-F238E27FC236}">
                <a16:creationId xmlns:a16="http://schemas.microsoft.com/office/drawing/2014/main" id="{792D9BFA-5D0C-1BC1-7AD4-EF4AAB467B96}"/>
              </a:ext>
            </a:extLst>
          </p:cNvPr>
          <p:cNvGrpSpPr/>
          <p:nvPr/>
        </p:nvGrpSpPr>
        <p:grpSpPr>
          <a:xfrm>
            <a:off x="10699740" y="3384833"/>
            <a:ext cx="892620" cy="890460"/>
            <a:chOff x="0" y="0"/>
            <a:chExt cx="1190160" cy="1187280"/>
          </a:xfrm>
          <a:solidFill>
            <a:srgbClr val="00B050"/>
          </a:solidFill>
        </p:grpSpPr>
        <p:sp>
          <p:nvSpPr>
            <p:cNvPr id="224" name="Freeform 242">
              <a:extLst>
                <a:ext uri="{FF2B5EF4-FFF2-40B4-BE49-F238E27FC236}">
                  <a16:creationId xmlns:a16="http://schemas.microsoft.com/office/drawing/2014/main" id="{9DDAF8BE-E0EF-A159-23FC-8F6303F577D4}"/>
                </a:ext>
              </a:extLst>
            </p:cNvPr>
            <p:cNvSpPr/>
            <p:nvPr/>
          </p:nvSpPr>
          <p:spPr>
            <a:xfrm>
              <a:off x="0" y="0"/>
              <a:ext cx="1190117" cy="1187196"/>
            </a:xfrm>
            <a:custGeom>
              <a:avLst/>
              <a:gdLst/>
              <a:ahLst/>
              <a:cxnLst/>
              <a:rect l="l" t="t" r="r" b="b"/>
              <a:pathLst>
                <a:path w="1190117" h="1187196">
                  <a:moveTo>
                    <a:pt x="593471" y="138049"/>
                  </a:moveTo>
                  <a:cubicBezTo>
                    <a:pt x="843661" y="138049"/>
                    <a:pt x="1045718" y="343408"/>
                    <a:pt x="1045718" y="593725"/>
                  </a:cubicBezTo>
                  <a:cubicBezTo>
                    <a:pt x="1045718" y="844042"/>
                    <a:pt x="846963" y="1045972"/>
                    <a:pt x="593471" y="1045972"/>
                  </a:cubicBezTo>
                  <a:cubicBezTo>
                    <a:pt x="346456" y="1045972"/>
                    <a:pt x="141224" y="840613"/>
                    <a:pt x="141224" y="593598"/>
                  </a:cubicBezTo>
                  <a:cubicBezTo>
                    <a:pt x="141224" y="343408"/>
                    <a:pt x="343281" y="137922"/>
                    <a:pt x="593471" y="137922"/>
                  </a:cubicBezTo>
                  <a:close/>
                  <a:moveTo>
                    <a:pt x="593471" y="0"/>
                  </a:moveTo>
                  <a:cubicBezTo>
                    <a:pt x="269494" y="127"/>
                    <a:pt x="0" y="266446"/>
                    <a:pt x="0" y="593598"/>
                  </a:cubicBezTo>
                  <a:cubicBezTo>
                    <a:pt x="0" y="917702"/>
                    <a:pt x="269494" y="1187196"/>
                    <a:pt x="593471" y="1187196"/>
                  </a:cubicBezTo>
                  <a:cubicBezTo>
                    <a:pt x="917448" y="1187196"/>
                    <a:pt x="1186942" y="917702"/>
                    <a:pt x="1186942" y="593598"/>
                  </a:cubicBezTo>
                  <a:cubicBezTo>
                    <a:pt x="1190117" y="266446"/>
                    <a:pt x="920623" y="127"/>
                    <a:pt x="593471" y="127"/>
                  </a:cubicBezTo>
                  <a:close/>
                </a:path>
              </a:pathLst>
            </a:custGeom>
            <a:grpFill/>
          </p:spPr>
        </p:sp>
      </p:grpSp>
      <p:grpSp>
        <p:nvGrpSpPr>
          <p:cNvPr id="225" name="Group 243">
            <a:extLst>
              <a:ext uri="{FF2B5EF4-FFF2-40B4-BE49-F238E27FC236}">
                <a16:creationId xmlns:a16="http://schemas.microsoft.com/office/drawing/2014/main" id="{FD5B1C59-D414-B3CA-BBF2-FB5BE7400E4E}"/>
              </a:ext>
            </a:extLst>
          </p:cNvPr>
          <p:cNvGrpSpPr/>
          <p:nvPr/>
        </p:nvGrpSpPr>
        <p:grpSpPr>
          <a:xfrm>
            <a:off x="5918580" y="5124713"/>
            <a:ext cx="901800" cy="926100"/>
            <a:chOff x="0" y="0"/>
            <a:chExt cx="1202400" cy="1234800"/>
          </a:xfrm>
          <a:solidFill>
            <a:srgbClr val="00B050"/>
          </a:solidFill>
        </p:grpSpPr>
        <p:sp>
          <p:nvSpPr>
            <p:cNvPr id="226" name="Freeform 244">
              <a:extLst>
                <a:ext uri="{FF2B5EF4-FFF2-40B4-BE49-F238E27FC236}">
                  <a16:creationId xmlns:a16="http://schemas.microsoft.com/office/drawing/2014/main" id="{C0CB96E7-7DD2-E2DF-5E9C-981D669EB7B8}"/>
                </a:ext>
              </a:extLst>
            </p:cNvPr>
            <p:cNvSpPr/>
            <p:nvPr/>
          </p:nvSpPr>
          <p:spPr>
            <a:xfrm>
              <a:off x="127" y="127"/>
              <a:ext cx="1202436" cy="1234567"/>
            </a:xfrm>
            <a:custGeom>
              <a:avLst/>
              <a:gdLst/>
              <a:ahLst/>
              <a:cxnLst/>
              <a:rect l="l" t="t" r="r" b="b"/>
              <a:pathLst>
                <a:path w="1202436" h="1234567">
                  <a:moveTo>
                    <a:pt x="602615" y="0"/>
                  </a:moveTo>
                  <a:cubicBezTo>
                    <a:pt x="493014" y="0"/>
                    <a:pt x="404749" y="88900"/>
                    <a:pt x="401701" y="205232"/>
                  </a:cubicBezTo>
                  <a:cubicBezTo>
                    <a:pt x="401701" y="300101"/>
                    <a:pt x="468630" y="382905"/>
                    <a:pt x="560070" y="398272"/>
                  </a:cubicBezTo>
                  <a:lnTo>
                    <a:pt x="560070" y="514731"/>
                  </a:lnTo>
                  <a:cubicBezTo>
                    <a:pt x="468630" y="533146"/>
                    <a:pt x="401701" y="615823"/>
                    <a:pt x="401701" y="710819"/>
                  </a:cubicBezTo>
                  <a:cubicBezTo>
                    <a:pt x="401701" y="744601"/>
                    <a:pt x="407797" y="775208"/>
                    <a:pt x="423037" y="802767"/>
                  </a:cubicBezTo>
                  <a:lnTo>
                    <a:pt x="328676" y="879348"/>
                  </a:lnTo>
                  <a:cubicBezTo>
                    <a:pt x="295275" y="848741"/>
                    <a:pt x="249555" y="833374"/>
                    <a:pt x="203962" y="833374"/>
                  </a:cubicBezTo>
                  <a:cubicBezTo>
                    <a:pt x="91313" y="836422"/>
                    <a:pt x="0" y="925195"/>
                    <a:pt x="0" y="1035558"/>
                  </a:cubicBezTo>
                  <a:cubicBezTo>
                    <a:pt x="0" y="1145921"/>
                    <a:pt x="91313" y="1234567"/>
                    <a:pt x="203962" y="1234567"/>
                  </a:cubicBezTo>
                  <a:cubicBezTo>
                    <a:pt x="313563" y="1234567"/>
                    <a:pt x="398780" y="1142619"/>
                    <a:pt x="404876" y="1035558"/>
                  </a:cubicBezTo>
                  <a:cubicBezTo>
                    <a:pt x="404876" y="1001776"/>
                    <a:pt x="395732" y="971169"/>
                    <a:pt x="380492" y="943610"/>
                  </a:cubicBezTo>
                  <a:lnTo>
                    <a:pt x="477901" y="867029"/>
                  </a:lnTo>
                  <a:cubicBezTo>
                    <a:pt x="511429" y="897636"/>
                    <a:pt x="557022" y="912876"/>
                    <a:pt x="602742" y="912876"/>
                  </a:cubicBezTo>
                  <a:cubicBezTo>
                    <a:pt x="651383" y="912876"/>
                    <a:pt x="694055" y="894461"/>
                    <a:pt x="727456" y="867029"/>
                  </a:cubicBezTo>
                  <a:lnTo>
                    <a:pt x="821817" y="943610"/>
                  </a:lnTo>
                  <a:cubicBezTo>
                    <a:pt x="806704" y="971169"/>
                    <a:pt x="800608" y="1001903"/>
                    <a:pt x="800608" y="1035558"/>
                  </a:cubicBezTo>
                  <a:cubicBezTo>
                    <a:pt x="800608" y="1145794"/>
                    <a:pt x="891921" y="1234567"/>
                    <a:pt x="1001522" y="1234567"/>
                  </a:cubicBezTo>
                  <a:cubicBezTo>
                    <a:pt x="1111123" y="1234567"/>
                    <a:pt x="1199388" y="1142619"/>
                    <a:pt x="1202436" y="1035558"/>
                  </a:cubicBezTo>
                  <a:cubicBezTo>
                    <a:pt x="1202436" y="925195"/>
                    <a:pt x="1117219" y="836422"/>
                    <a:pt x="1001522" y="833247"/>
                  </a:cubicBezTo>
                  <a:cubicBezTo>
                    <a:pt x="952881" y="833247"/>
                    <a:pt x="910209" y="851662"/>
                    <a:pt x="876681" y="879221"/>
                  </a:cubicBezTo>
                  <a:lnTo>
                    <a:pt x="782320" y="802640"/>
                  </a:lnTo>
                  <a:cubicBezTo>
                    <a:pt x="797560" y="775081"/>
                    <a:pt x="803656" y="744474"/>
                    <a:pt x="803656" y="710692"/>
                  </a:cubicBezTo>
                  <a:cubicBezTo>
                    <a:pt x="803656" y="615696"/>
                    <a:pt x="736727" y="529971"/>
                    <a:pt x="645414" y="514604"/>
                  </a:cubicBezTo>
                  <a:lnTo>
                    <a:pt x="645414" y="398272"/>
                  </a:lnTo>
                  <a:cubicBezTo>
                    <a:pt x="736727" y="379857"/>
                    <a:pt x="803656" y="300101"/>
                    <a:pt x="803656" y="205232"/>
                  </a:cubicBezTo>
                  <a:cubicBezTo>
                    <a:pt x="803529" y="91821"/>
                    <a:pt x="715137" y="6096"/>
                    <a:pt x="602615" y="0"/>
                  </a:cubicBezTo>
                  <a:close/>
                </a:path>
              </a:pathLst>
            </a:custGeom>
            <a:grpFill/>
          </p:spPr>
        </p:sp>
      </p:grpSp>
      <p:grpSp>
        <p:nvGrpSpPr>
          <p:cNvPr id="227" name="Group 245">
            <a:extLst>
              <a:ext uri="{FF2B5EF4-FFF2-40B4-BE49-F238E27FC236}">
                <a16:creationId xmlns:a16="http://schemas.microsoft.com/office/drawing/2014/main" id="{34F8F952-F666-1737-37D8-3163F4CC9B0A}"/>
              </a:ext>
            </a:extLst>
          </p:cNvPr>
          <p:cNvGrpSpPr/>
          <p:nvPr/>
        </p:nvGrpSpPr>
        <p:grpSpPr>
          <a:xfrm>
            <a:off x="6998040" y="5269433"/>
            <a:ext cx="918000" cy="781380"/>
            <a:chOff x="0" y="0"/>
            <a:chExt cx="1224000" cy="1041840"/>
          </a:xfrm>
          <a:solidFill>
            <a:srgbClr val="00B050"/>
          </a:solidFill>
        </p:grpSpPr>
        <p:sp>
          <p:nvSpPr>
            <p:cNvPr id="228" name="Freeform 246">
              <a:extLst>
                <a:ext uri="{FF2B5EF4-FFF2-40B4-BE49-F238E27FC236}">
                  <a16:creationId xmlns:a16="http://schemas.microsoft.com/office/drawing/2014/main" id="{7D623A60-E8C8-38A2-4910-14C022E81451}"/>
                </a:ext>
              </a:extLst>
            </p:cNvPr>
            <p:cNvSpPr/>
            <p:nvPr/>
          </p:nvSpPr>
          <p:spPr>
            <a:xfrm>
              <a:off x="127" y="127"/>
              <a:ext cx="1223772" cy="1041527"/>
            </a:xfrm>
            <a:custGeom>
              <a:avLst/>
              <a:gdLst/>
              <a:ahLst/>
              <a:cxnLst/>
              <a:rect l="l" t="t" r="r" b="b"/>
              <a:pathLst>
                <a:path w="1223772" h="1041527">
                  <a:moveTo>
                    <a:pt x="170434" y="321691"/>
                  </a:moveTo>
                  <a:lnTo>
                    <a:pt x="170434" y="686308"/>
                  </a:lnTo>
                  <a:cubicBezTo>
                    <a:pt x="170434" y="707644"/>
                    <a:pt x="188722" y="723011"/>
                    <a:pt x="213106" y="723011"/>
                  </a:cubicBezTo>
                  <a:lnTo>
                    <a:pt x="252603" y="723011"/>
                  </a:lnTo>
                  <a:lnTo>
                    <a:pt x="252603" y="965073"/>
                  </a:lnTo>
                  <a:lnTo>
                    <a:pt x="76073" y="965073"/>
                  </a:lnTo>
                  <a:lnTo>
                    <a:pt x="76073" y="321691"/>
                  </a:lnTo>
                  <a:close/>
                  <a:moveTo>
                    <a:pt x="395732" y="321691"/>
                  </a:moveTo>
                  <a:lnTo>
                    <a:pt x="395732" y="686308"/>
                  </a:lnTo>
                  <a:cubicBezTo>
                    <a:pt x="395732" y="707644"/>
                    <a:pt x="414020" y="723011"/>
                    <a:pt x="438404" y="723011"/>
                  </a:cubicBezTo>
                  <a:lnTo>
                    <a:pt x="474980" y="723011"/>
                  </a:lnTo>
                  <a:lnTo>
                    <a:pt x="474980" y="965073"/>
                  </a:lnTo>
                  <a:lnTo>
                    <a:pt x="328676" y="965073"/>
                  </a:lnTo>
                  <a:lnTo>
                    <a:pt x="328676" y="723011"/>
                  </a:lnTo>
                  <a:lnTo>
                    <a:pt x="368300" y="723011"/>
                  </a:lnTo>
                  <a:cubicBezTo>
                    <a:pt x="389509" y="723011"/>
                    <a:pt x="410972" y="704596"/>
                    <a:pt x="410972" y="686308"/>
                  </a:cubicBezTo>
                  <a:lnTo>
                    <a:pt x="410972" y="321691"/>
                  </a:lnTo>
                  <a:close/>
                  <a:moveTo>
                    <a:pt x="733679" y="321691"/>
                  </a:moveTo>
                  <a:lnTo>
                    <a:pt x="733679" y="686308"/>
                  </a:lnTo>
                  <a:cubicBezTo>
                    <a:pt x="733679" y="707644"/>
                    <a:pt x="751967" y="723011"/>
                    <a:pt x="776351" y="723011"/>
                  </a:cubicBezTo>
                  <a:lnTo>
                    <a:pt x="819023" y="723011"/>
                  </a:lnTo>
                  <a:lnTo>
                    <a:pt x="819023" y="965073"/>
                  </a:lnTo>
                  <a:lnTo>
                    <a:pt x="648462" y="965073"/>
                  </a:lnTo>
                  <a:lnTo>
                    <a:pt x="648462" y="723011"/>
                  </a:lnTo>
                  <a:lnTo>
                    <a:pt x="691134" y="723011"/>
                  </a:lnTo>
                  <a:cubicBezTo>
                    <a:pt x="715518" y="723011"/>
                    <a:pt x="733806" y="704596"/>
                    <a:pt x="733806" y="686308"/>
                  </a:cubicBezTo>
                  <a:lnTo>
                    <a:pt x="733806" y="321691"/>
                  </a:lnTo>
                  <a:close/>
                  <a:moveTo>
                    <a:pt x="1062609" y="321691"/>
                  </a:moveTo>
                  <a:lnTo>
                    <a:pt x="1062609" y="965073"/>
                  </a:lnTo>
                  <a:lnTo>
                    <a:pt x="965073" y="965073"/>
                  </a:lnTo>
                  <a:lnTo>
                    <a:pt x="965073" y="723011"/>
                  </a:lnTo>
                  <a:lnTo>
                    <a:pt x="1007745" y="723011"/>
                  </a:lnTo>
                  <a:cubicBezTo>
                    <a:pt x="1028954" y="723011"/>
                    <a:pt x="1050417" y="704596"/>
                    <a:pt x="1050417" y="686308"/>
                  </a:cubicBezTo>
                  <a:lnTo>
                    <a:pt x="1050417" y="321691"/>
                  </a:lnTo>
                  <a:close/>
                  <a:moveTo>
                    <a:pt x="36449" y="0"/>
                  </a:moveTo>
                  <a:cubicBezTo>
                    <a:pt x="15113" y="0"/>
                    <a:pt x="0" y="18288"/>
                    <a:pt x="0" y="36703"/>
                  </a:cubicBezTo>
                  <a:lnTo>
                    <a:pt x="0" y="1004824"/>
                  </a:lnTo>
                  <a:cubicBezTo>
                    <a:pt x="0" y="1026287"/>
                    <a:pt x="18288" y="1041527"/>
                    <a:pt x="36576" y="1041527"/>
                  </a:cubicBezTo>
                  <a:lnTo>
                    <a:pt x="1181100" y="1041527"/>
                  </a:lnTo>
                  <a:cubicBezTo>
                    <a:pt x="1205484" y="1041527"/>
                    <a:pt x="1223772" y="1023112"/>
                    <a:pt x="1223772" y="1004824"/>
                  </a:cubicBezTo>
                  <a:lnTo>
                    <a:pt x="1223772" y="36703"/>
                  </a:lnTo>
                  <a:cubicBezTo>
                    <a:pt x="1220724" y="18288"/>
                    <a:pt x="1202563" y="0"/>
                    <a:pt x="1181100" y="0"/>
                  </a:cubicBezTo>
                  <a:close/>
                </a:path>
              </a:pathLst>
            </a:custGeom>
            <a:grpFill/>
          </p:spPr>
        </p:sp>
      </p:grpSp>
      <p:grpSp>
        <p:nvGrpSpPr>
          <p:cNvPr id="229" name="Group 247">
            <a:extLst>
              <a:ext uri="{FF2B5EF4-FFF2-40B4-BE49-F238E27FC236}">
                <a16:creationId xmlns:a16="http://schemas.microsoft.com/office/drawing/2014/main" id="{ADAB5B32-ECCA-45C4-D0F1-E5EDB2D84B69}"/>
              </a:ext>
            </a:extLst>
          </p:cNvPr>
          <p:cNvGrpSpPr/>
          <p:nvPr/>
        </p:nvGrpSpPr>
        <p:grpSpPr>
          <a:xfrm>
            <a:off x="8292960" y="5149013"/>
            <a:ext cx="737640" cy="740340"/>
            <a:chOff x="0" y="0"/>
            <a:chExt cx="983520" cy="987120"/>
          </a:xfrm>
          <a:solidFill>
            <a:srgbClr val="00B050"/>
          </a:solidFill>
        </p:grpSpPr>
        <p:sp>
          <p:nvSpPr>
            <p:cNvPr id="230" name="Freeform 248">
              <a:extLst>
                <a:ext uri="{FF2B5EF4-FFF2-40B4-BE49-F238E27FC236}">
                  <a16:creationId xmlns:a16="http://schemas.microsoft.com/office/drawing/2014/main" id="{408EA6BE-3D90-04E4-FEA0-6F8B420A244F}"/>
                </a:ext>
              </a:extLst>
            </p:cNvPr>
            <p:cNvSpPr/>
            <p:nvPr/>
          </p:nvSpPr>
          <p:spPr>
            <a:xfrm>
              <a:off x="0" y="0"/>
              <a:ext cx="983488" cy="987171"/>
            </a:xfrm>
            <a:custGeom>
              <a:avLst/>
              <a:gdLst/>
              <a:ahLst/>
              <a:cxnLst/>
              <a:rect l="l" t="t" r="r" b="b"/>
              <a:pathLst>
                <a:path w="983488" h="987171">
                  <a:moveTo>
                    <a:pt x="493268" y="370967"/>
                  </a:moveTo>
                  <a:cubicBezTo>
                    <a:pt x="560197" y="370967"/>
                    <a:pt x="615061" y="423037"/>
                    <a:pt x="615061" y="493522"/>
                  </a:cubicBezTo>
                  <a:cubicBezTo>
                    <a:pt x="615061" y="560959"/>
                    <a:pt x="560324" y="616077"/>
                    <a:pt x="493268" y="616077"/>
                  </a:cubicBezTo>
                  <a:cubicBezTo>
                    <a:pt x="423164" y="616077"/>
                    <a:pt x="371475" y="560959"/>
                    <a:pt x="371475" y="493522"/>
                  </a:cubicBezTo>
                  <a:cubicBezTo>
                    <a:pt x="371475" y="429133"/>
                    <a:pt x="426212" y="370967"/>
                    <a:pt x="493268" y="370967"/>
                  </a:cubicBezTo>
                  <a:close/>
                  <a:moveTo>
                    <a:pt x="493268" y="0"/>
                  </a:moveTo>
                  <a:cubicBezTo>
                    <a:pt x="222250" y="0"/>
                    <a:pt x="0" y="220726"/>
                    <a:pt x="0" y="493649"/>
                  </a:cubicBezTo>
                  <a:cubicBezTo>
                    <a:pt x="6096" y="769493"/>
                    <a:pt x="222250" y="987171"/>
                    <a:pt x="493268" y="987171"/>
                  </a:cubicBezTo>
                  <a:cubicBezTo>
                    <a:pt x="761238" y="987171"/>
                    <a:pt x="983488" y="766445"/>
                    <a:pt x="983488" y="493649"/>
                  </a:cubicBezTo>
                  <a:cubicBezTo>
                    <a:pt x="983488" y="220853"/>
                    <a:pt x="761238" y="0"/>
                    <a:pt x="493268" y="0"/>
                  </a:cubicBezTo>
                  <a:close/>
                </a:path>
              </a:pathLst>
            </a:custGeom>
            <a:grpFill/>
          </p:spPr>
        </p:sp>
      </p:grpSp>
      <p:grpSp>
        <p:nvGrpSpPr>
          <p:cNvPr id="231" name="Group 249">
            <a:extLst>
              <a:ext uri="{FF2B5EF4-FFF2-40B4-BE49-F238E27FC236}">
                <a16:creationId xmlns:a16="http://schemas.microsoft.com/office/drawing/2014/main" id="{198CD979-3D88-B431-8628-F9F7868FEA9A}"/>
              </a:ext>
            </a:extLst>
          </p:cNvPr>
          <p:cNvGrpSpPr/>
          <p:nvPr/>
        </p:nvGrpSpPr>
        <p:grpSpPr>
          <a:xfrm>
            <a:off x="8416080" y="5521073"/>
            <a:ext cx="799200" cy="551880"/>
            <a:chOff x="0" y="0"/>
            <a:chExt cx="1065600" cy="735840"/>
          </a:xfrm>
          <a:solidFill>
            <a:srgbClr val="00B050"/>
          </a:solidFill>
        </p:grpSpPr>
        <p:sp>
          <p:nvSpPr>
            <p:cNvPr id="232" name="Freeform 250">
              <a:extLst>
                <a:ext uri="{FF2B5EF4-FFF2-40B4-BE49-F238E27FC236}">
                  <a16:creationId xmlns:a16="http://schemas.microsoft.com/office/drawing/2014/main" id="{7B35C1E0-DD9F-3AFF-1D95-8F3508C9A9F2}"/>
                </a:ext>
              </a:extLst>
            </p:cNvPr>
            <p:cNvSpPr/>
            <p:nvPr/>
          </p:nvSpPr>
          <p:spPr>
            <a:xfrm>
              <a:off x="127" y="0"/>
              <a:ext cx="1065530" cy="735838"/>
            </a:xfrm>
            <a:custGeom>
              <a:avLst/>
              <a:gdLst/>
              <a:ahLst/>
              <a:cxnLst/>
              <a:rect l="l" t="t" r="r" b="b"/>
              <a:pathLst>
                <a:path w="1065530" h="735838">
                  <a:moveTo>
                    <a:pt x="944245" y="0"/>
                  </a:moveTo>
                  <a:cubicBezTo>
                    <a:pt x="873379" y="0"/>
                    <a:pt x="815848" y="53340"/>
                    <a:pt x="815848" y="123063"/>
                  </a:cubicBezTo>
                  <a:cubicBezTo>
                    <a:pt x="815848" y="175133"/>
                    <a:pt x="849249" y="224155"/>
                    <a:pt x="898017" y="239522"/>
                  </a:cubicBezTo>
                  <a:lnTo>
                    <a:pt x="898017" y="288544"/>
                  </a:lnTo>
                  <a:cubicBezTo>
                    <a:pt x="898017" y="429514"/>
                    <a:pt x="791464" y="549021"/>
                    <a:pt x="654431" y="567436"/>
                  </a:cubicBezTo>
                  <a:lnTo>
                    <a:pt x="654431" y="469265"/>
                  </a:lnTo>
                  <a:cubicBezTo>
                    <a:pt x="563118" y="533654"/>
                    <a:pt x="450469" y="570357"/>
                    <a:pt x="328676" y="570357"/>
                  </a:cubicBezTo>
                  <a:cubicBezTo>
                    <a:pt x="206883" y="570357"/>
                    <a:pt x="94234" y="533654"/>
                    <a:pt x="0" y="469265"/>
                  </a:cubicBezTo>
                  <a:lnTo>
                    <a:pt x="0" y="613283"/>
                  </a:lnTo>
                  <a:cubicBezTo>
                    <a:pt x="0" y="683768"/>
                    <a:pt x="54737" y="735838"/>
                    <a:pt x="121793" y="735838"/>
                  </a:cubicBezTo>
                  <a:lnTo>
                    <a:pt x="520573" y="735838"/>
                  </a:lnTo>
                  <a:cubicBezTo>
                    <a:pt x="575310" y="735838"/>
                    <a:pt x="624078" y="702183"/>
                    <a:pt x="639318" y="653161"/>
                  </a:cubicBezTo>
                  <a:cubicBezTo>
                    <a:pt x="831088" y="631698"/>
                    <a:pt x="974090" y="478536"/>
                    <a:pt x="977265" y="282448"/>
                  </a:cubicBezTo>
                  <a:lnTo>
                    <a:pt x="977265" y="233426"/>
                  </a:lnTo>
                  <a:cubicBezTo>
                    <a:pt x="1028954" y="215011"/>
                    <a:pt x="1065530" y="165989"/>
                    <a:pt x="1062482" y="107823"/>
                  </a:cubicBezTo>
                  <a:cubicBezTo>
                    <a:pt x="1059434" y="55753"/>
                    <a:pt x="1013841" y="9779"/>
                    <a:pt x="955929" y="508"/>
                  </a:cubicBezTo>
                  <a:cubicBezTo>
                    <a:pt x="952119" y="254"/>
                    <a:pt x="948182" y="0"/>
                    <a:pt x="944372" y="0"/>
                  </a:cubicBezTo>
                  <a:close/>
                </a:path>
              </a:pathLst>
            </a:custGeom>
            <a:grpFill/>
          </p:spPr>
        </p:sp>
      </p:grpSp>
      <p:grpSp>
        <p:nvGrpSpPr>
          <p:cNvPr id="233" name="Group 251">
            <a:extLst>
              <a:ext uri="{FF2B5EF4-FFF2-40B4-BE49-F238E27FC236}">
                <a16:creationId xmlns:a16="http://schemas.microsoft.com/office/drawing/2014/main" id="{0F90A1F1-F773-475B-65FD-658A35B3425B}"/>
              </a:ext>
            </a:extLst>
          </p:cNvPr>
          <p:cNvGrpSpPr/>
          <p:nvPr/>
        </p:nvGrpSpPr>
        <p:grpSpPr>
          <a:xfrm>
            <a:off x="12510900" y="5683613"/>
            <a:ext cx="367740" cy="358560"/>
            <a:chOff x="0" y="0"/>
            <a:chExt cx="490320" cy="478080"/>
          </a:xfrm>
          <a:solidFill>
            <a:srgbClr val="00B050"/>
          </a:solidFill>
        </p:grpSpPr>
        <p:sp>
          <p:nvSpPr>
            <p:cNvPr id="234" name="Freeform 252">
              <a:extLst>
                <a:ext uri="{FF2B5EF4-FFF2-40B4-BE49-F238E27FC236}">
                  <a16:creationId xmlns:a16="http://schemas.microsoft.com/office/drawing/2014/main" id="{9E16FCE2-2972-A72D-4325-387A430A2FF8}"/>
                </a:ext>
              </a:extLst>
            </p:cNvPr>
            <p:cNvSpPr/>
            <p:nvPr/>
          </p:nvSpPr>
          <p:spPr>
            <a:xfrm>
              <a:off x="127" y="127"/>
              <a:ext cx="490220" cy="477901"/>
            </a:xfrm>
            <a:custGeom>
              <a:avLst/>
              <a:gdLst/>
              <a:ahLst/>
              <a:cxnLst/>
              <a:rect l="l" t="t" r="r" b="b"/>
              <a:pathLst>
                <a:path w="490220" h="477901">
                  <a:moveTo>
                    <a:pt x="216154" y="0"/>
                  </a:moveTo>
                  <a:cubicBezTo>
                    <a:pt x="191770" y="42926"/>
                    <a:pt x="161290" y="79629"/>
                    <a:pt x="127762" y="119380"/>
                  </a:cubicBezTo>
                  <a:cubicBezTo>
                    <a:pt x="91313" y="162433"/>
                    <a:pt x="45593" y="193040"/>
                    <a:pt x="0" y="217551"/>
                  </a:cubicBezTo>
                  <a:lnTo>
                    <a:pt x="213106" y="431927"/>
                  </a:lnTo>
                  <a:cubicBezTo>
                    <a:pt x="243586" y="462534"/>
                    <a:pt x="282448" y="477901"/>
                    <a:pt x="321310" y="477901"/>
                  </a:cubicBezTo>
                  <a:cubicBezTo>
                    <a:pt x="360172" y="477901"/>
                    <a:pt x="398907" y="462534"/>
                    <a:pt x="429387" y="431927"/>
                  </a:cubicBezTo>
                  <a:cubicBezTo>
                    <a:pt x="490220" y="370713"/>
                    <a:pt x="490220" y="275590"/>
                    <a:pt x="429387" y="214376"/>
                  </a:cubicBezTo>
                  <a:lnTo>
                    <a:pt x="216154" y="0"/>
                  </a:lnTo>
                  <a:close/>
                </a:path>
              </a:pathLst>
            </a:custGeom>
            <a:grpFill/>
          </p:spPr>
        </p:sp>
      </p:grpSp>
      <p:grpSp>
        <p:nvGrpSpPr>
          <p:cNvPr id="235" name="Group 253">
            <a:extLst>
              <a:ext uri="{FF2B5EF4-FFF2-40B4-BE49-F238E27FC236}">
                <a16:creationId xmlns:a16="http://schemas.microsoft.com/office/drawing/2014/main" id="{35A38122-ED9E-9516-ADFA-7E07C811D5B5}"/>
              </a:ext>
            </a:extLst>
          </p:cNvPr>
          <p:cNvGrpSpPr/>
          <p:nvPr/>
        </p:nvGrpSpPr>
        <p:grpSpPr>
          <a:xfrm>
            <a:off x="11946600" y="5113373"/>
            <a:ext cx="719280" cy="726300"/>
            <a:chOff x="0" y="0"/>
            <a:chExt cx="959040" cy="968400"/>
          </a:xfrm>
          <a:solidFill>
            <a:srgbClr val="00B050"/>
          </a:solidFill>
        </p:grpSpPr>
        <p:sp>
          <p:nvSpPr>
            <p:cNvPr id="236" name="Freeform 254">
              <a:extLst>
                <a:ext uri="{FF2B5EF4-FFF2-40B4-BE49-F238E27FC236}">
                  <a16:creationId xmlns:a16="http://schemas.microsoft.com/office/drawing/2014/main" id="{D31FA8D2-048F-E7AF-D745-EA5899D105EC}"/>
                </a:ext>
              </a:extLst>
            </p:cNvPr>
            <p:cNvSpPr/>
            <p:nvPr/>
          </p:nvSpPr>
          <p:spPr>
            <a:xfrm>
              <a:off x="0" y="0"/>
              <a:ext cx="958977" cy="968375"/>
            </a:xfrm>
            <a:custGeom>
              <a:avLst/>
              <a:gdLst/>
              <a:ahLst/>
              <a:cxnLst/>
              <a:rect l="l" t="t" r="r" b="b"/>
              <a:pathLst>
                <a:path w="958977" h="968375">
                  <a:moveTo>
                    <a:pt x="481076" y="165481"/>
                  </a:moveTo>
                  <a:cubicBezTo>
                    <a:pt x="654558" y="165481"/>
                    <a:pt x="800735" y="312547"/>
                    <a:pt x="800735" y="487172"/>
                  </a:cubicBezTo>
                  <a:cubicBezTo>
                    <a:pt x="797687" y="572897"/>
                    <a:pt x="767207" y="652653"/>
                    <a:pt x="709422" y="710819"/>
                  </a:cubicBezTo>
                  <a:cubicBezTo>
                    <a:pt x="651637" y="768985"/>
                    <a:pt x="572389" y="808863"/>
                    <a:pt x="481076" y="808863"/>
                  </a:cubicBezTo>
                  <a:cubicBezTo>
                    <a:pt x="304546" y="808863"/>
                    <a:pt x="161417" y="664845"/>
                    <a:pt x="161417" y="487172"/>
                  </a:cubicBezTo>
                  <a:cubicBezTo>
                    <a:pt x="161417" y="312547"/>
                    <a:pt x="304546" y="165481"/>
                    <a:pt x="481076" y="165481"/>
                  </a:cubicBezTo>
                  <a:close/>
                  <a:moveTo>
                    <a:pt x="481076" y="0"/>
                  </a:moveTo>
                  <a:cubicBezTo>
                    <a:pt x="219202" y="127"/>
                    <a:pt x="0" y="220599"/>
                    <a:pt x="0" y="484124"/>
                  </a:cubicBezTo>
                  <a:cubicBezTo>
                    <a:pt x="0" y="747649"/>
                    <a:pt x="219202" y="968248"/>
                    <a:pt x="481076" y="968248"/>
                  </a:cubicBezTo>
                  <a:cubicBezTo>
                    <a:pt x="484505" y="968375"/>
                    <a:pt x="487807" y="968375"/>
                    <a:pt x="491236" y="968375"/>
                  </a:cubicBezTo>
                  <a:cubicBezTo>
                    <a:pt x="615315" y="968375"/>
                    <a:pt x="733044" y="913765"/>
                    <a:pt x="821944" y="821182"/>
                  </a:cubicBezTo>
                  <a:cubicBezTo>
                    <a:pt x="910209" y="729234"/>
                    <a:pt x="958977" y="609727"/>
                    <a:pt x="958977" y="484124"/>
                  </a:cubicBezTo>
                  <a:cubicBezTo>
                    <a:pt x="958977" y="220599"/>
                    <a:pt x="742823" y="127"/>
                    <a:pt x="481076" y="127"/>
                  </a:cubicBezTo>
                  <a:close/>
                </a:path>
              </a:pathLst>
            </a:custGeom>
            <a:grpFill/>
          </p:spPr>
        </p:sp>
      </p:grpSp>
      <p:grpSp>
        <p:nvGrpSpPr>
          <p:cNvPr id="237" name="Group 255">
            <a:extLst>
              <a:ext uri="{FF2B5EF4-FFF2-40B4-BE49-F238E27FC236}">
                <a16:creationId xmlns:a16="http://schemas.microsoft.com/office/drawing/2014/main" id="{E9DA8623-90B7-4FC5-D160-F874F73A113F}"/>
              </a:ext>
            </a:extLst>
          </p:cNvPr>
          <p:cNvGrpSpPr/>
          <p:nvPr/>
        </p:nvGrpSpPr>
        <p:grpSpPr>
          <a:xfrm>
            <a:off x="7041780" y="6961253"/>
            <a:ext cx="812700" cy="599940"/>
            <a:chOff x="0" y="0"/>
            <a:chExt cx="1083600" cy="799920"/>
          </a:xfrm>
          <a:solidFill>
            <a:srgbClr val="00B050"/>
          </a:solidFill>
        </p:grpSpPr>
        <p:sp>
          <p:nvSpPr>
            <p:cNvPr id="238" name="Freeform 256">
              <a:extLst>
                <a:ext uri="{FF2B5EF4-FFF2-40B4-BE49-F238E27FC236}">
                  <a16:creationId xmlns:a16="http://schemas.microsoft.com/office/drawing/2014/main" id="{6EAB7E0F-2E0B-73D7-6A45-401F8488DF58}"/>
                </a:ext>
              </a:extLst>
            </p:cNvPr>
            <p:cNvSpPr/>
            <p:nvPr/>
          </p:nvSpPr>
          <p:spPr>
            <a:xfrm>
              <a:off x="-35052" y="0"/>
              <a:ext cx="1118743" cy="799846"/>
            </a:xfrm>
            <a:custGeom>
              <a:avLst/>
              <a:gdLst/>
              <a:ahLst/>
              <a:cxnLst/>
              <a:rect l="l" t="t" r="r" b="b"/>
              <a:pathLst>
                <a:path w="1118743" h="799846">
                  <a:moveTo>
                    <a:pt x="1010793" y="146431"/>
                  </a:moveTo>
                  <a:cubicBezTo>
                    <a:pt x="1029716" y="146431"/>
                    <a:pt x="1048512" y="162687"/>
                    <a:pt x="1048512" y="184404"/>
                  </a:cubicBezTo>
                  <a:cubicBezTo>
                    <a:pt x="1048512" y="322707"/>
                    <a:pt x="983869" y="401320"/>
                    <a:pt x="886841" y="428498"/>
                  </a:cubicBezTo>
                  <a:cubicBezTo>
                    <a:pt x="894969" y="398653"/>
                    <a:pt x="902970" y="363474"/>
                    <a:pt x="902970" y="330835"/>
                  </a:cubicBezTo>
                  <a:lnTo>
                    <a:pt x="902970" y="146431"/>
                  </a:lnTo>
                  <a:close/>
                  <a:moveTo>
                    <a:pt x="148336" y="146431"/>
                  </a:moveTo>
                  <a:lnTo>
                    <a:pt x="148336" y="328041"/>
                  </a:lnTo>
                  <a:cubicBezTo>
                    <a:pt x="148336" y="363347"/>
                    <a:pt x="153670" y="395859"/>
                    <a:pt x="164465" y="431038"/>
                  </a:cubicBezTo>
                  <a:cubicBezTo>
                    <a:pt x="67437" y="403987"/>
                    <a:pt x="0" y="325374"/>
                    <a:pt x="0" y="184277"/>
                  </a:cubicBezTo>
                  <a:cubicBezTo>
                    <a:pt x="0" y="162560"/>
                    <a:pt x="16129" y="146304"/>
                    <a:pt x="37719" y="146304"/>
                  </a:cubicBezTo>
                  <a:close/>
                  <a:moveTo>
                    <a:pt x="164465" y="314452"/>
                  </a:moveTo>
                  <a:cubicBezTo>
                    <a:pt x="186055" y="314452"/>
                    <a:pt x="202184" y="333375"/>
                    <a:pt x="202184" y="352425"/>
                  </a:cubicBezTo>
                  <a:cubicBezTo>
                    <a:pt x="202184" y="398526"/>
                    <a:pt x="229108" y="433705"/>
                    <a:pt x="266827" y="452755"/>
                  </a:cubicBezTo>
                  <a:cubicBezTo>
                    <a:pt x="282956" y="458216"/>
                    <a:pt x="293751" y="482600"/>
                    <a:pt x="285623" y="498856"/>
                  </a:cubicBezTo>
                  <a:cubicBezTo>
                    <a:pt x="281305" y="512191"/>
                    <a:pt x="264033" y="521970"/>
                    <a:pt x="249047" y="521970"/>
                  </a:cubicBezTo>
                  <a:cubicBezTo>
                    <a:pt x="245872" y="521970"/>
                    <a:pt x="242697" y="521589"/>
                    <a:pt x="239903" y="520573"/>
                  </a:cubicBezTo>
                  <a:cubicBezTo>
                    <a:pt x="169799" y="493522"/>
                    <a:pt x="129413" y="425577"/>
                    <a:pt x="129413" y="352425"/>
                  </a:cubicBezTo>
                  <a:cubicBezTo>
                    <a:pt x="129413" y="333375"/>
                    <a:pt x="145542" y="314452"/>
                    <a:pt x="164465" y="314452"/>
                  </a:cubicBezTo>
                  <a:close/>
                  <a:moveTo>
                    <a:pt x="291084" y="0"/>
                  </a:moveTo>
                  <a:cubicBezTo>
                    <a:pt x="269494" y="0"/>
                    <a:pt x="253365" y="16256"/>
                    <a:pt x="253365" y="37973"/>
                  </a:cubicBezTo>
                  <a:lnTo>
                    <a:pt x="253365" y="75946"/>
                  </a:lnTo>
                  <a:lnTo>
                    <a:pt x="142875" y="75946"/>
                  </a:lnTo>
                  <a:cubicBezTo>
                    <a:pt x="80899" y="75946"/>
                    <a:pt x="35179" y="122047"/>
                    <a:pt x="35179" y="184404"/>
                  </a:cubicBezTo>
                  <a:cubicBezTo>
                    <a:pt x="35179" y="393192"/>
                    <a:pt x="164592" y="498983"/>
                    <a:pt x="307467" y="509778"/>
                  </a:cubicBezTo>
                  <a:cubicBezTo>
                    <a:pt x="390906" y="634492"/>
                    <a:pt x="469138" y="610108"/>
                    <a:pt x="469138" y="661543"/>
                  </a:cubicBezTo>
                  <a:cubicBezTo>
                    <a:pt x="469138" y="712978"/>
                    <a:pt x="447548" y="764540"/>
                    <a:pt x="415290" y="799846"/>
                  </a:cubicBezTo>
                  <a:lnTo>
                    <a:pt x="735838" y="799846"/>
                  </a:lnTo>
                  <a:cubicBezTo>
                    <a:pt x="700786" y="764540"/>
                    <a:pt x="681990" y="713105"/>
                    <a:pt x="681990" y="661543"/>
                  </a:cubicBezTo>
                  <a:cubicBezTo>
                    <a:pt x="681990" y="609981"/>
                    <a:pt x="762889" y="634492"/>
                    <a:pt x="846455" y="509778"/>
                  </a:cubicBezTo>
                  <a:cubicBezTo>
                    <a:pt x="994664" y="498983"/>
                    <a:pt x="1118743" y="390525"/>
                    <a:pt x="1118743" y="184404"/>
                  </a:cubicBezTo>
                  <a:cubicBezTo>
                    <a:pt x="1118743" y="122047"/>
                    <a:pt x="1070102" y="75946"/>
                    <a:pt x="1010920" y="75946"/>
                  </a:cubicBezTo>
                  <a:lnTo>
                    <a:pt x="902970" y="75946"/>
                  </a:lnTo>
                  <a:lnTo>
                    <a:pt x="902970" y="37973"/>
                  </a:lnTo>
                  <a:cubicBezTo>
                    <a:pt x="902970" y="16256"/>
                    <a:pt x="886841" y="0"/>
                    <a:pt x="865251" y="0"/>
                  </a:cubicBezTo>
                  <a:close/>
                </a:path>
              </a:pathLst>
            </a:custGeom>
            <a:grpFill/>
          </p:spPr>
        </p:sp>
      </p:grpSp>
      <p:grpSp>
        <p:nvGrpSpPr>
          <p:cNvPr id="239" name="Group 257">
            <a:extLst>
              <a:ext uri="{FF2B5EF4-FFF2-40B4-BE49-F238E27FC236}">
                <a16:creationId xmlns:a16="http://schemas.microsoft.com/office/drawing/2014/main" id="{D9C692A8-8C0E-1B9C-D2FC-B26FB6E8CBEB}"/>
              </a:ext>
            </a:extLst>
          </p:cNvPr>
          <p:cNvGrpSpPr/>
          <p:nvPr/>
        </p:nvGrpSpPr>
        <p:grpSpPr>
          <a:xfrm>
            <a:off x="7197300" y="7616273"/>
            <a:ext cx="499500" cy="162540"/>
            <a:chOff x="0" y="0"/>
            <a:chExt cx="666000" cy="216720"/>
          </a:xfrm>
          <a:solidFill>
            <a:srgbClr val="00B050"/>
          </a:solidFill>
        </p:grpSpPr>
        <p:sp>
          <p:nvSpPr>
            <p:cNvPr id="240" name="Freeform 258">
              <a:extLst>
                <a:ext uri="{FF2B5EF4-FFF2-40B4-BE49-F238E27FC236}">
                  <a16:creationId xmlns:a16="http://schemas.microsoft.com/office/drawing/2014/main" id="{FF94D91C-B4E5-F2BA-D6C5-350C34D68CAD}"/>
                </a:ext>
              </a:extLst>
            </p:cNvPr>
            <p:cNvSpPr/>
            <p:nvPr/>
          </p:nvSpPr>
          <p:spPr>
            <a:xfrm>
              <a:off x="0" y="127"/>
              <a:ext cx="665988" cy="216662"/>
            </a:xfrm>
            <a:custGeom>
              <a:avLst/>
              <a:gdLst/>
              <a:ahLst/>
              <a:cxnLst/>
              <a:rect l="l" t="t" r="r" b="b"/>
              <a:pathLst>
                <a:path w="665988" h="216662">
                  <a:moveTo>
                    <a:pt x="64770" y="0"/>
                  </a:moveTo>
                  <a:lnTo>
                    <a:pt x="5334" y="167894"/>
                  </a:lnTo>
                  <a:cubicBezTo>
                    <a:pt x="0" y="192278"/>
                    <a:pt x="13462" y="216662"/>
                    <a:pt x="40386" y="216662"/>
                  </a:cubicBezTo>
                  <a:lnTo>
                    <a:pt x="622808" y="216662"/>
                  </a:lnTo>
                  <a:cubicBezTo>
                    <a:pt x="649732" y="216662"/>
                    <a:pt x="665988" y="192278"/>
                    <a:pt x="657860" y="167894"/>
                  </a:cubicBezTo>
                  <a:lnTo>
                    <a:pt x="598551" y="0"/>
                  </a:lnTo>
                  <a:close/>
                </a:path>
              </a:pathLst>
            </a:custGeom>
            <a:grpFill/>
          </p:spPr>
        </p:sp>
      </p:grpSp>
      <p:grpSp>
        <p:nvGrpSpPr>
          <p:cNvPr id="241" name="Group 259">
            <a:extLst>
              <a:ext uri="{FF2B5EF4-FFF2-40B4-BE49-F238E27FC236}">
                <a16:creationId xmlns:a16="http://schemas.microsoft.com/office/drawing/2014/main" id="{B5D3F86D-3193-7FCD-BCD8-6CA6FBB5B201}"/>
              </a:ext>
            </a:extLst>
          </p:cNvPr>
          <p:cNvGrpSpPr/>
          <p:nvPr/>
        </p:nvGrpSpPr>
        <p:grpSpPr>
          <a:xfrm>
            <a:off x="9536040" y="5136593"/>
            <a:ext cx="545940" cy="643680"/>
            <a:chOff x="0" y="0"/>
            <a:chExt cx="727920" cy="858240"/>
          </a:xfrm>
          <a:solidFill>
            <a:srgbClr val="00B050"/>
          </a:solidFill>
        </p:grpSpPr>
        <p:sp>
          <p:nvSpPr>
            <p:cNvPr id="242" name="Freeform 260">
              <a:extLst>
                <a:ext uri="{FF2B5EF4-FFF2-40B4-BE49-F238E27FC236}">
                  <a16:creationId xmlns:a16="http://schemas.microsoft.com/office/drawing/2014/main" id="{5A2F603D-7631-52A7-155E-415352A6FF39}"/>
                </a:ext>
              </a:extLst>
            </p:cNvPr>
            <p:cNvSpPr/>
            <p:nvPr/>
          </p:nvSpPr>
          <p:spPr>
            <a:xfrm>
              <a:off x="0" y="127"/>
              <a:ext cx="727837" cy="858012"/>
            </a:xfrm>
            <a:custGeom>
              <a:avLst/>
              <a:gdLst/>
              <a:ahLst/>
              <a:cxnLst/>
              <a:rect l="l" t="t" r="r" b="b"/>
              <a:pathLst>
                <a:path w="727837" h="858012">
                  <a:moveTo>
                    <a:pt x="325882" y="0"/>
                  </a:moveTo>
                  <a:lnTo>
                    <a:pt x="9144" y="554609"/>
                  </a:lnTo>
                  <a:cubicBezTo>
                    <a:pt x="0" y="566928"/>
                    <a:pt x="0" y="582295"/>
                    <a:pt x="9144" y="594487"/>
                  </a:cubicBezTo>
                  <a:lnTo>
                    <a:pt x="137033" y="858012"/>
                  </a:lnTo>
                  <a:lnTo>
                    <a:pt x="587756" y="858012"/>
                  </a:lnTo>
                  <a:lnTo>
                    <a:pt x="721741" y="594487"/>
                  </a:lnTo>
                  <a:cubicBezTo>
                    <a:pt x="727837" y="582168"/>
                    <a:pt x="724789" y="566801"/>
                    <a:pt x="721741" y="554609"/>
                  </a:cubicBezTo>
                  <a:lnTo>
                    <a:pt x="405130" y="0"/>
                  </a:lnTo>
                  <a:lnTo>
                    <a:pt x="405130" y="459740"/>
                  </a:lnTo>
                  <a:cubicBezTo>
                    <a:pt x="450723" y="474980"/>
                    <a:pt x="484251" y="521081"/>
                    <a:pt x="484251" y="573024"/>
                  </a:cubicBezTo>
                  <a:cubicBezTo>
                    <a:pt x="484251" y="640461"/>
                    <a:pt x="432435" y="692531"/>
                    <a:pt x="362458" y="692531"/>
                  </a:cubicBezTo>
                  <a:cubicBezTo>
                    <a:pt x="298450" y="692531"/>
                    <a:pt x="243713" y="640334"/>
                    <a:pt x="243713" y="573024"/>
                  </a:cubicBezTo>
                  <a:cubicBezTo>
                    <a:pt x="243713" y="520954"/>
                    <a:pt x="280289" y="478028"/>
                    <a:pt x="326009" y="459740"/>
                  </a:cubicBezTo>
                  <a:lnTo>
                    <a:pt x="326009" y="0"/>
                  </a:lnTo>
                  <a:close/>
                </a:path>
              </a:pathLst>
            </a:custGeom>
            <a:grpFill/>
          </p:spPr>
        </p:sp>
      </p:grpSp>
      <p:grpSp>
        <p:nvGrpSpPr>
          <p:cNvPr id="243" name="Group 261">
            <a:extLst>
              <a:ext uri="{FF2B5EF4-FFF2-40B4-BE49-F238E27FC236}">
                <a16:creationId xmlns:a16="http://schemas.microsoft.com/office/drawing/2014/main" id="{47EDA08B-1DF6-7C31-BE09-AB6D904D362B}"/>
              </a:ext>
            </a:extLst>
          </p:cNvPr>
          <p:cNvGrpSpPr/>
          <p:nvPr/>
        </p:nvGrpSpPr>
        <p:grpSpPr>
          <a:xfrm>
            <a:off x="9659160" y="5839673"/>
            <a:ext cx="304020" cy="220860"/>
            <a:chOff x="0" y="0"/>
            <a:chExt cx="405360" cy="294480"/>
          </a:xfrm>
          <a:solidFill>
            <a:srgbClr val="00B050"/>
          </a:solidFill>
        </p:grpSpPr>
        <p:sp>
          <p:nvSpPr>
            <p:cNvPr id="244" name="Freeform 262">
              <a:extLst>
                <a:ext uri="{FF2B5EF4-FFF2-40B4-BE49-F238E27FC236}">
                  <a16:creationId xmlns:a16="http://schemas.microsoft.com/office/drawing/2014/main" id="{DD3066AD-DA7B-6078-D240-9B59EB3EEFDF}"/>
                </a:ext>
              </a:extLst>
            </p:cNvPr>
            <p:cNvSpPr/>
            <p:nvPr/>
          </p:nvSpPr>
          <p:spPr>
            <a:xfrm>
              <a:off x="0" y="0"/>
              <a:ext cx="405384" cy="294386"/>
            </a:xfrm>
            <a:custGeom>
              <a:avLst/>
              <a:gdLst/>
              <a:ahLst/>
              <a:cxnLst/>
              <a:rect l="l" t="t" r="r" b="b"/>
              <a:pathLst>
                <a:path w="405384" h="294386">
                  <a:moveTo>
                    <a:pt x="3048" y="0"/>
                  </a:moveTo>
                  <a:lnTo>
                    <a:pt x="3048" y="254508"/>
                  </a:lnTo>
                  <a:cubicBezTo>
                    <a:pt x="0" y="275971"/>
                    <a:pt x="18288" y="294386"/>
                    <a:pt x="42672" y="294386"/>
                  </a:cubicBezTo>
                  <a:lnTo>
                    <a:pt x="362712" y="294386"/>
                  </a:lnTo>
                  <a:cubicBezTo>
                    <a:pt x="384048" y="294386"/>
                    <a:pt x="405384" y="275971"/>
                    <a:pt x="405384" y="254508"/>
                  </a:cubicBezTo>
                  <a:lnTo>
                    <a:pt x="405384" y="0"/>
                  </a:lnTo>
                  <a:close/>
                </a:path>
              </a:pathLst>
            </a:custGeom>
            <a:grpFill/>
          </p:spPr>
        </p:sp>
      </p:grpSp>
      <p:grpSp>
        <p:nvGrpSpPr>
          <p:cNvPr id="245" name="Group 263">
            <a:extLst>
              <a:ext uri="{FF2B5EF4-FFF2-40B4-BE49-F238E27FC236}">
                <a16:creationId xmlns:a16="http://schemas.microsoft.com/office/drawing/2014/main" id="{ECC90CA1-97AC-8759-0DBE-7E0457DD2104}"/>
              </a:ext>
            </a:extLst>
          </p:cNvPr>
          <p:cNvGrpSpPr/>
          <p:nvPr/>
        </p:nvGrpSpPr>
        <p:grpSpPr>
          <a:xfrm>
            <a:off x="4831020" y="5179253"/>
            <a:ext cx="276480" cy="449280"/>
            <a:chOff x="0" y="0"/>
            <a:chExt cx="368640" cy="599040"/>
          </a:xfrm>
          <a:solidFill>
            <a:srgbClr val="00B050"/>
          </a:solidFill>
        </p:grpSpPr>
        <p:sp>
          <p:nvSpPr>
            <p:cNvPr id="246" name="Freeform 264">
              <a:extLst>
                <a:ext uri="{FF2B5EF4-FFF2-40B4-BE49-F238E27FC236}">
                  <a16:creationId xmlns:a16="http://schemas.microsoft.com/office/drawing/2014/main" id="{093ED738-B10F-76CA-6812-44552DFD55EF}"/>
                </a:ext>
              </a:extLst>
            </p:cNvPr>
            <p:cNvSpPr/>
            <p:nvPr/>
          </p:nvSpPr>
          <p:spPr>
            <a:xfrm>
              <a:off x="127" y="0"/>
              <a:ext cx="368681" cy="598932"/>
            </a:xfrm>
            <a:custGeom>
              <a:avLst/>
              <a:gdLst/>
              <a:ahLst/>
              <a:cxnLst/>
              <a:rect l="l" t="t" r="r" b="b"/>
              <a:pathLst>
                <a:path w="368681" h="598932">
                  <a:moveTo>
                    <a:pt x="164084" y="127"/>
                  </a:moveTo>
                  <a:cubicBezTo>
                    <a:pt x="146812" y="127"/>
                    <a:pt x="132715" y="13462"/>
                    <a:pt x="124968" y="29083"/>
                  </a:cubicBezTo>
                  <a:lnTo>
                    <a:pt x="0" y="497840"/>
                  </a:lnTo>
                  <a:cubicBezTo>
                    <a:pt x="0" y="516255"/>
                    <a:pt x="12192" y="537591"/>
                    <a:pt x="30480" y="546862"/>
                  </a:cubicBezTo>
                  <a:lnTo>
                    <a:pt x="225425" y="598932"/>
                  </a:lnTo>
                  <a:cubicBezTo>
                    <a:pt x="316865" y="255778"/>
                    <a:pt x="277241" y="399796"/>
                    <a:pt x="368681" y="56642"/>
                  </a:cubicBezTo>
                  <a:lnTo>
                    <a:pt x="173609" y="1397"/>
                  </a:lnTo>
                  <a:cubicBezTo>
                    <a:pt x="170307" y="381"/>
                    <a:pt x="167132" y="0"/>
                    <a:pt x="164084" y="0"/>
                  </a:cubicBezTo>
                  <a:close/>
                </a:path>
              </a:pathLst>
            </a:custGeom>
            <a:grpFill/>
          </p:spPr>
        </p:sp>
      </p:grpSp>
      <p:grpSp>
        <p:nvGrpSpPr>
          <p:cNvPr id="247" name="Group 265">
            <a:extLst>
              <a:ext uri="{FF2B5EF4-FFF2-40B4-BE49-F238E27FC236}">
                <a16:creationId xmlns:a16="http://schemas.microsoft.com/office/drawing/2014/main" id="{59F0D553-61F4-DCFE-98BF-4C392714A91C}"/>
              </a:ext>
            </a:extLst>
          </p:cNvPr>
          <p:cNvGrpSpPr/>
          <p:nvPr/>
        </p:nvGrpSpPr>
        <p:grpSpPr>
          <a:xfrm>
            <a:off x="5000040" y="5295353"/>
            <a:ext cx="628020" cy="808920"/>
            <a:chOff x="0" y="0"/>
            <a:chExt cx="837360" cy="1078560"/>
          </a:xfrm>
          <a:solidFill>
            <a:srgbClr val="00B050"/>
          </a:solidFill>
        </p:grpSpPr>
        <p:sp>
          <p:nvSpPr>
            <p:cNvPr id="248" name="Freeform 266">
              <a:extLst>
                <a:ext uri="{FF2B5EF4-FFF2-40B4-BE49-F238E27FC236}">
                  <a16:creationId xmlns:a16="http://schemas.microsoft.com/office/drawing/2014/main" id="{AC11090A-7FE2-0F09-8444-AF2376169E1A}"/>
                </a:ext>
              </a:extLst>
            </p:cNvPr>
            <p:cNvSpPr/>
            <p:nvPr/>
          </p:nvSpPr>
          <p:spPr>
            <a:xfrm>
              <a:off x="0" y="0"/>
              <a:ext cx="837311" cy="1078484"/>
            </a:xfrm>
            <a:custGeom>
              <a:avLst/>
              <a:gdLst/>
              <a:ahLst/>
              <a:cxnLst/>
              <a:rect l="l" t="t" r="r" b="b"/>
              <a:pathLst>
                <a:path w="837311" h="1078484">
                  <a:moveTo>
                    <a:pt x="420243" y="337058"/>
                  </a:moveTo>
                  <a:cubicBezTo>
                    <a:pt x="465836" y="337058"/>
                    <a:pt x="502539" y="373761"/>
                    <a:pt x="502539" y="419735"/>
                  </a:cubicBezTo>
                  <a:cubicBezTo>
                    <a:pt x="502539" y="465709"/>
                    <a:pt x="465963" y="499491"/>
                    <a:pt x="420243" y="499491"/>
                  </a:cubicBezTo>
                  <a:cubicBezTo>
                    <a:pt x="377571" y="499491"/>
                    <a:pt x="341122" y="465709"/>
                    <a:pt x="341122" y="419735"/>
                  </a:cubicBezTo>
                  <a:cubicBezTo>
                    <a:pt x="341122" y="376809"/>
                    <a:pt x="374523" y="337058"/>
                    <a:pt x="420243" y="337058"/>
                  </a:cubicBezTo>
                  <a:close/>
                  <a:moveTo>
                    <a:pt x="493268" y="560705"/>
                  </a:moveTo>
                  <a:lnTo>
                    <a:pt x="587756" y="741426"/>
                  </a:lnTo>
                  <a:lnTo>
                    <a:pt x="252730" y="741426"/>
                  </a:lnTo>
                  <a:lnTo>
                    <a:pt x="344043" y="560705"/>
                  </a:lnTo>
                  <a:cubicBezTo>
                    <a:pt x="368427" y="572897"/>
                    <a:pt x="395859" y="579120"/>
                    <a:pt x="420243" y="579120"/>
                  </a:cubicBezTo>
                  <a:cubicBezTo>
                    <a:pt x="447548" y="579120"/>
                    <a:pt x="471932" y="573024"/>
                    <a:pt x="493268" y="560705"/>
                  </a:cubicBezTo>
                  <a:close/>
                  <a:moveTo>
                    <a:pt x="197993" y="0"/>
                  </a:moveTo>
                  <a:cubicBezTo>
                    <a:pt x="133985" y="239014"/>
                    <a:pt x="158369" y="150114"/>
                    <a:pt x="94488" y="389001"/>
                  </a:cubicBezTo>
                  <a:lnTo>
                    <a:pt x="258826" y="434975"/>
                  </a:lnTo>
                  <a:cubicBezTo>
                    <a:pt x="258826" y="459486"/>
                    <a:pt x="264922" y="487045"/>
                    <a:pt x="280162" y="505460"/>
                  </a:cubicBezTo>
                  <a:lnTo>
                    <a:pt x="3048" y="1023239"/>
                  </a:lnTo>
                  <a:cubicBezTo>
                    <a:pt x="0" y="1038479"/>
                    <a:pt x="6096" y="1066165"/>
                    <a:pt x="24257" y="1072261"/>
                  </a:cubicBezTo>
                  <a:cubicBezTo>
                    <a:pt x="31623" y="1076452"/>
                    <a:pt x="38989" y="1078484"/>
                    <a:pt x="45847" y="1078484"/>
                  </a:cubicBezTo>
                  <a:cubicBezTo>
                    <a:pt x="59182" y="1078484"/>
                    <a:pt x="71120" y="1070991"/>
                    <a:pt x="79121" y="1056894"/>
                  </a:cubicBezTo>
                  <a:lnTo>
                    <a:pt x="207137" y="824103"/>
                  </a:lnTo>
                  <a:lnTo>
                    <a:pt x="627253" y="824103"/>
                  </a:lnTo>
                  <a:lnTo>
                    <a:pt x="758190" y="1056894"/>
                  </a:lnTo>
                  <a:cubicBezTo>
                    <a:pt x="764159" y="1070991"/>
                    <a:pt x="776732" y="1078484"/>
                    <a:pt x="789940" y="1078484"/>
                  </a:cubicBezTo>
                  <a:cubicBezTo>
                    <a:pt x="796671" y="1078484"/>
                    <a:pt x="803783" y="1076452"/>
                    <a:pt x="810006" y="1072261"/>
                  </a:cubicBezTo>
                  <a:cubicBezTo>
                    <a:pt x="828294" y="1062990"/>
                    <a:pt x="837311" y="1038479"/>
                    <a:pt x="825119" y="1020191"/>
                  </a:cubicBezTo>
                  <a:lnTo>
                    <a:pt x="554228" y="511683"/>
                  </a:lnTo>
                  <a:lnTo>
                    <a:pt x="636524" y="533019"/>
                  </a:lnTo>
                  <a:cubicBezTo>
                    <a:pt x="688213" y="333883"/>
                    <a:pt x="669925" y="410464"/>
                    <a:pt x="736981" y="147066"/>
                  </a:cubicBezTo>
                  <a:lnTo>
                    <a:pt x="197993" y="0"/>
                  </a:lnTo>
                  <a:close/>
                </a:path>
              </a:pathLst>
            </a:custGeom>
            <a:grpFill/>
          </p:spPr>
        </p:sp>
      </p:grpSp>
      <p:grpSp>
        <p:nvGrpSpPr>
          <p:cNvPr id="249" name="Group 267">
            <a:extLst>
              <a:ext uri="{FF2B5EF4-FFF2-40B4-BE49-F238E27FC236}">
                <a16:creationId xmlns:a16="http://schemas.microsoft.com/office/drawing/2014/main" id="{A445F711-E3A7-9942-5FC4-D8B2AD74878B}"/>
              </a:ext>
            </a:extLst>
          </p:cNvPr>
          <p:cNvGrpSpPr/>
          <p:nvPr/>
        </p:nvGrpSpPr>
        <p:grpSpPr>
          <a:xfrm>
            <a:off x="5553000" y="5476793"/>
            <a:ext cx="187380" cy="208980"/>
            <a:chOff x="0" y="0"/>
            <a:chExt cx="249840" cy="278640"/>
          </a:xfrm>
          <a:solidFill>
            <a:srgbClr val="00B050"/>
          </a:solidFill>
        </p:grpSpPr>
        <p:sp>
          <p:nvSpPr>
            <p:cNvPr id="250" name="Freeform 268">
              <a:extLst>
                <a:ext uri="{FF2B5EF4-FFF2-40B4-BE49-F238E27FC236}">
                  <a16:creationId xmlns:a16="http://schemas.microsoft.com/office/drawing/2014/main" id="{8C4F94EE-13B4-7946-8D9F-4140E456BED9}"/>
                </a:ext>
              </a:extLst>
            </p:cNvPr>
            <p:cNvSpPr/>
            <p:nvPr/>
          </p:nvSpPr>
          <p:spPr>
            <a:xfrm>
              <a:off x="0" y="0"/>
              <a:ext cx="249809" cy="278638"/>
            </a:xfrm>
            <a:custGeom>
              <a:avLst/>
              <a:gdLst/>
              <a:ahLst/>
              <a:cxnLst/>
              <a:rect l="l" t="t" r="r" b="b"/>
              <a:pathLst>
                <a:path w="249809" h="278638">
                  <a:moveTo>
                    <a:pt x="60960" y="0"/>
                  </a:moveTo>
                  <a:cubicBezTo>
                    <a:pt x="24384" y="140970"/>
                    <a:pt x="39624" y="91948"/>
                    <a:pt x="0" y="233045"/>
                  </a:cubicBezTo>
                  <a:lnTo>
                    <a:pt x="155321" y="275971"/>
                  </a:lnTo>
                  <a:cubicBezTo>
                    <a:pt x="160274" y="277876"/>
                    <a:pt x="164973" y="278638"/>
                    <a:pt x="169418" y="278638"/>
                  </a:cubicBezTo>
                  <a:cubicBezTo>
                    <a:pt x="186690" y="278638"/>
                    <a:pt x="199771" y="265430"/>
                    <a:pt x="207137" y="248285"/>
                  </a:cubicBezTo>
                  <a:lnTo>
                    <a:pt x="249809" y="91948"/>
                  </a:lnTo>
                  <a:cubicBezTo>
                    <a:pt x="246761" y="70485"/>
                    <a:pt x="237617" y="45974"/>
                    <a:pt x="216281" y="42926"/>
                  </a:cubicBezTo>
                  <a:lnTo>
                    <a:pt x="60960" y="0"/>
                  </a:lnTo>
                  <a:close/>
                </a:path>
              </a:pathLst>
            </a:custGeom>
            <a:grpFill/>
          </p:spPr>
        </p:sp>
      </p:grpSp>
      <p:grpSp>
        <p:nvGrpSpPr>
          <p:cNvPr id="251" name="Group 269">
            <a:extLst>
              <a:ext uri="{FF2B5EF4-FFF2-40B4-BE49-F238E27FC236}">
                <a16:creationId xmlns:a16="http://schemas.microsoft.com/office/drawing/2014/main" id="{A2EA4435-DD72-F371-C5FB-3AD94EA1A426}"/>
              </a:ext>
            </a:extLst>
          </p:cNvPr>
          <p:cNvGrpSpPr/>
          <p:nvPr/>
        </p:nvGrpSpPr>
        <p:grpSpPr>
          <a:xfrm>
            <a:off x="11202480" y="5127413"/>
            <a:ext cx="360720" cy="543240"/>
            <a:chOff x="0" y="0"/>
            <a:chExt cx="480960" cy="724320"/>
          </a:xfrm>
          <a:solidFill>
            <a:srgbClr val="00B050"/>
          </a:solidFill>
        </p:grpSpPr>
        <p:sp>
          <p:nvSpPr>
            <p:cNvPr id="252" name="Freeform 270">
              <a:extLst>
                <a:ext uri="{FF2B5EF4-FFF2-40B4-BE49-F238E27FC236}">
                  <a16:creationId xmlns:a16="http://schemas.microsoft.com/office/drawing/2014/main" id="{1C7E1C7B-A229-EA77-7BFB-44025A14ABB9}"/>
                </a:ext>
              </a:extLst>
            </p:cNvPr>
            <p:cNvSpPr/>
            <p:nvPr/>
          </p:nvSpPr>
          <p:spPr>
            <a:xfrm>
              <a:off x="0" y="127"/>
              <a:ext cx="480949" cy="724281"/>
            </a:xfrm>
            <a:custGeom>
              <a:avLst/>
              <a:gdLst/>
              <a:ahLst/>
              <a:cxnLst/>
              <a:rect l="l" t="t" r="r" b="b"/>
              <a:pathLst>
                <a:path w="480949" h="724281">
                  <a:moveTo>
                    <a:pt x="240538" y="79629"/>
                  </a:moveTo>
                  <a:cubicBezTo>
                    <a:pt x="328803" y="79629"/>
                    <a:pt x="398780" y="153162"/>
                    <a:pt x="398780" y="242062"/>
                  </a:cubicBezTo>
                  <a:cubicBezTo>
                    <a:pt x="398780" y="327787"/>
                    <a:pt x="328803" y="401320"/>
                    <a:pt x="240538" y="401320"/>
                  </a:cubicBezTo>
                  <a:cubicBezTo>
                    <a:pt x="152273" y="401320"/>
                    <a:pt x="79121" y="327787"/>
                    <a:pt x="79121" y="242062"/>
                  </a:cubicBezTo>
                  <a:cubicBezTo>
                    <a:pt x="79121" y="153162"/>
                    <a:pt x="152146" y="79629"/>
                    <a:pt x="240411" y="79629"/>
                  </a:cubicBezTo>
                  <a:close/>
                  <a:moveTo>
                    <a:pt x="240411" y="0"/>
                  </a:moveTo>
                  <a:cubicBezTo>
                    <a:pt x="106553" y="0"/>
                    <a:pt x="0" y="107188"/>
                    <a:pt x="0" y="242062"/>
                  </a:cubicBezTo>
                  <a:cubicBezTo>
                    <a:pt x="0" y="312420"/>
                    <a:pt x="30480" y="373888"/>
                    <a:pt x="79121" y="419735"/>
                  </a:cubicBezTo>
                  <a:lnTo>
                    <a:pt x="79121" y="686308"/>
                  </a:lnTo>
                  <a:cubicBezTo>
                    <a:pt x="79121" y="708533"/>
                    <a:pt x="97790" y="724281"/>
                    <a:pt x="118364" y="724281"/>
                  </a:cubicBezTo>
                  <a:cubicBezTo>
                    <a:pt x="128905" y="724281"/>
                    <a:pt x="139954" y="720217"/>
                    <a:pt x="149225" y="710819"/>
                  </a:cubicBezTo>
                  <a:lnTo>
                    <a:pt x="240538" y="618871"/>
                  </a:lnTo>
                  <a:lnTo>
                    <a:pt x="331851" y="710819"/>
                  </a:lnTo>
                  <a:cubicBezTo>
                    <a:pt x="341122" y="720217"/>
                    <a:pt x="351790" y="724281"/>
                    <a:pt x="361823" y="724281"/>
                  </a:cubicBezTo>
                  <a:cubicBezTo>
                    <a:pt x="381508" y="724281"/>
                    <a:pt x="398780" y="708660"/>
                    <a:pt x="398780" y="686308"/>
                  </a:cubicBezTo>
                  <a:lnTo>
                    <a:pt x="398780" y="419735"/>
                  </a:lnTo>
                  <a:cubicBezTo>
                    <a:pt x="450596" y="373888"/>
                    <a:pt x="480949" y="312420"/>
                    <a:pt x="480949" y="242062"/>
                  </a:cubicBezTo>
                  <a:cubicBezTo>
                    <a:pt x="480949" y="107188"/>
                    <a:pt x="374396" y="0"/>
                    <a:pt x="240538" y="0"/>
                  </a:cubicBezTo>
                  <a:close/>
                </a:path>
              </a:pathLst>
            </a:custGeom>
            <a:grpFill/>
          </p:spPr>
        </p:sp>
      </p:grpSp>
      <p:grpSp>
        <p:nvGrpSpPr>
          <p:cNvPr id="253" name="Group 271">
            <a:extLst>
              <a:ext uri="{FF2B5EF4-FFF2-40B4-BE49-F238E27FC236}">
                <a16:creationId xmlns:a16="http://schemas.microsoft.com/office/drawing/2014/main" id="{6BB3FF32-E4E0-7C26-7DCC-03ACCD676F34}"/>
              </a:ext>
            </a:extLst>
          </p:cNvPr>
          <p:cNvGrpSpPr/>
          <p:nvPr/>
        </p:nvGrpSpPr>
        <p:grpSpPr>
          <a:xfrm>
            <a:off x="10775340" y="5932013"/>
            <a:ext cx="783540" cy="119340"/>
            <a:chOff x="0" y="0"/>
            <a:chExt cx="1044720" cy="159120"/>
          </a:xfrm>
          <a:solidFill>
            <a:srgbClr val="00B050"/>
          </a:solidFill>
        </p:grpSpPr>
        <p:sp>
          <p:nvSpPr>
            <p:cNvPr id="254" name="Freeform 272">
              <a:extLst>
                <a:ext uri="{FF2B5EF4-FFF2-40B4-BE49-F238E27FC236}">
                  <a16:creationId xmlns:a16="http://schemas.microsoft.com/office/drawing/2014/main" id="{F1F981F0-BF62-85CF-03C5-E32C54D69C8B}"/>
                </a:ext>
              </a:extLst>
            </p:cNvPr>
            <p:cNvSpPr/>
            <p:nvPr/>
          </p:nvSpPr>
          <p:spPr>
            <a:xfrm>
              <a:off x="127" y="127"/>
              <a:ext cx="1044575" cy="159004"/>
            </a:xfrm>
            <a:custGeom>
              <a:avLst/>
              <a:gdLst/>
              <a:ahLst/>
              <a:cxnLst/>
              <a:rect l="l" t="t" r="r" b="b"/>
              <a:pathLst>
                <a:path w="1044575" h="159004">
                  <a:moveTo>
                    <a:pt x="140081" y="0"/>
                  </a:moveTo>
                  <a:cubicBezTo>
                    <a:pt x="124714" y="76327"/>
                    <a:pt x="63881" y="134493"/>
                    <a:pt x="0" y="159004"/>
                  </a:cubicBezTo>
                  <a:lnTo>
                    <a:pt x="852678" y="159004"/>
                  </a:lnTo>
                  <a:cubicBezTo>
                    <a:pt x="947166" y="159004"/>
                    <a:pt x="1029335" y="91694"/>
                    <a:pt x="1044575" y="0"/>
                  </a:cubicBezTo>
                  <a:close/>
                </a:path>
              </a:pathLst>
            </a:custGeom>
            <a:grpFill/>
          </p:spPr>
        </p:sp>
      </p:grpSp>
      <p:grpSp>
        <p:nvGrpSpPr>
          <p:cNvPr id="255" name="Group 273">
            <a:extLst>
              <a:ext uri="{FF2B5EF4-FFF2-40B4-BE49-F238E27FC236}">
                <a16:creationId xmlns:a16="http://schemas.microsoft.com/office/drawing/2014/main" id="{4AB9F47F-2018-E11B-7F96-7729E5E94AE2}"/>
              </a:ext>
            </a:extLst>
          </p:cNvPr>
          <p:cNvGrpSpPr/>
          <p:nvPr/>
        </p:nvGrpSpPr>
        <p:grpSpPr>
          <a:xfrm>
            <a:off x="10649520" y="5123093"/>
            <a:ext cx="794880" cy="862920"/>
            <a:chOff x="0" y="0"/>
            <a:chExt cx="1059840" cy="1150560"/>
          </a:xfrm>
          <a:solidFill>
            <a:srgbClr val="00B050"/>
          </a:solidFill>
        </p:grpSpPr>
        <p:sp>
          <p:nvSpPr>
            <p:cNvPr id="256" name="Freeform 274">
              <a:extLst>
                <a:ext uri="{FF2B5EF4-FFF2-40B4-BE49-F238E27FC236}">
                  <a16:creationId xmlns:a16="http://schemas.microsoft.com/office/drawing/2014/main" id="{E772BF8A-40BE-BD07-CB53-F71B00D37E7B}"/>
                </a:ext>
              </a:extLst>
            </p:cNvPr>
            <p:cNvSpPr/>
            <p:nvPr/>
          </p:nvSpPr>
          <p:spPr>
            <a:xfrm>
              <a:off x="127" y="127"/>
              <a:ext cx="1059688" cy="1150239"/>
            </a:xfrm>
            <a:custGeom>
              <a:avLst/>
              <a:gdLst/>
              <a:ahLst/>
              <a:cxnLst/>
              <a:rect l="l" t="t" r="r" b="b"/>
              <a:pathLst>
                <a:path w="1059688" h="1150239">
                  <a:moveTo>
                    <a:pt x="36449" y="0"/>
                  </a:moveTo>
                  <a:cubicBezTo>
                    <a:pt x="15113" y="0"/>
                    <a:pt x="0" y="21336"/>
                    <a:pt x="0" y="39878"/>
                  </a:cubicBezTo>
                  <a:lnTo>
                    <a:pt x="0" y="1032764"/>
                  </a:lnTo>
                  <a:cubicBezTo>
                    <a:pt x="0" y="1097153"/>
                    <a:pt x="51816" y="1149223"/>
                    <a:pt x="115697" y="1149223"/>
                  </a:cubicBezTo>
                  <a:cubicBezTo>
                    <a:pt x="120396" y="1149985"/>
                    <a:pt x="125095" y="1150239"/>
                    <a:pt x="129667" y="1150239"/>
                  </a:cubicBezTo>
                  <a:cubicBezTo>
                    <a:pt x="184785" y="1150239"/>
                    <a:pt x="231394" y="1100836"/>
                    <a:pt x="231394" y="1035812"/>
                  </a:cubicBezTo>
                  <a:cubicBezTo>
                    <a:pt x="231394" y="1011301"/>
                    <a:pt x="249682" y="998982"/>
                    <a:pt x="274066" y="998982"/>
                  </a:cubicBezTo>
                  <a:lnTo>
                    <a:pt x="1059688" y="998982"/>
                  </a:lnTo>
                  <a:lnTo>
                    <a:pt x="1059688" y="802894"/>
                  </a:lnTo>
                  <a:cubicBezTo>
                    <a:pt x="1044448" y="793750"/>
                    <a:pt x="1029208" y="787654"/>
                    <a:pt x="1013968" y="775335"/>
                  </a:cubicBezTo>
                  <a:lnTo>
                    <a:pt x="980567" y="741553"/>
                  </a:lnTo>
                  <a:lnTo>
                    <a:pt x="947039" y="775335"/>
                  </a:lnTo>
                  <a:cubicBezTo>
                    <a:pt x="922655" y="799846"/>
                    <a:pt x="892175" y="808990"/>
                    <a:pt x="861822" y="808990"/>
                  </a:cubicBezTo>
                  <a:cubicBezTo>
                    <a:pt x="797814" y="808990"/>
                    <a:pt x="746125" y="756920"/>
                    <a:pt x="746125" y="686435"/>
                  </a:cubicBezTo>
                  <a:lnTo>
                    <a:pt x="746125" y="453644"/>
                  </a:lnTo>
                  <a:cubicBezTo>
                    <a:pt x="694309" y="395351"/>
                    <a:pt x="663829" y="321818"/>
                    <a:pt x="663829" y="242189"/>
                  </a:cubicBezTo>
                  <a:cubicBezTo>
                    <a:pt x="663829" y="147193"/>
                    <a:pt x="706501" y="58293"/>
                    <a:pt x="776478" y="0"/>
                  </a:cubicBezTo>
                  <a:close/>
                </a:path>
              </a:pathLst>
            </a:custGeom>
            <a:grpFill/>
          </p:spPr>
        </p:sp>
      </p:grpSp>
      <p:grpSp>
        <p:nvGrpSpPr>
          <p:cNvPr id="257" name="Group 275">
            <a:extLst>
              <a:ext uri="{FF2B5EF4-FFF2-40B4-BE49-F238E27FC236}">
                <a16:creationId xmlns:a16="http://schemas.microsoft.com/office/drawing/2014/main" id="{BD22C60D-62CF-676E-BAA8-2902E6417656}"/>
              </a:ext>
            </a:extLst>
          </p:cNvPr>
          <p:cNvGrpSpPr/>
          <p:nvPr/>
        </p:nvGrpSpPr>
        <p:grpSpPr>
          <a:xfrm>
            <a:off x="8621820" y="7017413"/>
            <a:ext cx="220320" cy="279720"/>
            <a:chOff x="0" y="0"/>
            <a:chExt cx="293760" cy="372960"/>
          </a:xfrm>
          <a:solidFill>
            <a:srgbClr val="00B050"/>
          </a:solidFill>
        </p:grpSpPr>
        <p:sp>
          <p:nvSpPr>
            <p:cNvPr id="258" name="Freeform 276">
              <a:extLst>
                <a:ext uri="{FF2B5EF4-FFF2-40B4-BE49-F238E27FC236}">
                  <a16:creationId xmlns:a16="http://schemas.microsoft.com/office/drawing/2014/main" id="{A5A70BBB-A0DA-CF9A-3C32-303ADC748C68}"/>
                </a:ext>
              </a:extLst>
            </p:cNvPr>
            <p:cNvSpPr/>
            <p:nvPr/>
          </p:nvSpPr>
          <p:spPr>
            <a:xfrm>
              <a:off x="127" y="0"/>
              <a:ext cx="293751" cy="372872"/>
            </a:xfrm>
            <a:custGeom>
              <a:avLst/>
              <a:gdLst/>
              <a:ahLst/>
              <a:cxnLst/>
              <a:rect l="l" t="t" r="r" b="b"/>
              <a:pathLst>
                <a:path w="293751" h="372872">
                  <a:moveTo>
                    <a:pt x="146812" y="0"/>
                  </a:moveTo>
                  <a:cubicBezTo>
                    <a:pt x="51435" y="0"/>
                    <a:pt x="0" y="160528"/>
                    <a:pt x="0" y="226060"/>
                  </a:cubicBezTo>
                  <a:cubicBezTo>
                    <a:pt x="0" y="307086"/>
                    <a:pt x="65786" y="372618"/>
                    <a:pt x="146812" y="372872"/>
                  </a:cubicBezTo>
                  <a:cubicBezTo>
                    <a:pt x="227838" y="372618"/>
                    <a:pt x="293751" y="307086"/>
                    <a:pt x="293751" y="226060"/>
                  </a:cubicBezTo>
                  <a:cubicBezTo>
                    <a:pt x="293624" y="160528"/>
                    <a:pt x="242316" y="0"/>
                    <a:pt x="146812" y="0"/>
                  </a:cubicBezTo>
                  <a:close/>
                </a:path>
              </a:pathLst>
            </a:custGeom>
            <a:grpFill/>
          </p:spPr>
        </p:sp>
      </p:grpSp>
      <p:grpSp>
        <p:nvGrpSpPr>
          <p:cNvPr id="259" name="Group 277">
            <a:extLst>
              <a:ext uri="{FF2B5EF4-FFF2-40B4-BE49-F238E27FC236}">
                <a16:creationId xmlns:a16="http://schemas.microsoft.com/office/drawing/2014/main" id="{972E1D8C-0DD5-C765-2E84-52C175F274DB}"/>
              </a:ext>
            </a:extLst>
          </p:cNvPr>
          <p:cNvGrpSpPr/>
          <p:nvPr/>
        </p:nvGrpSpPr>
        <p:grpSpPr>
          <a:xfrm>
            <a:off x="8375040" y="7249073"/>
            <a:ext cx="274320" cy="265680"/>
            <a:chOff x="0" y="0"/>
            <a:chExt cx="365760" cy="354240"/>
          </a:xfrm>
          <a:solidFill>
            <a:srgbClr val="00B050"/>
          </a:solidFill>
        </p:grpSpPr>
        <p:sp>
          <p:nvSpPr>
            <p:cNvPr id="260" name="Freeform 278">
              <a:extLst>
                <a:ext uri="{FF2B5EF4-FFF2-40B4-BE49-F238E27FC236}">
                  <a16:creationId xmlns:a16="http://schemas.microsoft.com/office/drawing/2014/main" id="{6A729570-DD14-0DC4-209F-365008330CC8}"/>
                </a:ext>
              </a:extLst>
            </p:cNvPr>
            <p:cNvSpPr/>
            <p:nvPr/>
          </p:nvSpPr>
          <p:spPr>
            <a:xfrm>
              <a:off x="127" y="0"/>
              <a:ext cx="365506" cy="354203"/>
            </a:xfrm>
            <a:custGeom>
              <a:avLst/>
              <a:gdLst/>
              <a:ahLst/>
              <a:cxnLst/>
              <a:rect l="l" t="t" r="r" b="b"/>
              <a:pathLst>
                <a:path w="365506" h="354203">
                  <a:moveTo>
                    <a:pt x="126746" y="0"/>
                  </a:moveTo>
                  <a:cubicBezTo>
                    <a:pt x="111125" y="0"/>
                    <a:pt x="96139" y="3429"/>
                    <a:pt x="82423" y="11430"/>
                  </a:cubicBezTo>
                  <a:cubicBezTo>
                    <a:pt x="0" y="58928"/>
                    <a:pt x="37719" y="223901"/>
                    <a:pt x="70612" y="280670"/>
                  </a:cubicBezTo>
                  <a:cubicBezTo>
                    <a:pt x="97790" y="327787"/>
                    <a:pt x="147193" y="354203"/>
                    <a:pt x="197866" y="354203"/>
                  </a:cubicBezTo>
                  <a:cubicBezTo>
                    <a:pt x="222758" y="354203"/>
                    <a:pt x="248031" y="347853"/>
                    <a:pt x="271145" y="334518"/>
                  </a:cubicBezTo>
                  <a:cubicBezTo>
                    <a:pt x="341503" y="294005"/>
                    <a:pt x="365506" y="204089"/>
                    <a:pt x="324993" y="133731"/>
                  </a:cubicBezTo>
                  <a:cubicBezTo>
                    <a:pt x="297688" y="86487"/>
                    <a:pt x="204724" y="0"/>
                    <a:pt x="126746" y="0"/>
                  </a:cubicBezTo>
                  <a:close/>
                </a:path>
              </a:pathLst>
            </a:custGeom>
            <a:grpFill/>
          </p:spPr>
        </p:sp>
      </p:grpSp>
      <p:grpSp>
        <p:nvGrpSpPr>
          <p:cNvPr id="261" name="Group 279">
            <a:extLst>
              <a:ext uri="{FF2B5EF4-FFF2-40B4-BE49-F238E27FC236}">
                <a16:creationId xmlns:a16="http://schemas.microsoft.com/office/drawing/2014/main" id="{8B0D79B2-9945-7A8B-8DFF-2F02BD353F92}"/>
              </a:ext>
            </a:extLst>
          </p:cNvPr>
          <p:cNvGrpSpPr/>
          <p:nvPr/>
        </p:nvGrpSpPr>
        <p:grpSpPr>
          <a:xfrm>
            <a:off x="8897220" y="7017413"/>
            <a:ext cx="220320" cy="279720"/>
            <a:chOff x="0" y="0"/>
            <a:chExt cx="293760" cy="372960"/>
          </a:xfrm>
          <a:solidFill>
            <a:srgbClr val="00B050"/>
          </a:solidFill>
        </p:grpSpPr>
        <p:sp>
          <p:nvSpPr>
            <p:cNvPr id="262" name="Freeform 280">
              <a:extLst>
                <a:ext uri="{FF2B5EF4-FFF2-40B4-BE49-F238E27FC236}">
                  <a16:creationId xmlns:a16="http://schemas.microsoft.com/office/drawing/2014/main" id="{6E88D5B2-ED8E-064D-EE29-24B2FED26F82}"/>
                </a:ext>
              </a:extLst>
            </p:cNvPr>
            <p:cNvSpPr/>
            <p:nvPr/>
          </p:nvSpPr>
          <p:spPr>
            <a:xfrm>
              <a:off x="127" y="0"/>
              <a:ext cx="293624" cy="372872"/>
            </a:xfrm>
            <a:custGeom>
              <a:avLst/>
              <a:gdLst/>
              <a:ahLst/>
              <a:cxnLst/>
              <a:rect l="l" t="t" r="r" b="b"/>
              <a:pathLst>
                <a:path w="293624" h="372872">
                  <a:moveTo>
                    <a:pt x="146812" y="0"/>
                  </a:moveTo>
                  <a:cubicBezTo>
                    <a:pt x="51435" y="0"/>
                    <a:pt x="0" y="160528"/>
                    <a:pt x="0" y="226060"/>
                  </a:cubicBezTo>
                  <a:cubicBezTo>
                    <a:pt x="0" y="307086"/>
                    <a:pt x="65786" y="372872"/>
                    <a:pt x="146812" y="372872"/>
                  </a:cubicBezTo>
                  <a:cubicBezTo>
                    <a:pt x="227838" y="372872"/>
                    <a:pt x="293624" y="307213"/>
                    <a:pt x="293624" y="226060"/>
                  </a:cubicBezTo>
                  <a:cubicBezTo>
                    <a:pt x="293624" y="160528"/>
                    <a:pt x="242316" y="0"/>
                    <a:pt x="146812" y="0"/>
                  </a:cubicBezTo>
                  <a:close/>
                </a:path>
              </a:pathLst>
            </a:custGeom>
            <a:grpFill/>
          </p:spPr>
        </p:sp>
      </p:grpSp>
      <p:grpSp>
        <p:nvGrpSpPr>
          <p:cNvPr id="263" name="Group 281">
            <a:extLst>
              <a:ext uri="{FF2B5EF4-FFF2-40B4-BE49-F238E27FC236}">
                <a16:creationId xmlns:a16="http://schemas.microsoft.com/office/drawing/2014/main" id="{3F3850B2-C0D8-B344-5C53-38A2168C3D84}"/>
              </a:ext>
            </a:extLst>
          </p:cNvPr>
          <p:cNvGrpSpPr/>
          <p:nvPr/>
        </p:nvGrpSpPr>
        <p:grpSpPr>
          <a:xfrm>
            <a:off x="9089460" y="7247993"/>
            <a:ext cx="270000" cy="265680"/>
            <a:chOff x="0" y="0"/>
            <a:chExt cx="360000" cy="354240"/>
          </a:xfrm>
          <a:solidFill>
            <a:srgbClr val="00B050"/>
          </a:solidFill>
        </p:grpSpPr>
        <p:sp>
          <p:nvSpPr>
            <p:cNvPr id="264" name="Freeform 282">
              <a:extLst>
                <a:ext uri="{FF2B5EF4-FFF2-40B4-BE49-F238E27FC236}">
                  <a16:creationId xmlns:a16="http://schemas.microsoft.com/office/drawing/2014/main" id="{80C4AB21-DC84-200A-F0E9-DB0BC6C630D4}"/>
                </a:ext>
              </a:extLst>
            </p:cNvPr>
            <p:cNvSpPr/>
            <p:nvPr/>
          </p:nvSpPr>
          <p:spPr>
            <a:xfrm>
              <a:off x="127" y="127"/>
              <a:ext cx="359791" cy="354203"/>
            </a:xfrm>
            <a:custGeom>
              <a:avLst/>
              <a:gdLst/>
              <a:ahLst/>
              <a:cxnLst/>
              <a:rect l="l" t="t" r="r" b="b"/>
              <a:pathLst>
                <a:path w="359791" h="354203">
                  <a:moveTo>
                    <a:pt x="238506" y="0"/>
                  </a:moveTo>
                  <a:cubicBezTo>
                    <a:pt x="160528" y="0"/>
                    <a:pt x="67818" y="86360"/>
                    <a:pt x="40513" y="133731"/>
                  </a:cubicBezTo>
                  <a:cubicBezTo>
                    <a:pt x="0" y="203835"/>
                    <a:pt x="24003" y="294005"/>
                    <a:pt x="94234" y="334518"/>
                  </a:cubicBezTo>
                  <a:cubicBezTo>
                    <a:pt x="117348" y="347853"/>
                    <a:pt x="142748" y="354203"/>
                    <a:pt x="168021" y="354203"/>
                  </a:cubicBezTo>
                  <a:cubicBezTo>
                    <a:pt x="219710" y="354203"/>
                    <a:pt x="270256" y="327660"/>
                    <a:pt x="297307" y="280670"/>
                  </a:cubicBezTo>
                  <a:cubicBezTo>
                    <a:pt x="335915" y="213614"/>
                    <a:pt x="359791" y="55626"/>
                    <a:pt x="283083" y="11430"/>
                  </a:cubicBezTo>
                  <a:cubicBezTo>
                    <a:pt x="269240" y="3429"/>
                    <a:pt x="254254" y="0"/>
                    <a:pt x="238506" y="0"/>
                  </a:cubicBezTo>
                  <a:close/>
                </a:path>
              </a:pathLst>
            </a:custGeom>
            <a:grpFill/>
          </p:spPr>
        </p:sp>
      </p:grpSp>
      <p:grpSp>
        <p:nvGrpSpPr>
          <p:cNvPr id="265" name="Group 283">
            <a:extLst>
              <a:ext uri="{FF2B5EF4-FFF2-40B4-BE49-F238E27FC236}">
                <a16:creationId xmlns:a16="http://schemas.microsoft.com/office/drawing/2014/main" id="{751ABB89-9C0A-57AC-2542-2ED8100C89DD}"/>
              </a:ext>
            </a:extLst>
          </p:cNvPr>
          <p:cNvGrpSpPr/>
          <p:nvPr/>
        </p:nvGrpSpPr>
        <p:grpSpPr>
          <a:xfrm>
            <a:off x="8566200" y="7352753"/>
            <a:ext cx="606420" cy="440640"/>
            <a:chOff x="0" y="0"/>
            <a:chExt cx="808560" cy="587520"/>
          </a:xfrm>
          <a:solidFill>
            <a:srgbClr val="00B050"/>
          </a:solidFill>
        </p:grpSpPr>
        <p:sp>
          <p:nvSpPr>
            <p:cNvPr id="266" name="Freeform 284">
              <a:extLst>
                <a:ext uri="{FF2B5EF4-FFF2-40B4-BE49-F238E27FC236}">
                  <a16:creationId xmlns:a16="http://schemas.microsoft.com/office/drawing/2014/main" id="{1BAE5225-E596-8C17-7B27-928F3A0AED50}"/>
                </a:ext>
              </a:extLst>
            </p:cNvPr>
            <p:cNvSpPr/>
            <p:nvPr/>
          </p:nvSpPr>
          <p:spPr>
            <a:xfrm>
              <a:off x="127" y="127"/>
              <a:ext cx="808482" cy="587502"/>
            </a:xfrm>
            <a:custGeom>
              <a:avLst/>
              <a:gdLst/>
              <a:ahLst/>
              <a:cxnLst/>
              <a:rect l="l" t="t" r="r" b="b"/>
              <a:pathLst>
                <a:path w="808482" h="587502">
                  <a:moveTo>
                    <a:pt x="404241" y="0"/>
                  </a:moveTo>
                  <a:cubicBezTo>
                    <a:pt x="340487" y="0"/>
                    <a:pt x="146939" y="0"/>
                    <a:pt x="146939" y="183388"/>
                  </a:cubicBezTo>
                  <a:lnTo>
                    <a:pt x="146939" y="204470"/>
                  </a:lnTo>
                  <a:cubicBezTo>
                    <a:pt x="146939" y="219329"/>
                    <a:pt x="137922" y="232918"/>
                    <a:pt x="124079" y="238506"/>
                  </a:cubicBezTo>
                  <a:cubicBezTo>
                    <a:pt x="48641" y="269367"/>
                    <a:pt x="0" y="334137"/>
                    <a:pt x="0" y="403733"/>
                  </a:cubicBezTo>
                  <a:cubicBezTo>
                    <a:pt x="0" y="504952"/>
                    <a:pt x="98933" y="587375"/>
                    <a:pt x="220472" y="587375"/>
                  </a:cubicBezTo>
                  <a:cubicBezTo>
                    <a:pt x="221234" y="587502"/>
                    <a:pt x="222123" y="587502"/>
                    <a:pt x="222885" y="587502"/>
                  </a:cubicBezTo>
                  <a:cubicBezTo>
                    <a:pt x="244221" y="587502"/>
                    <a:pt x="265557" y="584962"/>
                    <a:pt x="286385" y="579882"/>
                  </a:cubicBezTo>
                  <a:cubicBezTo>
                    <a:pt x="325120" y="570103"/>
                    <a:pt x="364744" y="565150"/>
                    <a:pt x="404368" y="565150"/>
                  </a:cubicBezTo>
                  <a:cubicBezTo>
                    <a:pt x="443992" y="565150"/>
                    <a:pt x="483743" y="569976"/>
                    <a:pt x="522605" y="579882"/>
                  </a:cubicBezTo>
                  <a:cubicBezTo>
                    <a:pt x="543179" y="584962"/>
                    <a:pt x="564388" y="587502"/>
                    <a:pt x="585724" y="587502"/>
                  </a:cubicBezTo>
                  <a:cubicBezTo>
                    <a:pt x="586486" y="587502"/>
                    <a:pt x="587248" y="587502"/>
                    <a:pt x="588010" y="587375"/>
                  </a:cubicBezTo>
                  <a:cubicBezTo>
                    <a:pt x="709549" y="587375"/>
                    <a:pt x="808482" y="504952"/>
                    <a:pt x="808482" y="403733"/>
                  </a:cubicBezTo>
                  <a:cubicBezTo>
                    <a:pt x="808482" y="334010"/>
                    <a:pt x="759841" y="269240"/>
                    <a:pt x="684403" y="238633"/>
                  </a:cubicBezTo>
                  <a:cubicBezTo>
                    <a:pt x="670433" y="232918"/>
                    <a:pt x="661543" y="219456"/>
                    <a:pt x="661543" y="204597"/>
                  </a:cubicBezTo>
                  <a:lnTo>
                    <a:pt x="661543" y="183388"/>
                  </a:lnTo>
                  <a:cubicBezTo>
                    <a:pt x="661416" y="0"/>
                    <a:pt x="467868" y="0"/>
                    <a:pt x="404241" y="0"/>
                  </a:cubicBezTo>
                  <a:close/>
                </a:path>
              </a:pathLst>
            </a:custGeom>
            <a:grpFill/>
          </p:spPr>
        </p:sp>
      </p:grpSp>
      <p:grpSp>
        <p:nvGrpSpPr>
          <p:cNvPr id="267" name="Group 285">
            <a:extLst>
              <a:ext uri="{FF2B5EF4-FFF2-40B4-BE49-F238E27FC236}">
                <a16:creationId xmlns:a16="http://schemas.microsoft.com/office/drawing/2014/main" id="{83EA3CA2-19E8-4FEF-BFFC-C4AC0B1E00D5}"/>
              </a:ext>
            </a:extLst>
          </p:cNvPr>
          <p:cNvGrpSpPr/>
          <p:nvPr/>
        </p:nvGrpSpPr>
        <p:grpSpPr>
          <a:xfrm>
            <a:off x="3877920" y="5161973"/>
            <a:ext cx="295380" cy="207900"/>
            <a:chOff x="0" y="0"/>
            <a:chExt cx="393840" cy="277200"/>
          </a:xfrm>
          <a:solidFill>
            <a:srgbClr val="00B050"/>
          </a:solidFill>
        </p:grpSpPr>
        <p:sp>
          <p:nvSpPr>
            <p:cNvPr id="268" name="Freeform 286">
              <a:extLst>
                <a:ext uri="{FF2B5EF4-FFF2-40B4-BE49-F238E27FC236}">
                  <a16:creationId xmlns:a16="http://schemas.microsoft.com/office/drawing/2014/main" id="{32FF9F87-3A35-E620-B0DA-15A894A04ECE}"/>
                </a:ext>
              </a:extLst>
            </p:cNvPr>
            <p:cNvSpPr/>
            <p:nvPr/>
          </p:nvSpPr>
          <p:spPr>
            <a:xfrm>
              <a:off x="127" y="0"/>
              <a:ext cx="393700" cy="277241"/>
            </a:xfrm>
            <a:custGeom>
              <a:avLst/>
              <a:gdLst/>
              <a:ahLst/>
              <a:cxnLst/>
              <a:rect l="l" t="t" r="r" b="b"/>
              <a:pathLst>
                <a:path w="393700" h="277241">
                  <a:moveTo>
                    <a:pt x="43434" y="0"/>
                  </a:moveTo>
                  <a:cubicBezTo>
                    <a:pt x="19304" y="0"/>
                    <a:pt x="0" y="19431"/>
                    <a:pt x="0" y="43307"/>
                  </a:cubicBezTo>
                  <a:cubicBezTo>
                    <a:pt x="381" y="127635"/>
                    <a:pt x="28067" y="209804"/>
                    <a:pt x="79248" y="277241"/>
                  </a:cubicBezTo>
                  <a:cubicBezTo>
                    <a:pt x="160782" y="241173"/>
                    <a:pt x="255016" y="220091"/>
                    <a:pt x="384683" y="220091"/>
                  </a:cubicBezTo>
                  <a:cubicBezTo>
                    <a:pt x="387731" y="220091"/>
                    <a:pt x="390779" y="220726"/>
                    <a:pt x="393700" y="220726"/>
                  </a:cubicBezTo>
                  <a:cubicBezTo>
                    <a:pt x="329057" y="85852"/>
                    <a:pt x="192913" y="0"/>
                    <a:pt x="43434" y="0"/>
                  </a:cubicBezTo>
                  <a:close/>
                </a:path>
              </a:pathLst>
            </a:custGeom>
            <a:grpFill/>
          </p:spPr>
        </p:sp>
      </p:grpSp>
      <p:grpSp>
        <p:nvGrpSpPr>
          <p:cNvPr id="269" name="Group 287">
            <a:extLst>
              <a:ext uri="{FF2B5EF4-FFF2-40B4-BE49-F238E27FC236}">
                <a16:creationId xmlns:a16="http://schemas.microsoft.com/office/drawing/2014/main" id="{61CB81C2-E73F-AEAF-620A-3BFBBAA89BED}"/>
              </a:ext>
            </a:extLst>
          </p:cNvPr>
          <p:cNvGrpSpPr/>
          <p:nvPr/>
        </p:nvGrpSpPr>
        <p:grpSpPr>
          <a:xfrm>
            <a:off x="3878460" y="5869913"/>
            <a:ext cx="295380" cy="207360"/>
            <a:chOff x="0" y="0"/>
            <a:chExt cx="393840" cy="276480"/>
          </a:xfrm>
          <a:solidFill>
            <a:srgbClr val="00B050"/>
          </a:solidFill>
        </p:grpSpPr>
        <p:sp>
          <p:nvSpPr>
            <p:cNvPr id="270" name="Freeform 288">
              <a:extLst>
                <a:ext uri="{FF2B5EF4-FFF2-40B4-BE49-F238E27FC236}">
                  <a16:creationId xmlns:a16="http://schemas.microsoft.com/office/drawing/2014/main" id="{8DA2536A-60FE-4BA7-F327-D33463AB5B07}"/>
                </a:ext>
              </a:extLst>
            </p:cNvPr>
            <p:cNvSpPr/>
            <p:nvPr/>
          </p:nvSpPr>
          <p:spPr>
            <a:xfrm>
              <a:off x="127" y="127"/>
              <a:ext cx="393700" cy="276352"/>
            </a:xfrm>
            <a:custGeom>
              <a:avLst/>
              <a:gdLst/>
              <a:ahLst/>
              <a:cxnLst/>
              <a:rect l="l" t="t" r="r" b="b"/>
              <a:pathLst>
                <a:path w="393700" h="276352">
                  <a:moveTo>
                    <a:pt x="78359" y="0"/>
                  </a:moveTo>
                  <a:cubicBezTo>
                    <a:pt x="27686" y="67056"/>
                    <a:pt x="127" y="148717"/>
                    <a:pt x="0" y="233045"/>
                  </a:cubicBezTo>
                  <a:cubicBezTo>
                    <a:pt x="0" y="256921"/>
                    <a:pt x="19177" y="276352"/>
                    <a:pt x="43180" y="276352"/>
                  </a:cubicBezTo>
                  <a:cubicBezTo>
                    <a:pt x="192786" y="276352"/>
                    <a:pt x="328930" y="190500"/>
                    <a:pt x="393700" y="55626"/>
                  </a:cubicBezTo>
                  <a:cubicBezTo>
                    <a:pt x="390906" y="55626"/>
                    <a:pt x="387731" y="56515"/>
                    <a:pt x="384683" y="56515"/>
                  </a:cubicBezTo>
                  <a:cubicBezTo>
                    <a:pt x="254762" y="56388"/>
                    <a:pt x="160147" y="35433"/>
                    <a:pt x="78359" y="0"/>
                  </a:cubicBezTo>
                  <a:close/>
                </a:path>
              </a:pathLst>
            </a:custGeom>
            <a:grpFill/>
          </p:spPr>
        </p:sp>
      </p:grpSp>
      <p:grpSp>
        <p:nvGrpSpPr>
          <p:cNvPr id="271" name="Group 289">
            <a:extLst>
              <a:ext uri="{FF2B5EF4-FFF2-40B4-BE49-F238E27FC236}">
                <a16:creationId xmlns:a16="http://schemas.microsoft.com/office/drawing/2014/main" id="{8D8057D8-B0AF-9649-3275-14199257B59C}"/>
              </a:ext>
            </a:extLst>
          </p:cNvPr>
          <p:cNvGrpSpPr/>
          <p:nvPr/>
        </p:nvGrpSpPr>
        <p:grpSpPr>
          <a:xfrm>
            <a:off x="3718620" y="5392013"/>
            <a:ext cx="563760" cy="455220"/>
            <a:chOff x="0" y="0"/>
            <a:chExt cx="751680" cy="606960"/>
          </a:xfrm>
          <a:solidFill>
            <a:srgbClr val="00B050"/>
          </a:solidFill>
        </p:grpSpPr>
        <p:sp>
          <p:nvSpPr>
            <p:cNvPr id="272" name="Freeform 290">
              <a:extLst>
                <a:ext uri="{FF2B5EF4-FFF2-40B4-BE49-F238E27FC236}">
                  <a16:creationId xmlns:a16="http://schemas.microsoft.com/office/drawing/2014/main" id="{CA0AD819-DCAF-6A9F-308F-A6186C8CD023}"/>
                </a:ext>
              </a:extLst>
            </p:cNvPr>
            <p:cNvSpPr/>
            <p:nvPr/>
          </p:nvSpPr>
          <p:spPr>
            <a:xfrm>
              <a:off x="0" y="127"/>
              <a:ext cx="751713" cy="606806"/>
            </a:xfrm>
            <a:custGeom>
              <a:avLst/>
              <a:gdLst/>
              <a:ahLst/>
              <a:cxnLst/>
              <a:rect l="l" t="t" r="r" b="b"/>
              <a:pathLst>
                <a:path w="751713" h="606806">
                  <a:moveTo>
                    <a:pt x="464185" y="200279"/>
                  </a:moveTo>
                  <a:cubicBezTo>
                    <a:pt x="475361" y="200279"/>
                    <a:pt x="486410" y="204597"/>
                    <a:pt x="494792" y="213106"/>
                  </a:cubicBezTo>
                  <a:cubicBezTo>
                    <a:pt x="511683" y="229997"/>
                    <a:pt x="511683" y="257556"/>
                    <a:pt x="494792" y="274320"/>
                  </a:cubicBezTo>
                  <a:cubicBezTo>
                    <a:pt x="477901" y="291084"/>
                    <a:pt x="478028" y="318643"/>
                    <a:pt x="494792" y="335534"/>
                  </a:cubicBezTo>
                  <a:cubicBezTo>
                    <a:pt x="511556" y="352425"/>
                    <a:pt x="511683" y="379857"/>
                    <a:pt x="494792" y="396748"/>
                  </a:cubicBezTo>
                  <a:cubicBezTo>
                    <a:pt x="486410" y="405130"/>
                    <a:pt x="475234" y="409448"/>
                    <a:pt x="464185" y="409448"/>
                  </a:cubicBezTo>
                  <a:cubicBezTo>
                    <a:pt x="453136" y="409448"/>
                    <a:pt x="441960" y="405257"/>
                    <a:pt x="433578" y="396748"/>
                  </a:cubicBezTo>
                  <a:cubicBezTo>
                    <a:pt x="382778" y="345948"/>
                    <a:pt x="382778" y="263906"/>
                    <a:pt x="433578" y="212979"/>
                  </a:cubicBezTo>
                  <a:cubicBezTo>
                    <a:pt x="442087" y="204470"/>
                    <a:pt x="453136" y="200152"/>
                    <a:pt x="464185" y="200152"/>
                  </a:cubicBezTo>
                  <a:close/>
                  <a:moveTo>
                    <a:pt x="597916" y="0"/>
                  </a:moveTo>
                  <a:cubicBezTo>
                    <a:pt x="342646" y="0"/>
                    <a:pt x="245999" y="81534"/>
                    <a:pt x="70612" y="229997"/>
                  </a:cubicBezTo>
                  <a:lnTo>
                    <a:pt x="20828" y="271780"/>
                  </a:lnTo>
                  <a:cubicBezTo>
                    <a:pt x="0" y="288925"/>
                    <a:pt x="0" y="320802"/>
                    <a:pt x="20828" y="338074"/>
                  </a:cubicBezTo>
                  <a:lnTo>
                    <a:pt x="65786" y="375793"/>
                  </a:lnTo>
                  <a:cubicBezTo>
                    <a:pt x="241681" y="524764"/>
                    <a:pt x="338836" y="606806"/>
                    <a:pt x="597916" y="606806"/>
                  </a:cubicBezTo>
                  <a:cubicBezTo>
                    <a:pt x="648843" y="606552"/>
                    <a:pt x="699135" y="597789"/>
                    <a:pt x="747141" y="581279"/>
                  </a:cubicBezTo>
                  <a:cubicBezTo>
                    <a:pt x="641731" y="533400"/>
                    <a:pt x="572516" y="429895"/>
                    <a:pt x="569087" y="314071"/>
                  </a:cubicBezTo>
                  <a:cubicBezTo>
                    <a:pt x="565658" y="198501"/>
                    <a:pt x="628015" y="90678"/>
                    <a:pt x="730504" y="36703"/>
                  </a:cubicBezTo>
                  <a:cubicBezTo>
                    <a:pt x="737362" y="33020"/>
                    <a:pt x="744601" y="30353"/>
                    <a:pt x="751713" y="27178"/>
                  </a:cubicBezTo>
                  <a:cubicBezTo>
                    <a:pt x="702437" y="9398"/>
                    <a:pt x="650367" y="127"/>
                    <a:pt x="597916" y="0"/>
                  </a:cubicBezTo>
                  <a:close/>
                </a:path>
              </a:pathLst>
            </a:custGeom>
            <a:grpFill/>
          </p:spPr>
        </p:sp>
      </p:grpSp>
      <p:grpSp>
        <p:nvGrpSpPr>
          <p:cNvPr id="273" name="Group 291">
            <a:extLst>
              <a:ext uri="{FF2B5EF4-FFF2-40B4-BE49-F238E27FC236}">
                <a16:creationId xmlns:a16="http://schemas.microsoft.com/office/drawing/2014/main" id="{3CA763BE-6BA5-407E-CB57-DD7C5683B927}"/>
              </a:ext>
            </a:extLst>
          </p:cNvPr>
          <p:cNvGrpSpPr/>
          <p:nvPr/>
        </p:nvGrpSpPr>
        <p:grpSpPr>
          <a:xfrm>
            <a:off x="4207860" y="5459513"/>
            <a:ext cx="300240" cy="323460"/>
            <a:chOff x="0" y="0"/>
            <a:chExt cx="400320" cy="431280"/>
          </a:xfrm>
          <a:solidFill>
            <a:srgbClr val="00B050"/>
          </a:solidFill>
        </p:grpSpPr>
        <p:sp>
          <p:nvSpPr>
            <p:cNvPr id="274" name="Freeform 292">
              <a:extLst>
                <a:ext uri="{FF2B5EF4-FFF2-40B4-BE49-F238E27FC236}">
                  <a16:creationId xmlns:a16="http://schemas.microsoft.com/office/drawing/2014/main" id="{A0821BDA-EF4B-6AC5-1281-9EE2CE70C73E}"/>
                </a:ext>
              </a:extLst>
            </p:cNvPr>
            <p:cNvSpPr/>
            <p:nvPr/>
          </p:nvSpPr>
          <p:spPr>
            <a:xfrm>
              <a:off x="0" y="0"/>
              <a:ext cx="400431" cy="431165"/>
            </a:xfrm>
            <a:custGeom>
              <a:avLst/>
              <a:gdLst/>
              <a:ahLst/>
              <a:cxnLst/>
              <a:rect l="l" t="t" r="r" b="b"/>
              <a:pathLst>
                <a:path w="400431" h="431165">
                  <a:moveTo>
                    <a:pt x="179959" y="137287"/>
                  </a:moveTo>
                  <a:cubicBezTo>
                    <a:pt x="202184" y="137287"/>
                    <a:pt x="223647" y="154686"/>
                    <a:pt x="223647" y="180721"/>
                  </a:cubicBezTo>
                  <a:cubicBezTo>
                    <a:pt x="223647" y="204470"/>
                    <a:pt x="204216" y="223901"/>
                    <a:pt x="180467" y="223901"/>
                  </a:cubicBezTo>
                  <a:cubicBezTo>
                    <a:pt x="141859" y="223901"/>
                    <a:pt x="122428" y="177292"/>
                    <a:pt x="149733" y="149987"/>
                  </a:cubicBezTo>
                  <a:cubicBezTo>
                    <a:pt x="158623" y="141224"/>
                    <a:pt x="169418" y="137287"/>
                    <a:pt x="180086" y="137287"/>
                  </a:cubicBezTo>
                  <a:close/>
                  <a:moveTo>
                    <a:pt x="218567" y="0"/>
                  </a:moveTo>
                  <a:cubicBezTo>
                    <a:pt x="183896" y="0"/>
                    <a:pt x="149479" y="6477"/>
                    <a:pt x="118237" y="23114"/>
                  </a:cubicBezTo>
                  <a:cubicBezTo>
                    <a:pt x="49530" y="59436"/>
                    <a:pt x="5588" y="129413"/>
                    <a:pt x="2794" y="207010"/>
                  </a:cubicBezTo>
                  <a:cubicBezTo>
                    <a:pt x="0" y="284480"/>
                    <a:pt x="38862" y="357759"/>
                    <a:pt x="105029" y="398653"/>
                  </a:cubicBezTo>
                  <a:cubicBezTo>
                    <a:pt x="137668" y="418973"/>
                    <a:pt x="175133" y="430276"/>
                    <a:pt x="213741" y="431165"/>
                  </a:cubicBezTo>
                  <a:cubicBezTo>
                    <a:pt x="288290" y="380365"/>
                    <a:pt x="349504" y="312928"/>
                    <a:pt x="393192" y="234061"/>
                  </a:cubicBezTo>
                  <a:cubicBezTo>
                    <a:pt x="400431" y="221107"/>
                    <a:pt x="400431" y="205105"/>
                    <a:pt x="393192" y="192278"/>
                  </a:cubicBezTo>
                  <a:cubicBezTo>
                    <a:pt x="350774" y="116078"/>
                    <a:pt x="291592" y="50165"/>
                    <a:pt x="220345" y="0"/>
                  </a:cubicBezTo>
                  <a:cubicBezTo>
                    <a:pt x="219710" y="0"/>
                    <a:pt x="219075" y="0"/>
                    <a:pt x="218440" y="0"/>
                  </a:cubicBezTo>
                  <a:close/>
                </a:path>
              </a:pathLst>
            </a:custGeom>
            <a:grpFill/>
          </p:spPr>
        </p:sp>
      </p:grpSp>
      <p:grpSp>
        <p:nvGrpSpPr>
          <p:cNvPr id="275" name="Group 293">
            <a:extLst>
              <a:ext uri="{FF2B5EF4-FFF2-40B4-BE49-F238E27FC236}">
                <a16:creationId xmlns:a16="http://schemas.microsoft.com/office/drawing/2014/main" id="{FBE51F00-E9D3-5180-6A53-1B63E6591FE9}"/>
              </a:ext>
            </a:extLst>
          </p:cNvPr>
          <p:cNvGrpSpPr/>
          <p:nvPr/>
        </p:nvGrpSpPr>
        <p:grpSpPr>
          <a:xfrm>
            <a:off x="3395160" y="5652833"/>
            <a:ext cx="380160" cy="325080"/>
            <a:chOff x="0" y="0"/>
            <a:chExt cx="506880" cy="433440"/>
          </a:xfrm>
          <a:solidFill>
            <a:srgbClr val="00B050"/>
          </a:solidFill>
        </p:grpSpPr>
        <p:sp>
          <p:nvSpPr>
            <p:cNvPr id="276" name="Freeform 294">
              <a:extLst>
                <a:ext uri="{FF2B5EF4-FFF2-40B4-BE49-F238E27FC236}">
                  <a16:creationId xmlns:a16="http://schemas.microsoft.com/office/drawing/2014/main" id="{AB22DE53-257E-92B6-25D6-CA944A8E2E90}"/>
                </a:ext>
              </a:extLst>
            </p:cNvPr>
            <p:cNvSpPr/>
            <p:nvPr/>
          </p:nvSpPr>
          <p:spPr>
            <a:xfrm>
              <a:off x="0" y="127"/>
              <a:ext cx="506730" cy="433197"/>
            </a:xfrm>
            <a:custGeom>
              <a:avLst/>
              <a:gdLst/>
              <a:ahLst/>
              <a:cxnLst/>
              <a:rect l="l" t="t" r="r" b="b"/>
              <a:pathLst>
                <a:path w="506730" h="433197">
                  <a:moveTo>
                    <a:pt x="306324" y="0"/>
                  </a:moveTo>
                  <a:cubicBezTo>
                    <a:pt x="138684" y="0"/>
                    <a:pt x="0" y="135890"/>
                    <a:pt x="0" y="303403"/>
                  </a:cubicBezTo>
                  <a:lnTo>
                    <a:pt x="0" y="390017"/>
                  </a:lnTo>
                  <a:cubicBezTo>
                    <a:pt x="0" y="413766"/>
                    <a:pt x="19431" y="433197"/>
                    <a:pt x="43434" y="433197"/>
                  </a:cubicBezTo>
                  <a:lnTo>
                    <a:pt x="130175" y="433197"/>
                  </a:lnTo>
                  <a:cubicBezTo>
                    <a:pt x="308102" y="433197"/>
                    <a:pt x="460375" y="312547"/>
                    <a:pt x="506730" y="148971"/>
                  </a:cubicBezTo>
                  <a:cubicBezTo>
                    <a:pt x="485521" y="131572"/>
                    <a:pt x="463677" y="113157"/>
                    <a:pt x="440563" y="93726"/>
                  </a:cubicBezTo>
                  <a:lnTo>
                    <a:pt x="420751" y="76962"/>
                  </a:lnTo>
                  <a:lnTo>
                    <a:pt x="337058" y="160782"/>
                  </a:lnTo>
                  <a:cubicBezTo>
                    <a:pt x="328676" y="168910"/>
                    <a:pt x="317754" y="172847"/>
                    <a:pt x="306832" y="172847"/>
                  </a:cubicBezTo>
                  <a:cubicBezTo>
                    <a:pt x="295656" y="172847"/>
                    <a:pt x="284607" y="168656"/>
                    <a:pt x="276225" y="160274"/>
                  </a:cubicBezTo>
                  <a:cubicBezTo>
                    <a:pt x="259334" y="143383"/>
                    <a:pt x="259080" y="116332"/>
                    <a:pt x="275717" y="99441"/>
                  </a:cubicBezTo>
                  <a:lnTo>
                    <a:pt x="353822" y="21082"/>
                  </a:lnTo>
                  <a:lnTo>
                    <a:pt x="328930" y="0"/>
                  </a:lnTo>
                  <a:close/>
                </a:path>
              </a:pathLst>
            </a:custGeom>
            <a:grpFill/>
          </p:spPr>
        </p:sp>
      </p:grpSp>
      <p:grpSp>
        <p:nvGrpSpPr>
          <p:cNvPr id="277" name="Group 295">
            <a:extLst>
              <a:ext uri="{FF2B5EF4-FFF2-40B4-BE49-F238E27FC236}">
                <a16:creationId xmlns:a16="http://schemas.microsoft.com/office/drawing/2014/main" id="{1C95710E-4283-922A-A099-265FEAAAED8A}"/>
              </a:ext>
            </a:extLst>
          </p:cNvPr>
          <p:cNvGrpSpPr/>
          <p:nvPr/>
        </p:nvGrpSpPr>
        <p:grpSpPr>
          <a:xfrm>
            <a:off x="3395160" y="5262953"/>
            <a:ext cx="380160" cy="325080"/>
            <a:chOff x="0" y="0"/>
            <a:chExt cx="506880" cy="433440"/>
          </a:xfrm>
          <a:solidFill>
            <a:srgbClr val="00B050"/>
          </a:solidFill>
        </p:grpSpPr>
        <p:sp>
          <p:nvSpPr>
            <p:cNvPr id="278" name="Freeform 296">
              <a:extLst>
                <a:ext uri="{FF2B5EF4-FFF2-40B4-BE49-F238E27FC236}">
                  <a16:creationId xmlns:a16="http://schemas.microsoft.com/office/drawing/2014/main" id="{BB16F1CA-6AB0-8665-83C8-FA59DCCC2EA0}"/>
                </a:ext>
              </a:extLst>
            </p:cNvPr>
            <p:cNvSpPr/>
            <p:nvPr/>
          </p:nvSpPr>
          <p:spPr>
            <a:xfrm>
              <a:off x="0" y="127"/>
              <a:ext cx="506857" cy="433324"/>
            </a:xfrm>
            <a:custGeom>
              <a:avLst/>
              <a:gdLst/>
              <a:ahLst/>
              <a:cxnLst/>
              <a:rect l="l" t="t" r="r" b="b"/>
              <a:pathLst>
                <a:path w="506857" h="433324">
                  <a:moveTo>
                    <a:pt x="43434" y="0"/>
                  </a:moveTo>
                  <a:cubicBezTo>
                    <a:pt x="19431" y="0"/>
                    <a:pt x="254" y="19431"/>
                    <a:pt x="254" y="43434"/>
                  </a:cubicBezTo>
                  <a:lnTo>
                    <a:pt x="254" y="130302"/>
                  </a:lnTo>
                  <a:cubicBezTo>
                    <a:pt x="0" y="297561"/>
                    <a:pt x="138684" y="433324"/>
                    <a:pt x="306324" y="433324"/>
                  </a:cubicBezTo>
                  <a:lnTo>
                    <a:pt x="328930" y="433324"/>
                  </a:lnTo>
                  <a:lnTo>
                    <a:pt x="353949" y="412242"/>
                  </a:lnTo>
                  <a:lnTo>
                    <a:pt x="275844" y="333883"/>
                  </a:lnTo>
                  <a:cubicBezTo>
                    <a:pt x="259461" y="316992"/>
                    <a:pt x="259588" y="289941"/>
                    <a:pt x="276352" y="273304"/>
                  </a:cubicBezTo>
                  <a:cubicBezTo>
                    <a:pt x="284861" y="264668"/>
                    <a:pt x="296037" y="260477"/>
                    <a:pt x="307213" y="260477"/>
                  </a:cubicBezTo>
                  <a:cubicBezTo>
                    <a:pt x="318008" y="260477"/>
                    <a:pt x="328803" y="264414"/>
                    <a:pt x="337185" y="272542"/>
                  </a:cubicBezTo>
                  <a:lnTo>
                    <a:pt x="420878" y="356235"/>
                  </a:lnTo>
                  <a:lnTo>
                    <a:pt x="446024" y="335153"/>
                  </a:lnTo>
                  <a:cubicBezTo>
                    <a:pt x="467106" y="317373"/>
                    <a:pt x="487172" y="300482"/>
                    <a:pt x="506857" y="283972"/>
                  </a:cubicBezTo>
                  <a:cubicBezTo>
                    <a:pt x="460375" y="120777"/>
                    <a:pt x="308356" y="0"/>
                    <a:pt x="130175" y="0"/>
                  </a:cubicBezTo>
                  <a:close/>
                </a:path>
              </a:pathLst>
            </a:custGeom>
            <a:grpFill/>
          </p:spPr>
        </p:sp>
      </p:grpSp>
    </p:spTree>
    <p:extLst>
      <p:ext uri="{BB962C8B-B14F-4D97-AF65-F5344CB8AC3E}">
        <p14:creationId xmlns:p14="http://schemas.microsoft.com/office/powerpoint/2010/main" val="25161587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1267224" y="-16329"/>
            <a:ext cx="16221591" cy="2302378"/>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 name="Google Shape;1197;p70">
            <a:extLst>
              <a:ext uri="{FF2B5EF4-FFF2-40B4-BE49-F238E27FC236}">
                <a16:creationId xmlns:a16="http://schemas.microsoft.com/office/drawing/2014/main" id="{64899FA4-1E34-0D96-0C10-85FCD1626966}"/>
              </a:ext>
            </a:extLst>
          </p:cNvPr>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rgbClr val="00B050"/>
                </a:solidFill>
                <a:cs typeface="B Nazanin" panose="000004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3" name="Google Shape;1198;p70">
            <a:extLst>
              <a:ext uri="{FF2B5EF4-FFF2-40B4-BE49-F238E27FC236}">
                <a16:creationId xmlns:a16="http://schemas.microsoft.com/office/drawing/2014/main" id="{549B443E-FF81-A15C-56C8-E928582B70CD}"/>
              </a:ext>
            </a:extLst>
          </p:cNvPr>
          <p:cNvGrpSpPr/>
          <p:nvPr/>
        </p:nvGrpSpPr>
        <p:grpSpPr>
          <a:xfrm>
            <a:off x="10235280" y="6171473"/>
            <a:ext cx="948588" cy="1102582"/>
            <a:chOff x="4727025" y="1332775"/>
            <a:chExt cx="59900" cy="69625"/>
          </a:xfrm>
        </p:grpSpPr>
        <p:sp>
          <p:nvSpPr>
            <p:cNvPr id="6" name="Google Shape;1199;p70">
              <a:extLst>
                <a:ext uri="{FF2B5EF4-FFF2-40B4-BE49-F238E27FC236}">
                  <a16:creationId xmlns:a16="http://schemas.microsoft.com/office/drawing/2014/main" id="{1DEA49E6-B42A-AA79-90E4-DEE8D320F323}"/>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 name="Google Shape;1200;p70">
              <a:extLst>
                <a:ext uri="{FF2B5EF4-FFF2-40B4-BE49-F238E27FC236}">
                  <a16:creationId xmlns:a16="http://schemas.microsoft.com/office/drawing/2014/main" id="{04683DAE-2CA4-CF2F-C971-6804FE41B0BA}"/>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 name="Google Shape;1201;p70">
            <a:extLst>
              <a:ext uri="{FF2B5EF4-FFF2-40B4-BE49-F238E27FC236}">
                <a16:creationId xmlns:a16="http://schemas.microsoft.com/office/drawing/2014/main" id="{2D9E9C0F-3E59-6BD0-9951-F29BFF5C1F67}"/>
              </a:ext>
            </a:extLst>
          </p:cNvPr>
          <p:cNvGrpSpPr/>
          <p:nvPr/>
        </p:nvGrpSpPr>
        <p:grpSpPr>
          <a:xfrm>
            <a:off x="11462593" y="4628681"/>
            <a:ext cx="1111306" cy="1114062"/>
            <a:chOff x="4820425" y="1329900"/>
            <a:chExt cx="70175" cy="70350"/>
          </a:xfrm>
        </p:grpSpPr>
        <p:sp>
          <p:nvSpPr>
            <p:cNvPr id="9" name="Google Shape;1202;p70">
              <a:extLst>
                <a:ext uri="{FF2B5EF4-FFF2-40B4-BE49-F238E27FC236}">
                  <a16:creationId xmlns:a16="http://schemas.microsoft.com/office/drawing/2014/main" id="{F7352B7A-F41A-DDFE-7D17-9BB7AB55CA17}"/>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 name="Google Shape;1203;p70">
              <a:extLst>
                <a:ext uri="{FF2B5EF4-FFF2-40B4-BE49-F238E27FC236}">
                  <a16:creationId xmlns:a16="http://schemas.microsoft.com/office/drawing/2014/main" id="{D626C2EF-9CD7-AABB-66A7-823584ED54D6}"/>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 name="Google Shape;1204;p70">
              <a:extLst>
                <a:ext uri="{FF2B5EF4-FFF2-40B4-BE49-F238E27FC236}">
                  <a16:creationId xmlns:a16="http://schemas.microsoft.com/office/drawing/2014/main" id="{607606D2-0F9C-B8DA-6E3B-64CE5038A169}"/>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 name="Google Shape;1205;p70">
              <a:extLst>
                <a:ext uri="{FF2B5EF4-FFF2-40B4-BE49-F238E27FC236}">
                  <a16:creationId xmlns:a16="http://schemas.microsoft.com/office/drawing/2014/main" id="{E5FF1AC2-7CB2-4ED8-1511-B1168B11268E}"/>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7" name="Google Shape;1206;p70">
            <a:extLst>
              <a:ext uri="{FF2B5EF4-FFF2-40B4-BE49-F238E27FC236}">
                <a16:creationId xmlns:a16="http://schemas.microsoft.com/office/drawing/2014/main" id="{3812ADD1-35F7-6B4A-2AFB-E2495131C0FA}"/>
              </a:ext>
            </a:extLst>
          </p:cNvPr>
          <p:cNvGrpSpPr/>
          <p:nvPr/>
        </p:nvGrpSpPr>
        <p:grpSpPr>
          <a:xfrm>
            <a:off x="12715328" y="4637691"/>
            <a:ext cx="1165148" cy="1067742"/>
            <a:chOff x="4903200" y="1331525"/>
            <a:chExt cx="73575" cy="67425"/>
          </a:xfrm>
        </p:grpSpPr>
        <p:sp>
          <p:nvSpPr>
            <p:cNvPr id="18" name="Google Shape;1207;p70">
              <a:extLst>
                <a:ext uri="{FF2B5EF4-FFF2-40B4-BE49-F238E27FC236}">
                  <a16:creationId xmlns:a16="http://schemas.microsoft.com/office/drawing/2014/main" id="{A691EDF4-F077-B121-C089-0A60E9BBFE21}"/>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 name="Google Shape;1208;p70">
              <a:extLst>
                <a:ext uri="{FF2B5EF4-FFF2-40B4-BE49-F238E27FC236}">
                  <a16:creationId xmlns:a16="http://schemas.microsoft.com/office/drawing/2014/main" id="{4D2CC0D4-5085-58F7-84A2-2B9979086008}"/>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2" name="Google Shape;1209;p70">
            <a:extLst>
              <a:ext uri="{FF2B5EF4-FFF2-40B4-BE49-F238E27FC236}">
                <a16:creationId xmlns:a16="http://schemas.microsoft.com/office/drawing/2014/main" id="{C7D94736-5932-2744-3D14-86B1F9418370}"/>
              </a:ext>
            </a:extLst>
          </p:cNvPr>
          <p:cNvGrpSpPr/>
          <p:nvPr/>
        </p:nvGrpSpPr>
        <p:grpSpPr>
          <a:xfrm>
            <a:off x="11434284" y="6157419"/>
            <a:ext cx="1167920" cy="1130690"/>
            <a:chOff x="4815575" y="1416800"/>
            <a:chExt cx="73750" cy="71400"/>
          </a:xfrm>
        </p:grpSpPr>
        <p:sp>
          <p:nvSpPr>
            <p:cNvPr id="23" name="Google Shape;1210;p70">
              <a:extLst>
                <a:ext uri="{FF2B5EF4-FFF2-40B4-BE49-F238E27FC236}">
                  <a16:creationId xmlns:a16="http://schemas.microsoft.com/office/drawing/2014/main" id="{0B7F04C9-C091-3086-B121-97AA35ADC9A4}"/>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 name="Google Shape;1211;p70">
              <a:extLst>
                <a:ext uri="{FF2B5EF4-FFF2-40B4-BE49-F238E27FC236}">
                  <a16:creationId xmlns:a16="http://schemas.microsoft.com/office/drawing/2014/main" id="{5FBA3642-4853-58C4-BD46-1EACC32FEA0C}"/>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 name="Google Shape;1212;p70">
              <a:extLst>
                <a:ext uri="{FF2B5EF4-FFF2-40B4-BE49-F238E27FC236}">
                  <a16:creationId xmlns:a16="http://schemas.microsoft.com/office/drawing/2014/main" id="{86BEDC1C-A152-9D0E-6D77-3E68B731A32F}"/>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6" name="Google Shape;1213;p70">
            <a:extLst>
              <a:ext uri="{FF2B5EF4-FFF2-40B4-BE49-F238E27FC236}">
                <a16:creationId xmlns:a16="http://schemas.microsoft.com/office/drawing/2014/main" id="{0D85CE2C-C81D-9365-778F-4DE6E8B1BF57}"/>
              </a:ext>
            </a:extLst>
          </p:cNvPr>
          <p:cNvGrpSpPr/>
          <p:nvPr/>
        </p:nvGrpSpPr>
        <p:grpSpPr>
          <a:xfrm>
            <a:off x="12703848" y="6217792"/>
            <a:ext cx="1179796" cy="1009940"/>
            <a:chOff x="4902475" y="1418875"/>
            <a:chExt cx="74500" cy="63775"/>
          </a:xfrm>
        </p:grpSpPr>
        <p:sp>
          <p:nvSpPr>
            <p:cNvPr id="27" name="Google Shape;1214;p70">
              <a:extLst>
                <a:ext uri="{FF2B5EF4-FFF2-40B4-BE49-F238E27FC236}">
                  <a16:creationId xmlns:a16="http://schemas.microsoft.com/office/drawing/2014/main" id="{7BCE6ECB-5ADB-A560-343D-7115E43B998A}"/>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 name="Google Shape;1215;p70">
              <a:extLst>
                <a:ext uri="{FF2B5EF4-FFF2-40B4-BE49-F238E27FC236}">
                  <a16:creationId xmlns:a16="http://schemas.microsoft.com/office/drawing/2014/main" id="{65E882C7-6A7A-BDB6-C885-214BC6435E15}"/>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9" name="Google Shape;1216;p70">
            <a:extLst>
              <a:ext uri="{FF2B5EF4-FFF2-40B4-BE49-F238E27FC236}">
                <a16:creationId xmlns:a16="http://schemas.microsoft.com/office/drawing/2014/main" id="{78695449-B03C-0FD9-DE49-8E4A374CAFCA}"/>
              </a:ext>
            </a:extLst>
          </p:cNvPr>
          <p:cNvGrpSpPr/>
          <p:nvPr/>
        </p:nvGrpSpPr>
        <p:grpSpPr>
          <a:xfrm>
            <a:off x="11454279" y="7652001"/>
            <a:ext cx="1127934" cy="1134254"/>
            <a:chOff x="4818100" y="1507675"/>
            <a:chExt cx="71225" cy="71625"/>
          </a:xfrm>
        </p:grpSpPr>
        <p:sp>
          <p:nvSpPr>
            <p:cNvPr id="30" name="Google Shape;1217;p70">
              <a:extLst>
                <a:ext uri="{FF2B5EF4-FFF2-40B4-BE49-F238E27FC236}">
                  <a16:creationId xmlns:a16="http://schemas.microsoft.com/office/drawing/2014/main" id="{02C8499F-88A7-5A26-1D37-1BC458FCEE1F}"/>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 name="Google Shape;1218;p70">
              <a:extLst>
                <a:ext uri="{FF2B5EF4-FFF2-40B4-BE49-F238E27FC236}">
                  <a16:creationId xmlns:a16="http://schemas.microsoft.com/office/drawing/2014/main" id="{844EDA8C-E460-1D79-0576-C933AB55C2AD}"/>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 name="Google Shape;1219;p70">
              <a:extLst>
                <a:ext uri="{FF2B5EF4-FFF2-40B4-BE49-F238E27FC236}">
                  <a16:creationId xmlns:a16="http://schemas.microsoft.com/office/drawing/2014/main" id="{EBD08A2D-F521-5A7D-3CED-BBCB630E6A17}"/>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 name="Google Shape;1220;p70">
              <a:extLst>
                <a:ext uri="{FF2B5EF4-FFF2-40B4-BE49-F238E27FC236}">
                  <a16:creationId xmlns:a16="http://schemas.microsoft.com/office/drawing/2014/main" id="{C5C070B3-6350-36EC-8223-1D509A0B6152}"/>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34" name="Google Shape;1221;p70">
            <a:extLst>
              <a:ext uri="{FF2B5EF4-FFF2-40B4-BE49-F238E27FC236}">
                <a16:creationId xmlns:a16="http://schemas.microsoft.com/office/drawing/2014/main" id="{78C1D9D1-A903-C6B3-A4DA-2B30FFDB72A8}"/>
              </a:ext>
            </a:extLst>
          </p:cNvPr>
          <p:cNvGrpSpPr/>
          <p:nvPr/>
        </p:nvGrpSpPr>
        <p:grpSpPr>
          <a:xfrm>
            <a:off x="10081273" y="7658923"/>
            <a:ext cx="1256602" cy="1177010"/>
            <a:chOff x="4721450" y="1509475"/>
            <a:chExt cx="79350" cy="74325"/>
          </a:xfrm>
        </p:grpSpPr>
        <p:sp>
          <p:nvSpPr>
            <p:cNvPr id="35" name="Google Shape;1222;p70">
              <a:extLst>
                <a:ext uri="{FF2B5EF4-FFF2-40B4-BE49-F238E27FC236}">
                  <a16:creationId xmlns:a16="http://schemas.microsoft.com/office/drawing/2014/main" id="{900462CE-7F2A-2DE3-2141-E1EC0BDD4FB1}"/>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6" name="Google Shape;1223;p70">
              <a:extLst>
                <a:ext uri="{FF2B5EF4-FFF2-40B4-BE49-F238E27FC236}">
                  <a16:creationId xmlns:a16="http://schemas.microsoft.com/office/drawing/2014/main" id="{77980187-F6B6-2058-CD38-C3602CCC45B2}"/>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7" name="Google Shape;1224;p70">
              <a:extLst>
                <a:ext uri="{FF2B5EF4-FFF2-40B4-BE49-F238E27FC236}">
                  <a16:creationId xmlns:a16="http://schemas.microsoft.com/office/drawing/2014/main" id="{0075875A-C361-DED9-D286-2CF327A970BC}"/>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8" name="Google Shape;1225;p70">
              <a:extLst>
                <a:ext uri="{FF2B5EF4-FFF2-40B4-BE49-F238E27FC236}">
                  <a16:creationId xmlns:a16="http://schemas.microsoft.com/office/drawing/2014/main" id="{F959A006-FB8B-39E7-0A1B-82E8EF854547}"/>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39" name="Google Shape;1226;p70">
            <a:extLst>
              <a:ext uri="{FF2B5EF4-FFF2-40B4-BE49-F238E27FC236}">
                <a16:creationId xmlns:a16="http://schemas.microsoft.com/office/drawing/2014/main" id="{492F11D6-BAF0-441A-3742-6EE1AAF18745}"/>
              </a:ext>
            </a:extLst>
          </p:cNvPr>
          <p:cNvGrpSpPr/>
          <p:nvPr/>
        </p:nvGrpSpPr>
        <p:grpSpPr>
          <a:xfrm>
            <a:off x="12772340" y="7628054"/>
            <a:ext cx="1114076" cy="1125544"/>
            <a:chOff x="4906800" y="1507500"/>
            <a:chExt cx="70350" cy="71075"/>
          </a:xfrm>
        </p:grpSpPr>
        <p:sp>
          <p:nvSpPr>
            <p:cNvPr id="40" name="Google Shape;1227;p70">
              <a:extLst>
                <a:ext uri="{FF2B5EF4-FFF2-40B4-BE49-F238E27FC236}">
                  <a16:creationId xmlns:a16="http://schemas.microsoft.com/office/drawing/2014/main" id="{C17E4D44-FBB4-6474-65C9-8A080F84F704}"/>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1" name="Google Shape;1228;p70">
              <a:extLst>
                <a:ext uri="{FF2B5EF4-FFF2-40B4-BE49-F238E27FC236}">
                  <a16:creationId xmlns:a16="http://schemas.microsoft.com/office/drawing/2014/main" id="{FAF5C7F6-E52C-2B29-1C9C-8A1B0DFF523F}"/>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2" name="Google Shape;1229;p70">
              <a:extLst>
                <a:ext uri="{FF2B5EF4-FFF2-40B4-BE49-F238E27FC236}">
                  <a16:creationId xmlns:a16="http://schemas.microsoft.com/office/drawing/2014/main" id="{C530D6E5-C7CC-A97F-14C6-2203A63AF05A}"/>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3" name="Google Shape;1230;p70">
              <a:extLst>
                <a:ext uri="{FF2B5EF4-FFF2-40B4-BE49-F238E27FC236}">
                  <a16:creationId xmlns:a16="http://schemas.microsoft.com/office/drawing/2014/main" id="{FF6F09DD-4040-FB81-D621-04C36A1300A6}"/>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4" name="Google Shape;1231;p70">
              <a:extLst>
                <a:ext uri="{FF2B5EF4-FFF2-40B4-BE49-F238E27FC236}">
                  <a16:creationId xmlns:a16="http://schemas.microsoft.com/office/drawing/2014/main" id="{E4E082C4-3C9E-9CD4-8C1A-F84F3D5EF7B5}"/>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45" name="Google Shape;1232;p70">
            <a:extLst>
              <a:ext uri="{FF2B5EF4-FFF2-40B4-BE49-F238E27FC236}">
                <a16:creationId xmlns:a16="http://schemas.microsoft.com/office/drawing/2014/main" id="{1AE3B0B1-E32E-D77A-113B-1C2997077FF0}"/>
              </a:ext>
            </a:extLst>
          </p:cNvPr>
          <p:cNvGrpSpPr/>
          <p:nvPr/>
        </p:nvGrpSpPr>
        <p:grpSpPr>
          <a:xfrm>
            <a:off x="8847556" y="4681926"/>
            <a:ext cx="1035868" cy="1035868"/>
            <a:chOff x="3736598" y="2170606"/>
            <a:chExt cx="404889" cy="404889"/>
          </a:xfrm>
        </p:grpSpPr>
        <p:sp>
          <p:nvSpPr>
            <p:cNvPr id="46" name="Google Shape;1233;p70">
              <a:extLst>
                <a:ext uri="{FF2B5EF4-FFF2-40B4-BE49-F238E27FC236}">
                  <a16:creationId xmlns:a16="http://schemas.microsoft.com/office/drawing/2014/main" id="{F7157889-B08F-A9C3-8E51-A70071CB1515}"/>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7" name="Google Shape;1234;p70">
              <a:extLst>
                <a:ext uri="{FF2B5EF4-FFF2-40B4-BE49-F238E27FC236}">
                  <a16:creationId xmlns:a16="http://schemas.microsoft.com/office/drawing/2014/main" id="{543FCD19-D145-18FF-C490-1DCD35390DF1}"/>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8" name="Google Shape;1235;p70">
              <a:extLst>
                <a:ext uri="{FF2B5EF4-FFF2-40B4-BE49-F238E27FC236}">
                  <a16:creationId xmlns:a16="http://schemas.microsoft.com/office/drawing/2014/main" id="{0BA1F8FC-7AF6-E3DC-C3E8-AB977737A7AF}"/>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9" name="Google Shape;1236;p70">
              <a:extLst>
                <a:ext uri="{FF2B5EF4-FFF2-40B4-BE49-F238E27FC236}">
                  <a16:creationId xmlns:a16="http://schemas.microsoft.com/office/drawing/2014/main" id="{C2BD618B-7AB9-AB5C-FE08-2497587DE7B8}"/>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50" name="Google Shape;1237;p70">
            <a:extLst>
              <a:ext uri="{FF2B5EF4-FFF2-40B4-BE49-F238E27FC236}">
                <a16:creationId xmlns:a16="http://schemas.microsoft.com/office/drawing/2014/main" id="{F43E218C-D202-C609-968C-C63ADEABE050}"/>
              </a:ext>
            </a:extLst>
          </p:cNvPr>
          <p:cNvGrpSpPr/>
          <p:nvPr/>
        </p:nvGrpSpPr>
        <p:grpSpPr>
          <a:xfrm>
            <a:off x="7381678" y="4682122"/>
            <a:ext cx="1173972" cy="1035480"/>
            <a:chOff x="3161917" y="2170682"/>
            <a:chExt cx="458870" cy="404737"/>
          </a:xfrm>
        </p:grpSpPr>
        <p:sp>
          <p:nvSpPr>
            <p:cNvPr id="51" name="Google Shape;1238;p70">
              <a:extLst>
                <a:ext uri="{FF2B5EF4-FFF2-40B4-BE49-F238E27FC236}">
                  <a16:creationId xmlns:a16="http://schemas.microsoft.com/office/drawing/2014/main" id="{8869B3C6-F658-638C-B24F-0261AD31B075}"/>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2" name="Google Shape;1239;p70">
              <a:extLst>
                <a:ext uri="{FF2B5EF4-FFF2-40B4-BE49-F238E27FC236}">
                  <a16:creationId xmlns:a16="http://schemas.microsoft.com/office/drawing/2014/main" id="{0112A948-D606-33C0-2446-77BFFF0E8AF9}"/>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3" name="Google Shape;1240;p70">
              <a:extLst>
                <a:ext uri="{FF2B5EF4-FFF2-40B4-BE49-F238E27FC236}">
                  <a16:creationId xmlns:a16="http://schemas.microsoft.com/office/drawing/2014/main" id="{4F3BAB0D-C278-FF02-0306-E8C0E7E9546D}"/>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54" name="Google Shape;1241;p70">
            <a:extLst>
              <a:ext uri="{FF2B5EF4-FFF2-40B4-BE49-F238E27FC236}">
                <a16:creationId xmlns:a16="http://schemas.microsoft.com/office/drawing/2014/main" id="{AA9D738B-75DD-759B-6152-BB93BC0CB5A8}"/>
              </a:ext>
            </a:extLst>
          </p:cNvPr>
          <p:cNvGrpSpPr/>
          <p:nvPr/>
        </p:nvGrpSpPr>
        <p:grpSpPr>
          <a:xfrm>
            <a:off x="7427721" y="6204801"/>
            <a:ext cx="1081886" cy="1035926"/>
            <a:chOff x="3179914" y="2889488"/>
            <a:chExt cx="422876" cy="404911"/>
          </a:xfrm>
        </p:grpSpPr>
        <p:sp>
          <p:nvSpPr>
            <p:cNvPr id="55" name="Google Shape;1242;p70">
              <a:extLst>
                <a:ext uri="{FF2B5EF4-FFF2-40B4-BE49-F238E27FC236}">
                  <a16:creationId xmlns:a16="http://schemas.microsoft.com/office/drawing/2014/main" id="{A5F322DA-6E49-0A68-9327-8F1F57556B37}"/>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6" name="Google Shape;1243;p70">
              <a:extLst>
                <a:ext uri="{FF2B5EF4-FFF2-40B4-BE49-F238E27FC236}">
                  <a16:creationId xmlns:a16="http://schemas.microsoft.com/office/drawing/2014/main" id="{23457876-7814-5C32-1343-7150AA1ECDF0}"/>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7" name="Google Shape;1244;p70">
              <a:extLst>
                <a:ext uri="{FF2B5EF4-FFF2-40B4-BE49-F238E27FC236}">
                  <a16:creationId xmlns:a16="http://schemas.microsoft.com/office/drawing/2014/main" id="{2C658BC9-36B1-8E74-00F0-695717EA331F}"/>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8" name="Google Shape;1245;p70">
              <a:extLst>
                <a:ext uri="{FF2B5EF4-FFF2-40B4-BE49-F238E27FC236}">
                  <a16:creationId xmlns:a16="http://schemas.microsoft.com/office/drawing/2014/main" id="{605D7508-714A-641E-430A-30A7F24D1CF2}"/>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9" name="Google Shape;1246;p70">
              <a:extLst>
                <a:ext uri="{FF2B5EF4-FFF2-40B4-BE49-F238E27FC236}">
                  <a16:creationId xmlns:a16="http://schemas.microsoft.com/office/drawing/2014/main" id="{291A7832-8223-EC25-7DE7-59F7CE1C703E}"/>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0" name="Google Shape;1247;p70">
              <a:extLst>
                <a:ext uri="{FF2B5EF4-FFF2-40B4-BE49-F238E27FC236}">
                  <a16:creationId xmlns:a16="http://schemas.microsoft.com/office/drawing/2014/main" id="{7FA6B249-1187-C7BE-DDDB-95DC41A581F5}"/>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61" name="Google Shape;1248;p70">
            <a:extLst>
              <a:ext uri="{FF2B5EF4-FFF2-40B4-BE49-F238E27FC236}">
                <a16:creationId xmlns:a16="http://schemas.microsoft.com/office/drawing/2014/main" id="{F70A97BC-847F-2FD7-8C41-43A700436E92}"/>
              </a:ext>
            </a:extLst>
          </p:cNvPr>
          <p:cNvGrpSpPr/>
          <p:nvPr/>
        </p:nvGrpSpPr>
        <p:grpSpPr>
          <a:xfrm>
            <a:off x="8829308" y="6204717"/>
            <a:ext cx="1072360" cy="1036094"/>
            <a:chOff x="3729467" y="2889422"/>
            <a:chExt cx="419153" cy="404977"/>
          </a:xfrm>
        </p:grpSpPr>
        <p:sp>
          <p:nvSpPr>
            <p:cNvPr id="62" name="Google Shape;1249;p70">
              <a:extLst>
                <a:ext uri="{FF2B5EF4-FFF2-40B4-BE49-F238E27FC236}">
                  <a16:creationId xmlns:a16="http://schemas.microsoft.com/office/drawing/2014/main" id="{869B7605-5575-FB72-B849-500A189B9607}"/>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3" name="Google Shape;1250;p70">
              <a:extLst>
                <a:ext uri="{FF2B5EF4-FFF2-40B4-BE49-F238E27FC236}">
                  <a16:creationId xmlns:a16="http://schemas.microsoft.com/office/drawing/2014/main" id="{20060399-998E-8E1C-8E62-70B6E6C9014D}"/>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4" name="Google Shape;1251;p70">
              <a:extLst>
                <a:ext uri="{FF2B5EF4-FFF2-40B4-BE49-F238E27FC236}">
                  <a16:creationId xmlns:a16="http://schemas.microsoft.com/office/drawing/2014/main" id="{2C9BBAA3-8696-7969-4BCD-1D794277FE00}"/>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5" name="Google Shape;1252;p70">
              <a:extLst>
                <a:ext uri="{FF2B5EF4-FFF2-40B4-BE49-F238E27FC236}">
                  <a16:creationId xmlns:a16="http://schemas.microsoft.com/office/drawing/2014/main" id="{955F64F1-C04B-9A72-A7F0-BE4764C6F451}"/>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6" name="Google Shape;1253;p70">
              <a:extLst>
                <a:ext uri="{FF2B5EF4-FFF2-40B4-BE49-F238E27FC236}">
                  <a16:creationId xmlns:a16="http://schemas.microsoft.com/office/drawing/2014/main" id="{B4FA589C-D275-7FD8-C06F-40BC37F6FDA3}"/>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7" name="Google Shape;1254;p70">
              <a:extLst>
                <a:ext uri="{FF2B5EF4-FFF2-40B4-BE49-F238E27FC236}">
                  <a16:creationId xmlns:a16="http://schemas.microsoft.com/office/drawing/2014/main" id="{D8E14C3C-B002-8F6A-0CDE-889A72DAA211}"/>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8" name="Google Shape;1255;p70">
              <a:extLst>
                <a:ext uri="{FF2B5EF4-FFF2-40B4-BE49-F238E27FC236}">
                  <a16:creationId xmlns:a16="http://schemas.microsoft.com/office/drawing/2014/main" id="{341EFA4E-523E-B14C-EE1C-5C9F1A0EDC29}"/>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69" name="Google Shape;1256;p70">
            <a:extLst>
              <a:ext uri="{FF2B5EF4-FFF2-40B4-BE49-F238E27FC236}">
                <a16:creationId xmlns:a16="http://schemas.microsoft.com/office/drawing/2014/main" id="{66599349-97DE-A075-28C5-A433B85047B1}"/>
              </a:ext>
            </a:extLst>
          </p:cNvPr>
          <p:cNvGrpSpPr/>
          <p:nvPr/>
        </p:nvGrpSpPr>
        <p:grpSpPr>
          <a:xfrm>
            <a:off x="3903377" y="6891575"/>
            <a:ext cx="1930702" cy="269222"/>
            <a:chOff x="4411970" y="2962952"/>
            <a:chExt cx="706544" cy="104212"/>
          </a:xfrm>
        </p:grpSpPr>
        <p:sp>
          <p:nvSpPr>
            <p:cNvPr id="70" name="Google Shape;1257;p70">
              <a:extLst>
                <a:ext uri="{FF2B5EF4-FFF2-40B4-BE49-F238E27FC236}">
                  <a16:creationId xmlns:a16="http://schemas.microsoft.com/office/drawing/2014/main" id="{03689EE5-18E1-265F-4DB8-037830B1A1B2}"/>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1" name="Google Shape;1258;p70">
              <a:extLst>
                <a:ext uri="{FF2B5EF4-FFF2-40B4-BE49-F238E27FC236}">
                  <a16:creationId xmlns:a16="http://schemas.microsoft.com/office/drawing/2014/main" id="{E0F12ED7-A3C0-27D2-8C8A-81148D22ED8B}"/>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2" name="Google Shape;1259;p70">
              <a:extLst>
                <a:ext uri="{FF2B5EF4-FFF2-40B4-BE49-F238E27FC236}">
                  <a16:creationId xmlns:a16="http://schemas.microsoft.com/office/drawing/2014/main" id="{5515EF0D-DCD5-E44A-A5DD-2A53EE30331D}"/>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3" name="Google Shape;1260;p70">
              <a:extLst>
                <a:ext uri="{FF2B5EF4-FFF2-40B4-BE49-F238E27FC236}">
                  <a16:creationId xmlns:a16="http://schemas.microsoft.com/office/drawing/2014/main" id="{903E6FF5-324F-DC34-8E64-62AC5BE995E1}"/>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74" name="Google Shape;1261;p70">
            <a:extLst>
              <a:ext uri="{FF2B5EF4-FFF2-40B4-BE49-F238E27FC236}">
                <a16:creationId xmlns:a16="http://schemas.microsoft.com/office/drawing/2014/main" id="{DC38D1AA-70A5-D8AD-029C-DD2F4F6B98A0}"/>
              </a:ext>
            </a:extLst>
          </p:cNvPr>
          <p:cNvGrpSpPr/>
          <p:nvPr/>
        </p:nvGrpSpPr>
        <p:grpSpPr>
          <a:xfrm>
            <a:off x="3903376" y="6082154"/>
            <a:ext cx="1920316" cy="578344"/>
            <a:chOff x="4411970" y="2726085"/>
            <a:chExt cx="643107" cy="193659"/>
          </a:xfrm>
        </p:grpSpPr>
        <p:sp>
          <p:nvSpPr>
            <p:cNvPr id="75" name="Google Shape;1262;p70">
              <a:extLst>
                <a:ext uri="{FF2B5EF4-FFF2-40B4-BE49-F238E27FC236}">
                  <a16:creationId xmlns:a16="http://schemas.microsoft.com/office/drawing/2014/main" id="{982805DC-B107-7185-BC91-93DA7E39232B}"/>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6" name="Google Shape;1263;p70">
              <a:extLst>
                <a:ext uri="{FF2B5EF4-FFF2-40B4-BE49-F238E27FC236}">
                  <a16:creationId xmlns:a16="http://schemas.microsoft.com/office/drawing/2014/main" id="{C37BDA25-C2BE-5C6C-D5DC-25FB8264CB51}"/>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7" name="Google Shape;1264;p70">
              <a:extLst>
                <a:ext uri="{FF2B5EF4-FFF2-40B4-BE49-F238E27FC236}">
                  <a16:creationId xmlns:a16="http://schemas.microsoft.com/office/drawing/2014/main" id="{F60F2FA5-FE09-15C4-FE52-21F5B4D85DB9}"/>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78" name="Google Shape;1265;p70">
            <a:extLst>
              <a:ext uri="{FF2B5EF4-FFF2-40B4-BE49-F238E27FC236}">
                <a16:creationId xmlns:a16="http://schemas.microsoft.com/office/drawing/2014/main" id="{3CA867D9-A04F-5265-ECE3-70FC51AE08CD}"/>
              </a:ext>
            </a:extLst>
          </p:cNvPr>
          <p:cNvGrpSpPr/>
          <p:nvPr/>
        </p:nvGrpSpPr>
        <p:grpSpPr>
          <a:xfrm>
            <a:off x="1920371" y="6590800"/>
            <a:ext cx="1623006" cy="505168"/>
            <a:chOff x="4411970" y="4340222"/>
            <a:chExt cx="779467" cy="242683"/>
          </a:xfrm>
        </p:grpSpPr>
        <p:sp>
          <p:nvSpPr>
            <p:cNvPr id="79" name="Google Shape;1266;p70">
              <a:extLst>
                <a:ext uri="{FF2B5EF4-FFF2-40B4-BE49-F238E27FC236}">
                  <a16:creationId xmlns:a16="http://schemas.microsoft.com/office/drawing/2014/main" id="{2C3E5AB1-5267-6A60-A4F7-44BE9F5363CD}"/>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0" name="Google Shape;1267;p70">
              <a:extLst>
                <a:ext uri="{FF2B5EF4-FFF2-40B4-BE49-F238E27FC236}">
                  <a16:creationId xmlns:a16="http://schemas.microsoft.com/office/drawing/2014/main" id="{E4C194FC-E589-D4E4-4783-4D2599BD820F}"/>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1" name="Google Shape;1268;p70">
              <a:extLst>
                <a:ext uri="{FF2B5EF4-FFF2-40B4-BE49-F238E27FC236}">
                  <a16:creationId xmlns:a16="http://schemas.microsoft.com/office/drawing/2014/main" id="{E77C51E4-3DEE-4FDB-455D-F19928987F80}"/>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2" name="Google Shape;1269;p70">
            <a:extLst>
              <a:ext uri="{FF2B5EF4-FFF2-40B4-BE49-F238E27FC236}">
                <a16:creationId xmlns:a16="http://schemas.microsoft.com/office/drawing/2014/main" id="{97FA1504-B94C-6E35-C3F5-A9F26F4924C0}"/>
              </a:ext>
            </a:extLst>
          </p:cNvPr>
          <p:cNvGrpSpPr/>
          <p:nvPr/>
        </p:nvGrpSpPr>
        <p:grpSpPr>
          <a:xfrm>
            <a:off x="3903376" y="5418616"/>
            <a:ext cx="1930320" cy="432460"/>
            <a:chOff x="4411970" y="2468674"/>
            <a:chExt cx="747317" cy="167425"/>
          </a:xfrm>
        </p:grpSpPr>
        <p:sp>
          <p:nvSpPr>
            <p:cNvPr id="83" name="Google Shape;1270;p70">
              <a:extLst>
                <a:ext uri="{FF2B5EF4-FFF2-40B4-BE49-F238E27FC236}">
                  <a16:creationId xmlns:a16="http://schemas.microsoft.com/office/drawing/2014/main" id="{DE3F52BE-A76E-8DCD-C4C6-98883048D32F}"/>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4" name="Google Shape;1271;p70">
              <a:extLst>
                <a:ext uri="{FF2B5EF4-FFF2-40B4-BE49-F238E27FC236}">
                  <a16:creationId xmlns:a16="http://schemas.microsoft.com/office/drawing/2014/main" id="{3311611A-FFD9-AD79-9F4B-69058539F292}"/>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85" name="Google Shape;1272;p70">
            <a:extLst>
              <a:ext uri="{FF2B5EF4-FFF2-40B4-BE49-F238E27FC236}">
                <a16:creationId xmlns:a16="http://schemas.microsoft.com/office/drawing/2014/main" id="{540C0C25-FA49-70B9-7910-5CBD4F79887F}"/>
              </a:ext>
            </a:extLst>
          </p:cNvPr>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nvGrpSpPr>
          <p:cNvPr id="86" name="Google Shape;1273;p70">
            <a:extLst>
              <a:ext uri="{FF2B5EF4-FFF2-40B4-BE49-F238E27FC236}">
                <a16:creationId xmlns:a16="http://schemas.microsoft.com/office/drawing/2014/main" id="{034A32C0-869B-0312-3494-336AD2964F9F}"/>
              </a:ext>
            </a:extLst>
          </p:cNvPr>
          <p:cNvGrpSpPr/>
          <p:nvPr/>
        </p:nvGrpSpPr>
        <p:grpSpPr>
          <a:xfrm>
            <a:off x="1918509" y="4669374"/>
            <a:ext cx="3918082" cy="417568"/>
            <a:chOff x="6336019" y="3733725"/>
            <a:chExt cx="2566206" cy="351310"/>
          </a:xfrm>
        </p:grpSpPr>
        <p:sp>
          <p:nvSpPr>
            <p:cNvPr id="87" name="Google Shape;1274;p70">
              <a:extLst>
                <a:ext uri="{FF2B5EF4-FFF2-40B4-BE49-F238E27FC236}">
                  <a16:creationId xmlns:a16="http://schemas.microsoft.com/office/drawing/2014/main" id="{166BF663-C71D-1AE9-C6A3-09DAA66F58B9}"/>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8" name="Google Shape;1275;p70">
              <a:extLst>
                <a:ext uri="{FF2B5EF4-FFF2-40B4-BE49-F238E27FC236}">
                  <a16:creationId xmlns:a16="http://schemas.microsoft.com/office/drawing/2014/main" id="{324B9F11-1A1B-4BAB-2344-03E662C0B57D}"/>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9" name="Google Shape;1276;p70">
              <a:extLst>
                <a:ext uri="{FF2B5EF4-FFF2-40B4-BE49-F238E27FC236}">
                  <a16:creationId xmlns:a16="http://schemas.microsoft.com/office/drawing/2014/main" id="{571C810B-425F-6590-83DD-29B835A7A037}"/>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0" name="Google Shape;1277;p70">
              <a:extLst>
                <a:ext uri="{FF2B5EF4-FFF2-40B4-BE49-F238E27FC236}">
                  <a16:creationId xmlns:a16="http://schemas.microsoft.com/office/drawing/2014/main" id="{1B77B0EB-64E6-8F76-6001-B9DEE092B93A}"/>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91" name="Google Shape;1278;p70">
            <a:extLst>
              <a:ext uri="{FF2B5EF4-FFF2-40B4-BE49-F238E27FC236}">
                <a16:creationId xmlns:a16="http://schemas.microsoft.com/office/drawing/2014/main" id="{F81D1C21-902C-2213-241F-697645A0FAB3}"/>
              </a:ext>
            </a:extLst>
          </p:cNvPr>
          <p:cNvGrpSpPr/>
          <p:nvPr/>
        </p:nvGrpSpPr>
        <p:grpSpPr>
          <a:xfrm>
            <a:off x="3903377" y="7901204"/>
            <a:ext cx="1893102" cy="306400"/>
            <a:chOff x="4404545" y="3301592"/>
            <a:chExt cx="782403" cy="129272"/>
          </a:xfrm>
        </p:grpSpPr>
        <p:sp>
          <p:nvSpPr>
            <p:cNvPr id="92" name="Google Shape;1279;p70">
              <a:extLst>
                <a:ext uri="{FF2B5EF4-FFF2-40B4-BE49-F238E27FC236}">
                  <a16:creationId xmlns:a16="http://schemas.microsoft.com/office/drawing/2014/main" id="{474E8241-3D38-4F31-7759-A0D8A51F5EDC}"/>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3" name="Google Shape;1280;p70">
              <a:extLst>
                <a:ext uri="{FF2B5EF4-FFF2-40B4-BE49-F238E27FC236}">
                  <a16:creationId xmlns:a16="http://schemas.microsoft.com/office/drawing/2014/main" id="{B03D822B-F164-B685-4D5F-F6D82723A33D}"/>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94" name="Google Shape;1281;p70">
            <a:extLst>
              <a:ext uri="{FF2B5EF4-FFF2-40B4-BE49-F238E27FC236}">
                <a16:creationId xmlns:a16="http://schemas.microsoft.com/office/drawing/2014/main" id="{D2F98220-1F85-E082-83D4-CF24A386378C}"/>
              </a:ext>
            </a:extLst>
          </p:cNvPr>
          <p:cNvGrpSpPr/>
          <p:nvPr/>
        </p:nvGrpSpPr>
        <p:grpSpPr>
          <a:xfrm>
            <a:off x="3903377" y="7391875"/>
            <a:ext cx="1924514" cy="278254"/>
            <a:chOff x="4411970" y="3131459"/>
            <a:chExt cx="710520" cy="117397"/>
          </a:xfrm>
        </p:grpSpPr>
        <p:sp>
          <p:nvSpPr>
            <p:cNvPr id="95" name="Google Shape;1282;p70">
              <a:extLst>
                <a:ext uri="{FF2B5EF4-FFF2-40B4-BE49-F238E27FC236}">
                  <a16:creationId xmlns:a16="http://schemas.microsoft.com/office/drawing/2014/main" id="{8294ED55-6839-47F5-55E6-B710913281F0}"/>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6" name="Google Shape;1283;p70">
              <a:extLst>
                <a:ext uri="{FF2B5EF4-FFF2-40B4-BE49-F238E27FC236}">
                  <a16:creationId xmlns:a16="http://schemas.microsoft.com/office/drawing/2014/main" id="{CEAF19A8-8FB5-0F68-7A14-E32CF5247FBD}"/>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97" name="Google Shape;1284;p70" descr="Timeline background shape">
            <a:extLst>
              <a:ext uri="{FF2B5EF4-FFF2-40B4-BE49-F238E27FC236}">
                <a16:creationId xmlns:a16="http://schemas.microsoft.com/office/drawing/2014/main" id="{CD6A8946-133B-D3C9-A358-0947D46BB125}"/>
              </a:ext>
            </a:extLst>
          </p:cNvPr>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nvGrpSpPr>
          <p:cNvPr id="98" name="Google Shape;1285;p70">
            <a:extLst>
              <a:ext uri="{FF2B5EF4-FFF2-40B4-BE49-F238E27FC236}">
                <a16:creationId xmlns:a16="http://schemas.microsoft.com/office/drawing/2014/main" id="{69F361BA-828C-2DA3-009E-86D128E3E344}"/>
              </a:ext>
            </a:extLst>
          </p:cNvPr>
          <p:cNvGrpSpPr/>
          <p:nvPr/>
        </p:nvGrpSpPr>
        <p:grpSpPr>
          <a:xfrm>
            <a:off x="1903666" y="7243206"/>
            <a:ext cx="1647676" cy="917976"/>
            <a:chOff x="4411970" y="1801825"/>
            <a:chExt cx="734586" cy="409262"/>
          </a:xfrm>
        </p:grpSpPr>
        <p:sp>
          <p:nvSpPr>
            <p:cNvPr id="99" name="Google Shape;1286;p70">
              <a:extLst>
                <a:ext uri="{FF2B5EF4-FFF2-40B4-BE49-F238E27FC236}">
                  <a16:creationId xmlns:a16="http://schemas.microsoft.com/office/drawing/2014/main" id="{907065E7-326F-3365-5100-5CEF849F83A3}"/>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0" name="Google Shape;1287;p70">
              <a:extLst>
                <a:ext uri="{FF2B5EF4-FFF2-40B4-BE49-F238E27FC236}">
                  <a16:creationId xmlns:a16="http://schemas.microsoft.com/office/drawing/2014/main" id="{FE11224A-4516-FBE8-F4C2-FCB51F517305}"/>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01" name="Google Shape;1288;p70">
            <a:extLst>
              <a:ext uri="{FF2B5EF4-FFF2-40B4-BE49-F238E27FC236}">
                <a16:creationId xmlns:a16="http://schemas.microsoft.com/office/drawing/2014/main" id="{9A0B917D-F416-FCC7-BA6E-FFF4C8228F96}"/>
              </a:ext>
            </a:extLst>
          </p:cNvPr>
          <p:cNvGrpSpPr/>
          <p:nvPr/>
        </p:nvGrpSpPr>
        <p:grpSpPr>
          <a:xfrm>
            <a:off x="6113608" y="4678346"/>
            <a:ext cx="1043028" cy="1043028"/>
            <a:chOff x="5681300" y="2527788"/>
            <a:chExt cx="805800" cy="805800"/>
          </a:xfrm>
        </p:grpSpPr>
        <p:sp>
          <p:nvSpPr>
            <p:cNvPr id="102" name="Google Shape;1289;p70">
              <a:extLst>
                <a:ext uri="{FF2B5EF4-FFF2-40B4-BE49-F238E27FC236}">
                  <a16:creationId xmlns:a16="http://schemas.microsoft.com/office/drawing/2014/main" id="{9099B7CE-4B71-9B03-989F-02C8FE84FB51}"/>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3" name="Google Shape;1290;p70">
              <a:extLst>
                <a:ext uri="{FF2B5EF4-FFF2-40B4-BE49-F238E27FC236}">
                  <a16:creationId xmlns:a16="http://schemas.microsoft.com/office/drawing/2014/main" id="{3D2D7B74-5A29-74F6-3CC1-9D00BD208DC5}"/>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04" name="Google Shape;1291;p70">
            <a:extLst>
              <a:ext uri="{FF2B5EF4-FFF2-40B4-BE49-F238E27FC236}">
                <a16:creationId xmlns:a16="http://schemas.microsoft.com/office/drawing/2014/main" id="{FABD8F2E-57D9-5A56-D1AE-E347BFB27D41}"/>
              </a:ext>
            </a:extLst>
          </p:cNvPr>
          <p:cNvGrpSpPr/>
          <p:nvPr/>
        </p:nvGrpSpPr>
        <p:grpSpPr>
          <a:xfrm>
            <a:off x="6102089" y="6189731"/>
            <a:ext cx="1066066" cy="1066066"/>
            <a:chOff x="4049800" y="640400"/>
            <a:chExt cx="858900" cy="858900"/>
          </a:xfrm>
        </p:grpSpPr>
        <p:sp>
          <p:nvSpPr>
            <p:cNvPr id="105" name="Google Shape;1292;p70">
              <a:extLst>
                <a:ext uri="{FF2B5EF4-FFF2-40B4-BE49-F238E27FC236}">
                  <a16:creationId xmlns:a16="http://schemas.microsoft.com/office/drawing/2014/main" id="{92AA775E-BCAA-FE43-4687-17ED17D0AAE2}"/>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6" name="Google Shape;1293;p70">
              <a:extLst>
                <a:ext uri="{FF2B5EF4-FFF2-40B4-BE49-F238E27FC236}">
                  <a16:creationId xmlns:a16="http://schemas.microsoft.com/office/drawing/2014/main" id="{40E17062-899E-64E2-C509-DACDD981B5AB}"/>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07" name="Google Shape;1294;p70">
            <a:extLst>
              <a:ext uri="{FF2B5EF4-FFF2-40B4-BE49-F238E27FC236}">
                <a16:creationId xmlns:a16="http://schemas.microsoft.com/office/drawing/2014/main" id="{E3D38A81-4030-434C-0275-24A3158B2191}"/>
              </a:ext>
            </a:extLst>
          </p:cNvPr>
          <p:cNvGrpSpPr/>
          <p:nvPr/>
        </p:nvGrpSpPr>
        <p:grpSpPr>
          <a:xfrm>
            <a:off x="5953054" y="7545086"/>
            <a:ext cx="1364136" cy="1364136"/>
            <a:chOff x="5080188" y="927900"/>
            <a:chExt cx="961200" cy="961200"/>
          </a:xfrm>
        </p:grpSpPr>
        <p:sp>
          <p:nvSpPr>
            <p:cNvPr id="108" name="Google Shape;1295;p70">
              <a:extLst>
                <a:ext uri="{FF2B5EF4-FFF2-40B4-BE49-F238E27FC236}">
                  <a16:creationId xmlns:a16="http://schemas.microsoft.com/office/drawing/2014/main" id="{691C0420-9319-ED62-EE9B-8179073BBD8B}"/>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9" name="Google Shape;1296;p70">
              <a:extLst>
                <a:ext uri="{FF2B5EF4-FFF2-40B4-BE49-F238E27FC236}">
                  <a16:creationId xmlns:a16="http://schemas.microsoft.com/office/drawing/2014/main" id="{0D9E385D-7237-ED64-CCD5-75C7B752F67C}"/>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0" name="Google Shape;1297;p70">
              <a:extLst>
                <a:ext uri="{FF2B5EF4-FFF2-40B4-BE49-F238E27FC236}">
                  <a16:creationId xmlns:a16="http://schemas.microsoft.com/office/drawing/2014/main" id="{307A87CB-2BB8-3AD4-3FF2-0216573ABF4A}"/>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1" name="Google Shape;1298;p70">
              <a:extLst>
                <a:ext uri="{FF2B5EF4-FFF2-40B4-BE49-F238E27FC236}">
                  <a16:creationId xmlns:a16="http://schemas.microsoft.com/office/drawing/2014/main" id="{D42CCE04-771F-7C74-DB12-7A82A792C205}"/>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2" name="Google Shape;1299;p70">
              <a:extLst>
                <a:ext uri="{FF2B5EF4-FFF2-40B4-BE49-F238E27FC236}">
                  <a16:creationId xmlns:a16="http://schemas.microsoft.com/office/drawing/2014/main" id="{0C4BE580-8753-DE68-6768-A06E463FBB90}"/>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3" name="Google Shape;1300;p70">
              <a:extLst>
                <a:ext uri="{FF2B5EF4-FFF2-40B4-BE49-F238E27FC236}">
                  <a16:creationId xmlns:a16="http://schemas.microsoft.com/office/drawing/2014/main" id="{83F51B01-E071-2279-A57C-81CF4FDD66AB}"/>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4" name="Google Shape;1301;p70">
              <a:extLst>
                <a:ext uri="{FF2B5EF4-FFF2-40B4-BE49-F238E27FC236}">
                  <a16:creationId xmlns:a16="http://schemas.microsoft.com/office/drawing/2014/main" id="{46B2B8AC-7CA9-36C9-3FE2-CCB5CFE3E807}"/>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5" name="Google Shape;1302;p70">
              <a:extLst>
                <a:ext uri="{FF2B5EF4-FFF2-40B4-BE49-F238E27FC236}">
                  <a16:creationId xmlns:a16="http://schemas.microsoft.com/office/drawing/2014/main" id="{7A7FFD6F-8AC4-BC05-CCAF-CB400B408E5F}"/>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16" name="Google Shape;1303;p70">
            <a:extLst>
              <a:ext uri="{FF2B5EF4-FFF2-40B4-BE49-F238E27FC236}">
                <a16:creationId xmlns:a16="http://schemas.microsoft.com/office/drawing/2014/main" id="{983EC281-E7DF-F58B-E9A8-D51427DF2D5C}"/>
              </a:ext>
            </a:extLst>
          </p:cNvPr>
          <p:cNvGrpSpPr/>
          <p:nvPr/>
        </p:nvGrpSpPr>
        <p:grpSpPr>
          <a:xfrm>
            <a:off x="8880052" y="7738468"/>
            <a:ext cx="1011300" cy="1008012"/>
            <a:chOff x="6039282" y="1042577"/>
            <a:chExt cx="734315" cy="731929"/>
          </a:xfrm>
        </p:grpSpPr>
        <p:sp>
          <p:nvSpPr>
            <p:cNvPr id="117" name="Google Shape;1304;p70">
              <a:extLst>
                <a:ext uri="{FF2B5EF4-FFF2-40B4-BE49-F238E27FC236}">
                  <a16:creationId xmlns:a16="http://schemas.microsoft.com/office/drawing/2014/main" id="{A222BDAC-7DDB-9757-7FF2-895DA8F4B743}"/>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8" name="Google Shape;1305;p70">
              <a:extLst>
                <a:ext uri="{FF2B5EF4-FFF2-40B4-BE49-F238E27FC236}">
                  <a16:creationId xmlns:a16="http://schemas.microsoft.com/office/drawing/2014/main" id="{243789FA-D876-8958-5D73-9D5F200B81F1}"/>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9" name="Google Shape;1306;p70">
              <a:extLst>
                <a:ext uri="{FF2B5EF4-FFF2-40B4-BE49-F238E27FC236}">
                  <a16:creationId xmlns:a16="http://schemas.microsoft.com/office/drawing/2014/main" id="{F52066AD-D345-1B54-8B8D-A82DF85CAC3F}"/>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0" name="Google Shape;1307;p70">
              <a:extLst>
                <a:ext uri="{FF2B5EF4-FFF2-40B4-BE49-F238E27FC236}">
                  <a16:creationId xmlns:a16="http://schemas.microsoft.com/office/drawing/2014/main" id="{D6A2C1C3-626C-ED43-43C5-2DEA29CE0BE2}"/>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1" name="Google Shape;1308;p70">
              <a:extLst>
                <a:ext uri="{FF2B5EF4-FFF2-40B4-BE49-F238E27FC236}">
                  <a16:creationId xmlns:a16="http://schemas.microsoft.com/office/drawing/2014/main" id="{BB146B19-0C9C-CC29-8708-AEF327AD9C7B}"/>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2" name="Google Shape;1309;p70">
              <a:extLst>
                <a:ext uri="{FF2B5EF4-FFF2-40B4-BE49-F238E27FC236}">
                  <a16:creationId xmlns:a16="http://schemas.microsoft.com/office/drawing/2014/main" id="{3BC0433C-0976-E1C3-5CBB-48FB565553D0}"/>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3" name="Google Shape;1310;p70">
              <a:extLst>
                <a:ext uri="{FF2B5EF4-FFF2-40B4-BE49-F238E27FC236}">
                  <a16:creationId xmlns:a16="http://schemas.microsoft.com/office/drawing/2014/main" id="{6F2A6982-10BF-0319-3D25-AFCF9B5EEBC1}"/>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4" name="Google Shape;1311;p70">
              <a:extLst>
                <a:ext uri="{FF2B5EF4-FFF2-40B4-BE49-F238E27FC236}">
                  <a16:creationId xmlns:a16="http://schemas.microsoft.com/office/drawing/2014/main" id="{707399CF-A36D-C182-B851-2B06BDE54C4D}"/>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5" name="Google Shape;1312;p70">
              <a:extLst>
                <a:ext uri="{FF2B5EF4-FFF2-40B4-BE49-F238E27FC236}">
                  <a16:creationId xmlns:a16="http://schemas.microsoft.com/office/drawing/2014/main" id="{69B4D8B1-01FA-C37E-D96C-5C3EF8E12D78}"/>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6" name="Google Shape;1313;p70">
              <a:extLst>
                <a:ext uri="{FF2B5EF4-FFF2-40B4-BE49-F238E27FC236}">
                  <a16:creationId xmlns:a16="http://schemas.microsoft.com/office/drawing/2014/main" id="{A7DB9B9D-7EA3-4E8A-D560-B525D40D1A14}"/>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7" name="Google Shape;1314;p70">
              <a:extLst>
                <a:ext uri="{FF2B5EF4-FFF2-40B4-BE49-F238E27FC236}">
                  <a16:creationId xmlns:a16="http://schemas.microsoft.com/office/drawing/2014/main" id="{F19A19F6-47C4-1113-9902-C88F1BE99F47}"/>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8" name="Google Shape;1315;p70">
              <a:extLst>
                <a:ext uri="{FF2B5EF4-FFF2-40B4-BE49-F238E27FC236}">
                  <a16:creationId xmlns:a16="http://schemas.microsoft.com/office/drawing/2014/main" id="{60401887-D6DB-F195-7330-76D11BC8C1EE}"/>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9" name="Google Shape;1316;p70">
              <a:extLst>
                <a:ext uri="{FF2B5EF4-FFF2-40B4-BE49-F238E27FC236}">
                  <a16:creationId xmlns:a16="http://schemas.microsoft.com/office/drawing/2014/main" id="{7A271D19-FF1A-44CD-F3C2-D95B0A5292D0}"/>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0" name="Google Shape;1317;p70">
              <a:extLst>
                <a:ext uri="{FF2B5EF4-FFF2-40B4-BE49-F238E27FC236}">
                  <a16:creationId xmlns:a16="http://schemas.microsoft.com/office/drawing/2014/main" id="{0A7E935C-CC83-60B2-03A3-63B2BEFD86BF}"/>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1" name="Google Shape;1318;p70">
              <a:extLst>
                <a:ext uri="{FF2B5EF4-FFF2-40B4-BE49-F238E27FC236}">
                  <a16:creationId xmlns:a16="http://schemas.microsoft.com/office/drawing/2014/main" id="{CC0E96C4-EA7B-DDB8-318A-374C0A9483A1}"/>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2" name="Google Shape;1319;p70">
              <a:extLst>
                <a:ext uri="{FF2B5EF4-FFF2-40B4-BE49-F238E27FC236}">
                  <a16:creationId xmlns:a16="http://schemas.microsoft.com/office/drawing/2014/main" id="{6F83AE40-D316-B7CD-D043-D71194A00F70}"/>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3" name="Google Shape;1320;p70">
              <a:extLst>
                <a:ext uri="{FF2B5EF4-FFF2-40B4-BE49-F238E27FC236}">
                  <a16:creationId xmlns:a16="http://schemas.microsoft.com/office/drawing/2014/main" id="{D7037363-987F-FD78-6790-BFE962DC26C4}"/>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4" name="Google Shape;1321;p70">
              <a:extLst>
                <a:ext uri="{FF2B5EF4-FFF2-40B4-BE49-F238E27FC236}">
                  <a16:creationId xmlns:a16="http://schemas.microsoft.com/office/drawing/2014/main" id="{6A2C1968-2FF9-8423-13C1-DE0828216A83}"/>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5" name="Google Shape;1322;p70">
              <a:extLst>
                <a:ext uri="{FF2B5EF4-FFF2-40B4-BE49-F238E27FC236}">
                  <a16:creationId xmlns:a16="http://schemas.microsoft.com/office/drawing/2014/main" id="{3D4A5FFE-950B-2D95-EEE6-8D8D442B07ED}"/>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6" name="Google Shape;1323;p70">
              <a:extLst>
                <a:ext uri="{FF2B5EF4-FFF2-40B4-BE49-F238E27FC236}">
                  <a16:creationId xmlns:a16="http://schemas.microsoft.com/office/drawing/2014/main" id="{4B4AAEFD-B8DE-F123-94A8-68FC183862CE}"/>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7" name="Google Shape;1324;p70">
              <a:extLst>
                <a:ext uri="{FF2B5EF4-FFF2-40B4-BE49-F238E27FC236}">
                  <a16:creationId xmlns:a16="http://schemas.microsoft.com/office/drawing/2014/main" id="{0BD839C0-5325-314C-CFEB-DF062C24D8AC}"/>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38" name="Google Shape;1325;p70">
            <a:extLst>
              <a:ext uri="{FF2B5EF4-FFF2-40B4-BE49-F238E27FC236}">
                <a16:creationId xmlns:a16="http://schemas.microsoft.com/office/drawing/2014/main" id="{E9F65391-EF05-A43E-C296-26BC8BA98198}"/>
              </a:ext>
            </a:extLst>
          </p:cNvPr>
          <p:cNvGrpSpPr/>
          <p:nvPr/>
        </p:nvGrpSpPr>
        <p:grpSpPr>
          <a:xfrm>
            <a:off x="10105256" y="4597724"/>
            <a:ext cx="1135488" cy="1204272"/>
            <a:chOff x="1825800" y="1651625"/>
            <a:chExt cx="539989" cy="571775"/>
          </a:xfrm>
        </p:grpSpPr>
        <p:sp>
          <p:nvSpPr>
            <p:cNvPr id="139" name="Google Shape;1326;p70">
              <a:extLst>
                <a:ext uri="{FF2B5EF4-FFF2-40B4-BE49-F238E27FC236}">
                  <a16:creationId xmlns:a16="http://schemas.microsoft.com/office/drawing/2014/main" id="{B3F853DD-A64F-DA24-D641-C7AB614413CD}"/>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0" name="Google Shape;1327;p70">
              <a:extLst>
                <a:ext uri="{FF2B5EF4-FFF2-40B4-BE49-F238E27FC236}">
                  <a16:creationId xmlns:a16="http://schemas.microsoft.com/office/drawing/2014/main" id="{69EC4B15-4AEB-4DE9-639B-078E2A68E344}"/>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1" name="Google Shape;1328;p70">
              <a:extLst>
                <a:ext uri="{FF2B5EF4-FFF2-40B4-BE49-F238E27FC236}">
                  <a16:creationId xmlns:a16="http://schemas.microsoft.com/office/drawing/2014/main" id="{6B857F66-4D09-909B-6646-EB66F3ACCB40}"/>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2" name="Google Shape;1329;p70">
              <a:extLst>
                <a:ext uri="{FF2B5EF4-FFF2-40B4-BE49-F238E27FC236}">
                  <a16:creationId xmlns:a16="http://schemas.microsoft.com/office/drawing/2014/main" id="{E5010E97-71E2-D73E-711E-7842C0B88AB0}"/>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43" name="Google Shape;1330;p70">
            <a:extLst>
              <a:ext uri="{FF2B5EF4-FFF2-40B4-BE49-F238E27FC236}">
                <a16:creationId xmlns:a16="http://schemas.microsoft.com/office/drawing/2014/main" id="{425A5585-F440-24CE-84DC-CB9746EA140E}"/>
              </a:ext>
            </a:extLst>
          </p:cNvPr>
          <p:cNvGrpSpPr/>
          <p:nvPr/>
        </p:nvGrpSpPr>
        <p:grpSpPr>
          <a:xfrm>
            <a:off x="7455115" y="7711159"/>
            <a:ext cx="1016246" cy="1015910"/>
            <a:chOff x="1897577" y="2802432"/>
            <a:chExt cx="492176" cy="492014"/>
          </a:xfrm>
        </p:grpSpPr>
        <p:sp>
          <p:nvSpPr>
            <p:cNvPr id="144" name="Google Shape;1331;p70">
              <a:extLst>
                <a:ext uri="{FF2B5EF4-FFF2-40B4-BE49-F238E27FC236}">
                  <a16:creationId xmlns:a16="http://schemas.microsoft.com/office/drawing/2014/main" id="{7F8D0D4A-A913-9CA3-47C7-AC847B72C598}"/>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5" name="Google Shape;1332;p70">
              <a:extLst>
                <a:ext uri="{FF2B5EF4-FFF2-40B4-BE49-F238E27FC236}">
                  <a16:creationId xmlns:a16="http://schemas.microsoft.com/office/drawing/2014/main" id="{5B24FDD2-4D59-F21B-7F1B-9FD3CF8F5048}"/>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6" name="Google Shape;1333;p70">
              <a:extLst>
                <a:ext uri="{FF2B5EF4-FFF2-40B4-BE49-F238E27FC236}">
                  <a16:creationId xmlns:a16="http://schemas.microsoft.com/office/drawing/2014/main" id="{7D3BCE6D-E4F9-0BB3-AA0D-3228448A29D5}"/>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7" name="Google Shape;1334;p70">
              <a:extLst>
                <a:ext uri="{FF2B5EF4-FFF2-40B4-BE49-F238E27FC236}">
                  <a16:creationId xmlns:a16="http://schemas.microsoft.com/office/drawing/2014/main" id="{FAA7E22B-4F2E-F72F-F0F1-D7E12D84A292}"/>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8" name="Google Shape;1335;p70">
              <a:extLst>
                <a:ext uri="{FF2B5EF4-FFF2-40B4-BE49-F238E27FC236}">
                  <a16:creationId xmlns:a16="http://schemas.microsoft.com/office/drawing/2014/main" id="{019853F6-C746-75AC-80CF-8D6961772FE9}"/>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9" name="Google Shape;1336;p70">
              <a:extLst>
                <a:ext uri="{FF2B5EF4-FFF2-40B4-BE49-F238E27FC236}">
                  <a16:creationId xmlns:a16="http://schemas.microsoft.com/office/drawing/2014/main" id="{6BCFF2CE-A24C-E467-E00F-6FAFF2BD9286}"/>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0" name="Google Shape;1337;p70">
              <a:extLst>
                <a:ext uri="{FF2B5EF4-FFF2-40B4-BE49-F238E27FC236}">
                  <a16:creationId xmlns:a16="http://schemas.microsoft.com/office/drawing/2014/main" id="{7E10E19F-0DEE-F481-CF84-72181B09C7AA}"/>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1" name="Google Shape;1338;p70">
              <a:extLst>
                <a:ext uri="{FF2B5EF4-FFF2-40B4-BE49-F238E27FC236}">
                  <a16:creationId xmlns:a16="http://schemas.microsoft.com/office/drawing/2014/main" id="{B060E4C1-9498-0CBE-D75E-4A25D23ECABE}"/>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2" name="Google Shape;1339;p70">
              <a:extLst>
                <a:ext uri="{FF2B5EF4-FFF2-40B4-BE49-F238E27FC236}">
                  <a16:creationId xmlns:a16="http://schemas.microsoft.com/office/drawing/2014/main" id="{6858128A-4CF3-D5EC-3BC3-9C71936AC91E}"/>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3" name="Google Shape;1340;p70">
              <a:extLst>
                <a:ext uri="{FF2B5EF4-FFF2-40B4-BE49-F238E27FC236}">
                  <a16:creationId xmlns:a16="http://schemas.microsoft.com/office/drawing/2014/main" id="{098ECD48-9959-CB86-0897-C7EBD9A1B6F0}"/>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4" name="Google Shape;1341;p70">
              <a:extLst>
                <a:ext uri="{FF2B5EF4-FFF2-40B4-BE49-F238E27FC236}">
                  <a16:creationId xmlns:a16="http://schemas.microsoft.com/office/drawing/2014/main" id="{7AABD376-4646-E9BC-C5CC-4CE4A7D2F33C}"/>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5" name="Google Shape;1342;p70">
              <a:extLst>
                <a:ext uri="{FF2B5EF4-FFF2-40B4-BE49-F238E27FC236}">
                  <a16:creationId xmlns:a16="http://schemas.microsoft.com/office/drawing/2014/main" id="{263B06B4-7AA0-A446-0AD6-68548EA2B365}"/>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56" name="Google Shape;1343;p70">
            <a:extLst>
              <a:ext uri="{FF2B5EF4-FFF2-40B4-BE49-F238E27FC236}">
                <a16:creationId xmlns:a16="http://schemas.microsoft.com/office/drawing/2014/main" id="{C7AF288B-A1F2-D933-93EE-6D1C0280AE85}"/>
              </a:ext>
            </a:extLst>
          </p:cNvPr>
          <p:cNvGrpSpPr/>
          <p:nvPr/>
        </p:nvGrpSpPr>
        <p:grpSpPr>
          <a:xfrm>
            <a:off x="1918175" y="8338246"/>
            <a:ext cx="1618454" cy="401684"/>
            <a:chOff x="2013045" y="4813233"/>
            <a:chExt cx="921986" cy="228854"/>
          </a:xfrm>
        </p:grpSpPr>
        <p:sp>
          <p:nvSpPr>
            <p:cNvPr id="157" name="Google Shape;1344;p70">
              <a:extLst>
                <a:ext uri="{FF2B5EF4-FFF2-40B4-BE49-F238E27FC236}">
                  <a16:creationId xmlns:a16="http://schemas.microsoft.com/office/drawing/2014/main" id="{1813B824-8D99-255C-EEFA-AAC173B488A4}"/>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58" name="Google Shape;1345;p70">
              <a:extLst>
                <a:ext uri="{FF2B5EF4-FFF2-40B4-BE49-F238E27FC236}">
                  <a16:creationId xmlns:a16="http://schemas.microsoft.com/office/drawing/2014/main" id="{A21FB551-AFB7-9597-95CF-34268F62851A}"/>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59" name="Google Shape;1346;p70">
            <a:extLst>
              <a:ext uri="{FF2B5EF4-FFF2-40B4-BE49-F238E27FC236}">
                <a16:creationId xmlns:a16="http://schemas.microsoft.com/office/drawing/2014/main" id="{A70231E0-0BF3-17F2-DBBC-7E6B879C0688}"/>
              </a:ext>
            </a:extLst>
          </p:cNvPr>
          <p:cNvGrpSpPr/>
          <p:nvPr/>
        </p:nvGrpSpPr>
        <p:grpSpPr>
          <a:xfrm>
            <a:off x="1935095" y="5312009"/>
            <a:ext cx="1584842" cy="539882"/>
            <a:chOff x="1046767" y="4756633"/>
            <a:chExt cx="859646" cy="292841"/>
          </a:xfrm>
        </p:grpSpPr>
        <p:sp>
          <p:nvSpPr>
            <p:cNvPr id="160" name="Google Shape;1347;p70">
              <a:extLst>
                <a:ext uri="{FF2B5EF4-FFF2-40B4-BE49-F238E27FC236}">
                  <a16:creationId xmlns:a16="http://schemas.microsoft.com/office/drawing/2014/main" id="{AEC38578-1F2E-3707-3F9E-DF2DD7E3B031}"/>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61" name="Google Shape;1348;p70">
              <a:extLst>
                <a:ext uri="{FF2B5EF4-FFF2-40B4-BE49-F238E27FC236}">
                  <a16:creationId xmlns:a16="http://schemas.microsoft.com/office/drawing/2014/main" id="{52CC4EB3-A80C-B673-D557-BFDA71541ED1}"/>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62" name="Google Shape;1349;p70">
              <a:extLst>
                <a:ext uri="{FF2B5EF4-FFF2-40B4-BE49-F238E27FC236}">
                  <a16:creationId xmlns:a16="http://schemas.microsoft.com/office/drawing/2014/main" id="{7E584C1E-20D9-D2A3-5336-BDD6E59F6154}"/>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163" name="Google Shape;1350;p70">
            <a:extLst>
              <a:ext uri="{FF2B5EF4-FFF2-40B4-BE49-F238E27FC236}">
                <a16:creationId xmlns:a16="http://schemas.microsoft.com/office/drawing/2014/main" id="{F9D3A85A-78E2-CFE0-953D-F5A8D4C76953}"/>
              </a:ext>
            </a:extLst>
          </p:cNvPr>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64" name="Google Shape;1351;p70">
            <a:extLst>
              <a:ext uri="{FF2B5EF4-FFF2-40B4-BE49-F238E27FC236}">
                <a16:creationId xmlns:a16="http://schemas.microsoft.com/office/drawing/2014/main" id="{BF28A1E1-3E0E-3E5F-6AF5-DA88DDA5AD07}"/>
              </a:ext>
            </a:extLst>
          </p:cNvPr>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65" name="Google Shape;1352;p70">
            <a:extLst>
              <a:ext uri="{FF2B5EF4-FFF2-40B4-BE49-F238E27FC236}">
                <a16:creationId xmlns:a16="http://schemas.microsoft.com/office/drawing/2014/main" id="{23BE1F1D-11D6-9B3F-DD15-0A736D453DDD}"/>
              </a:ext>
            </a:extLst>
          </p:cNvPr>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66" name="Google Shape;1353;p70">
            <a:extLst>
              <a:ext uri="{FF2B5EF4-FFF2-40B4-BE49-F238E27FC236}">
                <a16:creationId xmlns:a16="http://schemas.microsoft.com/office/drawing/2014/main" id="{23B71B92-DF6F-A9A7-99AF-EB59CAAFF613}"/>
              </a:ext>
            </a:extLst>
          </p:cNvPr>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nvGrpSpPr>
          <p:cNvPr id="167" name="Google Shape;1354;p70">
            <a:extLst>
              <a:ext uri="{FF2B5EF4-FFF2-40B4-BE49-F238E27FC236}">
                <a16:creationId xmlns:a16="http://schemas.microsoft.com/office/drawing/2014/main" id="{3174C6B8-1C67-63A5-2234-555E1B34ED2A}"/>
              </a:ext>
            </a:extLst>
          </p:cNvPr>
          <p:cNvGrpSpPr/>
          <p:nvPr/>
        </p:nvGrpSpPr>
        <p:grpSpPr>
          <a:xfrm>
            <a:off x="14206807" y="5101125"/>
            <a:ext cx="332946" cy="282994"/>
            <a:chOff x="4660325" y="1866850"/>
            <a:chExt cx="68350" cy="58100"/>
          </a:xfrm>
        </p:grpSpPr>
        <p:sp>
          <p:nvSpPr>
            <p:cNvPr id="168" name="Google Shape;1355;p70">
              <a:extLst>
                <a:ext uri="{FF2B5EF4-FFF2-40B4-BE49-F238E27FC236}">
                  <a16:creationId xmlns:a16="http://schemas.microsoft.com/office/drawing/2014/main" id="{0D99B845-CC19-BD61-A042-2A20C3CB61EA}"/>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69" name="Google Shape;1356;p70">
              <a:extLst>
                <a:ext uri="{FF2B5EF4-FFF2-40B4-BE49-F238E27FC236}">
                  <a16:creationId xmlns:a16="http://schemas.microsoft.com/office/drawing/2014/main" id="{F1D7B39E-1A11-48C1-6B51-4F3B487EA661}"/>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70" name="Google Shape;1357;p70">
            <a:extLst>
              <a:ext uri="{FF2B5EF4-FFF2-40B4-BE49-F238E27FC236}">
                <a16:creationId xmlns:a16="http://schemas.microsoft.com/office/drawing/2014/main" id="{209DF5A2-5AAB-B6B9-42D2-3DD7B5F9D051}"/>
              </a:ext>
            </a:extLst>
          </p:cNvPr>
          <p:cNvGrpSpPr/>
          <p:nvPr/>
        </p:nvGrpSpPr>
        <p:grpSpPr>
          <a:xfrm>
            <a:off x="14825495" y="5152573"/>
            <a:ext cx="325030" cy="180098"/>
            <a:chOff x="4791775" y="1877500"/>
            <a:chExt cx="66725" cy="36975"/>
          </a:xfrm>
        </p:grpSpPr>
        <p:sp>
          <p:nvSpPr>
            <p:cNvPr id="171" name="Google Shape;1358;p70">
              <a:extLst>
                <a:ext uri="{FF2B5EF4-FFF2-40B4-BE49-F238E27FC236}">
                  <a16:creationId xmlns:a16="http://schemas.microsoft.com/office/drawing/2014/main" id="{5706175C-2D70-5C85-8214-E5F747826ABD}"/>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72" name="Google Shape;1359;p70">
              <a:extLst>
                <a:ext uri="{FF2B5EF4-FFF2-40B4-BE49-F238E27FC236}">
                  <a16:creationId xmlns:a16="http://schemas.microsoft.com/office/drawing/2014/main" id="{A1E0888E-54E5-844F-EDB0-86C82B20E6AB}"/>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73" name="Google Shape;1360;p70">
            <a:extLst>
              <a:ext uri="{FF2B5EF4-FFF2-40B4-BE49-F238E27FC236}">
                <a16:creationId xmlns:a16="http://schemas.microsoft.com/office/drawing/2014/main" id="{94270788-45C8-AC58-4782-AEC1B0912132}"/>
              </a:ext>
            </a:extLst>
          </p:cNvPr>
          <p:cNvGrpSpPr/>
          <p:nvPr/>
        </p:nvGrpSpPr>
        <p:grpSpPr>
          <a:xfrm>
            <a:off x="15468921" y="5152573"/>
            <a:ext cx="289958" cy="180098"/>
            <a:chOff x="4923925" y="1877500"/>
            <a:chExt cx="59525" cy="36975"/>
          </a:xfrm>
        </p:grpSpPr>
        <p:sp>
          <p:nvSpPr>
            <p:cNvPr id="174" name="Google Shape;1361;p70">
              <a:extLst>
                <a:ext uri="{FF2B5EF4-FFF2-40B4-BE49-F238E27FC236}">
                  <a16:creationId xmlns:a16="http://schemas.microsoft.com/office/drawing/2014/main" id="{6E9AF25C-0583-D54D-2FDB-ECCB83C08471}"/>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75" name="Google Shape;1362;p70">
              <a:extLst>
                <a:ext uri="{FF2B5EF4-FFF2-40B4-BE49-F238E27FC236}">
                  <a16:creationId xmlns:a16="http://schemas.microsoft.com/office/drawing/2014/main" id="{8676F599-0ECA-F0E1-C690-13409B807FEF}"/>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76" name="Google Shape;1363;p70">
            <a:extLst>
              <a:ext uri="{FF2B5EF4-FFF2-40B4-BE49-F238E27FC236}">
                <a16:creationId xmlns:a16="http://schemas.microsoft.com/office/drawing/2014/main" id="{4769806B-80F6-0266-8D62-E34981E6E034}"/>
              </a:ext>
            </a:extLst>
          </p:cNvPr>
          <p:cNvGrpSpPr/>
          <p:nvPr/>
        </p:nvGrpSpPr>
        <p:grpSpPr>
          <a:xfrm>
            <a:off x="16057905" y="5116955"/>
            <a:ext cx="282894" cy="251334"/>
            <a:chOff x="5058450" y="1870100"/>
            <a:chExt cx="58075" cy="51600"/>
          </a:xfrm>
        </p:grpSpPr>
        <p:sp>
          <p:nvSpPr>
            <p:cNvPr id="177" name="Google Shape;1364;p70">
              <a:extLst>
                <a:ext uri="{FF2B5EF4-FFF2-40B4-BE49-F238E27FC236}">
                  <a16:creationId xmlns:a16="http://schemas.microsoft.com/office/drawing/2014/main" id="{52912FB6-558A-37EA-5A31-85C8A4AE5D44}"/>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78" name="Google Shape;1365;p70">
              <a:extLst>
                <a:ext uri="{FF2B5EF4-FFF2-40B4-BE49-F238E27FC236}">
                  <a16:creationId xmlns:a16="http://schemas.microsoft.com/office/drawing/2014/main" id="{57F03D48-AFBB-1F8E-33DB-CE2D3C72AC62}"/>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79" name="Google Shape;1366;p70">
            <a:extLst>
              <a:ext uri="{FF2B5EF4-FFF2-40B4-BE49-F238E27FC236}">
                <a16:creationId xmlns:a16="http://schemas.microsoft.com/office/drawing/2014/main" id="{F0D88043-2D10-A253-325C-143C3C5AAE30}"/>
              </a:ext>
            </a:extLst>
          </p:cNvPr>
          <p:cNvGrpSpPr/>
          <p:nvPr/>
        </p:nvGrpSpPr>
        <p:grpSpPr>
          <a:xfrm>
            <a:off x="14886933" y="5961771"/>
            <a:ext cx="202154" cy="215290"/>
            <a:chOff x="4811425" y="2065025"/>
            <a:chExt cx="41500" cy="44200"/>
          </a:xfrm>
        </p:grpSpPr>
        <p:sp>
          <p:nvSpPr>
            <p:cNvPr id="180" name="Google Shape;1367;p70">
              <a:extLst>
                <a:ext uri="{FF2B5EF4-FFF2-40B4-BE49-F238E27FC236}">
                  <a16:creationId xmlns:a16="http://schemas.microsoft.com/office/drawing/2014/main" id="{EF6C4F58-FE8E-0F8B-7779-E2BD10BA3B30}"/>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81" name="Google Shape;1368;p70">
              <a:extLst>
                <a:ext uri="{FF2B5EF4-FFF2-40B4-BE49-F238E27FC236}">
                  <a16:creationId xmlns:a16="http://schemas.microsoft.com/office/drawing/2014/main" id="{0FC32B44-A6A3-2D73-B440-32FD55ADF7A3}"/>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82" name="Google Shape;1369;p70">
            <a:extLst>
              <a:ext uri="{FF2B5EF4-FFF2-40B4-BE49-F238E27FC236}">
                <a16:creationId xmlns:a16="http://schemas.microsoft.com/office/drawing/2014/main" id="{F3122E3D-C32C-11E8-0D15-BB109A05F9BA}"/>
              </a:ext>
            </a:extLst>
          </p:cNvPr>
          <p:cNvGrpSpPr/>
          <p:nvPr/>
        </p:nvGrpSpPr>
        <p:grpSpPr>
          <a:xfrm>
            <a:off x="15471809" y="5962196"/>
            <a:ext cx="241734" cy="214436"/>
            <a:chOff x="4929875" y="2065025"/>
            <a:chExt cx="49625" cy="44025"/>
          </a:xfrm>
        </p:grpSpPr>
        <p:sp>
          <p:nvSpPr>
            <p:cNvPr id="183" name="Google Shape;1370;p70">
              <a:extLst>
                <a:ext uri="{FF2B5EF4-FFF2-40B4-BE49-F238E27FC236}">
                  <a16:creationId xmlns:a16="http://schemas.microsoft.com/office/drawing/2014/main" id="{257CA8F3-3B70-7E41-1131-635997050A4B}"/>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84" name="Google Shape;1371;p70">
              <a:extLst>
                <a:ext uri="{FF2B5EF4-FFF2-40B4-BE49-F238E27FC236}">
                  <a16:creationId xmlns:a16="http://schemas.microsoft.com/office/drawing/2014/main" id="{71F3C6E7-01D9-C55C-DAD4-966FD043FC49}"/>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85" name="Google Shape;1372;p70">
            <a:extLst>
              <a:ext uri="{FF2B5EF4-FFF2-40B4-BE49-F238E27FC236}">
                <a16:creationId xmlns:a16="http://schemas.microsoft.com/office/drawing/2014/main" id="{7E7855D8-9C2E-761B-E901-A817A6C06835}"/>
              </a:ext>
            </a:extLst>
          </p:cNvPr>
          <p:cNvGrpSpPr/>
          <p:nvPr/>
        </p:nvGrpSpPr>
        <p:grpSpPr>
          <a:xfrm>
            <a:off x="16129144" y="5968225"/>
            <a:ext cx="140412" cy="202382"/>
            <a:chOff x="5083925" y="2066350"/>
            <a:chExt cx="28825" cy="41550"/>
          </a:xfrm>
        </p:grpSpPr>
        <p:sp>
          <p:nvSpPr>
            <p:cNvPr id="186" name="Google Shape;1373;p70">
              <a:extLst>
                <a:ext uri="{FF2B5EF4-FFF2-40B4-BE49-F238E27FC236}">
                  <a16:creationId xmlns:a16="http://schemas.microsoft.com/office/drawing/2014/main" id="{84C1B013-3310-30C5-DF34-0678609A810F}"/>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87" name="Google Shape;1374;p70">
              <a:extLst>
                <a:ext uri="{FF2B5EF4-FFF2-40B4-BE49-F238E27FC236}">
                  <a16:creationId xmlns:a16="http://schemas.microsoft.com/office/drawing/2014/main" id="{DE043A4D-1E7F-6183-A2EA-531AEFAB4EC3}"/>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88" name="Google Shape;1375;p70">
            <a:extLst>
              <a:ext uri="{FF2B5EF4-FFF2-40B4-BE49-F238E27FC236}">
                <a16:creationId xmlns:a16="http://schemas.microsoft.com/office/drawing/2014/main" id="{08FAAF29-E78F-A064-87F1-0A58F05D69D4}"/>
              </a:ext>
            </a:extLst>
          </p:cNvPr>
          <p:cNvGrpSpPr/>
          <p:nvPr/>
        </p:nvGrpSpPr>
        <p:grpSpPr>
          <a:xfrm>
            <a:off x="14192252" y="5999518"/>
            <a:ext cx="362052" cy="139792"/>
            <a:chOff x="4659775" y="2072775"/>
            <a:chExt cx="74325" cy="28700"/>
          </a:xfrm>
        </p:grpSpPr>
        <p:sp>
          <p:nvSpPr>
            <p:cNvPr id="189" name="Google Shape;1376;p70">
              <a:extLst>
                <a:ext uri="{FF2B5EF4-FFF2-40B4-BE49-F238E27FC236}">
                  <a16:creationId xmlns:a16="http://schemas.microsoft.com/office/drawing/2014/main" id="{41260025-A79F-F6E6-99EE-B964EFF52270}"/>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90" name="Google Shape;1377;p70">
              <a:extLst>
                <a:ext uri="{FF2B5EF4-FFF2-40B4-BE49-F238E27FC236}">
                  <a16:creationId xmlns:a16="http://schemas.microsoft.com/office/drawing/2014/main" id="{A9741572-0116-D947-E484-F773DC4A9BA5}"/>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91" name="Google Shape;1378;p70">
              <a:extLst>
                <a:ext uri="{FF2B5EF4-FFF2-40B4-BE49-F238E27FC236}">
                  <a16:creationId xmlns:a16="http://schemas.microsoft.com/office/drawing/2014/main" id="{5F7E280F-437B-5DA1-405A-70C820D278FE}"/>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92" name="Google Shape;1379;p70">
            <a:extLst>
              <a:ext uri="{FF2B5EF4-FFF2-40B4-BE49-F238E27FC236}">
                <a16:creationId xmlns:a16="http://schemas.microsoft.com/office/drawing/2014/main" id="{2B8BA4DD-1F94-515D-477D-5B963926ADEF}"/>
              </a:ext>
            </a:extLst>
          </p:cNvPr>
          <p:cNvGrpSpPr/>
          <p:nvPr/>
        </p:nvGrpSpPr>
        <p:grpSpPr>
          <a:xfrm>
            <a:off x="16031965" y="5580649"/>
            <a:ext cx="334774" cy="178394"/>
            <a:chOff x="4662475" y="1976500"/>
            <a:chExt cx="68725" cy="36625"/>
          </a:xfrm>
        </p:grpSpPr>
        <p:sp>
          <p:nvSpPr>
            <p:cNvPr id="193" name="Google Shape;1380;p70">
              <a:extLst>
                <a:ext uri="{FF2B5EF4-FFF2-40B4-BE49-F238E27FC236}">
                  <a16:creationId xmlns:a16="http://schemas.microsoft.com/office/drawing/2014/main" id="{3895E68D-573B-5047-93CD-C7CA961C1ED0}"/>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94" name="Google Shape;1381;p70">
              <a:extLst>
                <a:ext uri="{FF2B5EF4-FFF2-40B4-BE49-F238E27FC236}">
                  <a16:creationId xmlns:a16="http://schemas.microsoft.com/office/drawing/2014/main" id="{B5994EB7-1C60-79B4-AE8B-52FC41F47D7B}"/>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95" name="Google Shape;1382;p70">
              <a:extLst>
                <a:ext uri="{FF2B5EF4-FFF2-40B4-BE49-F238E27FC236}">
                  <a16:creationId xmlns:a16="http://schemas.microsoft.com/office/drawing/2014/main" id="{3B3860A9-4941-1950-31A4-C85D24B46E32}"/>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96" name="Google Shape;1383;p70">
            <a:extLst>
              <a:ext uri="{FF2B5EF4-FFF2-40B4-BE49-F238E27FC236}">
                <a16:creationId xmlns:a16="http://schemas.microsoft.com/office/drawing/2014/main" id="{5127E125-09FD-4868-7AD4-94FCC2DE3AD6}"/>
              </a:ext>
            </a:extLst>
          </p:cNvPr>
          <p:cNvGrpSpPr/>
          <p:nvPr/>
        </p:nvGrpSpPr>
        <p:grpSpPr>
          <a:xfrm>
            <a:off x="15425775" y="5587529"/>
            <a:ext cx="333798" cy="164634"/>
            <a:chOff x="4920150" y="1977875"/>
            <a:chExt cx="68525" cy="33800"/>
          </a:xfrm>
        </p:grpSpPr>
        <p:sp>
          <p:nvSpPr>
            <p:cNvPr id="197" name="Google Shape;1384;p70">
              <a:extLst>
                <a:ext uri="{FF2B5EF4-FFF2-40B4-BE49-F238E27FC236}">
                  <a16:creationId xmlns:a16="http://schemas.microsoft.com/office/drawing/2014/main" id="{E92534D8-7888-64AF-E691-A9BD9178EC06}"/>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98" name="Google Shape;1385;p70">
              <a:extLst>
                <a:ext uri="{FF2B5EF4-FFF2-40B4-BE49-F238E27FC236}">
                  <a16:creationId xmlns:a16="http://schemas.microsoft.com/office/drawing/2014/main" id="{4D75D87A-B6D5-E9DC-E43D-CABB4026B2E9}"/>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99" name="Google Shape;1386;p70">
              <a:extLst>
                <a:ext uri="{FF2B5EF4-FFF2-40B4-BE49-F238E27FC236}">
                  <a16:creationId xmlns:a16="http://schemas.microsoft.com/office/drawing/2014/main" id="{A01CD3BC-BA05-B463-E5F5-B28C2A69371F}"/>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00" name="Google Shape;1387;p70">
            <a:extLst>
              <a:ext uri="{FF2B5EF4-FFF2-40B4-BE49-F238E27FC236}">
                <a16:creationId xmlns:a16="http://schemas.microsoft.com/office/drawing/2014/main" id="{13C3DBE0-60CF-3BB7-B871-92DF6D704C40}"/>
              </a:ext>
            </a:extLst>
          </p:cNvPr>
          <p:cNvGrpSpPr/>
          <p:nvPr/>
        </p:nvGrpSpPr>
        <p:grpSpPr>
          <a:xfrm>
            <a:off x="14248088" y="6395365"/>
            <a:ext cx="250380" cy="255718"/>
            <a:chOff x="4676550" y="2160575"/>
            <a:chExt cx="51400" cy="52500"/>
          </a:xfrm>
        </p:grpSpPr>
        <p:sp>
          <p:nvSpPr>
            <p:cNvPr id="201" name="Google Shape;1388;p70">
              <a:extLst>
                <a:ext uri="{FF2B5EF4-FFF2-40B4-BE49-F238E27FC236}">
                  <a16:creationId xmlns:a16="http://schemas.microsoft.com/office/drawing/2014/main" id="{C753D037-E351-6D49-699E-EDD5176F5334}"/>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02" name="Google Shape;1389;p70">
              <a:extLst>
                <a:ext uri="{FF2B5EF4-FFF2-40B4-BE49-F238E27FC236}">
                  <a16:creationId xmlns:a16="http://schemas.microsoft.com/office/drawing/2014/main" id="{A2C8D27C-137E-F358-B884-44EB42F90C7C}"/>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03" name="Google Shape;1390;p70">
              <a:extLst>
                <a:ext uri="{FF2B5EF4-FFF2-40B4-BE49-F238E27FC236}">
                  <a16:creationId xmlns:a16="http://schemas.microsoft.com/office/drawing/2014/main" id="{9DEB1427-B269-AABA-C0B4-C16EAD1FF468}"/>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04" name="Google Shape;1391;p70">
            <a:extLst>
              <a:ext uri="{FF2B5EF4-FFF2-40B4-BE49-F238E27FC236}">
                <a16:creationId xmlns:a16="http://schemas.microsoft.com/office/drawing/2014/main" id="{4F7BD568-3137-2BDE-48A1-53188B5EA076}"/>
              </a:ext>
            </a:extLst>
          </p:cNvPr>
          <p:cNvGrpSpPr/>
          <p:nvPr/>
        </p:nvGrpSpPr>
        <p:grpSpPr>
          <a:xfrm>
            <a:off x="14842605" y="6409428"/>
            <a:ext cx="290810" cy="227588"/>
            <a:chOff x="4768325" y="2163475"/>
            <a:chExt cx="59700" cy="46725"/>
          </a:xfrm>
        </p:grpSpPr>
        <p:sp>
          <p:nvSpPr>
            <p:cNvPr id="205" name="Google Shape;1392;p70">
              <a:extLst>
                <a:ext uri="{FF2B5EF4-FFF2-40B4-BE49-F238E27FC236}">
                  <a16:creationId xmlns:a16="http://schemas.microsoft.com/office/drawing/2014/main" id="{1672E73F-786A-2216-90DE-8144BAFC354C}"/>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06" name="Google Shape;1393;p70">
              <a:extLst>
                <a:ext uri="{FF2B5EF4-FFF2-40B4-BE49-F238E27FC236}">
                  <a16:creationId xmlns:a16="http://schemas.microsoft.com/office/drawing/2014/main" id="{7C71689F-DF0E-2F90-D148-7D985D51A765}"/>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207" name="Google Shape;1394;p70">
            <a:extLst>
              <a:ext uri="{FF2B5EF4-FFF2-40B4-BE49-F238E27FC236}">
                <a16:creationId xmlns:a16="http://schemas.microsoft.com/office/drawing/2014/main" id="{6E4EBE2F-5EA0-6548-9E48-D3BC0A512DD0}"/>
              </a:ext>
            </a:extLst>
          </p:cNvPr>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08" name="Google Shape;1395;p70">
            <a:extLst>
              <a:ext uri="{FF2B5EF4-FFF2-40B4-BE49-F238E27FC236}">
                <a16:creationId xmlns:a16="http://schemas.microsoft.com/office/drawing/2014/main" id="{562194EF-4E40-1A6C-7E3C-EF4D3A6C1DDC}"/>
              </a:ext>
            </a:extLst>
          </p:cNvPr>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09" name="Google Shape;1396;p70">
            <a:extLst>
              <a:ext uri="{FF2B5EF4-FFF2-40B4-BE49-F238E27FC236}">
                <a16:creationId xmlns:a16="http://schemas.microsoft.com/office/drawing/2014/main" id="{832FA08F-3E44-09C6-F97A-24823877B203}"/>
              </a:ext>
            </a:extLst>
          </p:cNvPr>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0" name="Google Shape;1397;p70">
            <a:extLst>
              <a:ext uri="{FF2B5EF4-FFF2-40B4-BE49-F238E27FC236}">
                <a16:creationId xmlns:a16="http://schemas.microsoft.com/office/drawing/2014/main" id="{F21AF83C-23D9-60E3-B1FB-6DC9E98BFEF6}"/>
              </a:ext>
            </a:extLst>
          </p:cNvPr>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1" name="Google Shape;1398;p70">
            <a:extLst>
              <a:ext uri="{FF2B5EF4-FFF2-40B4-BE49-F238E27FC236}">
                <a16:creationId xmlns:a16="http://schemas.microsoft.com/office/drawing/2014/main" id="{26204E50-46E3-A018-4736-CAA1734EC004}"/>
              </a:ext>
            </a:extLst>
          </p:cNvPr>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2" name="Google Shape;1399;p70">
            <a:extLst>
              <a:ext uri="{FF2B5EF4-FFF2-40B4-BE49-F238E27FC236}">
                <a16:creationId xmlns:a16="http://schemas.microsoft.com/office/drawing/2014/main" id="{38E3F519-E6A4-05FF-9821-67B3B7DA959A}"/>
              </a:ext>
            </a:extLst>
          </p:cNvPr>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nvGrpSpPr>
          <p:cNvPr id="213" name="Google Shape;1400;p70">
            <a:extLst>
              <a:ext uri="{FF2B5EF4-FFF2-40B4-BE49-F238E27FC236}">
                <a16:creationId xmlns:a16="http://schemas.microsoft.com/office/drawing/2014/main" id="{3FD32AD3-F1C5-599E-C5ED-916EE014FDE1}"/>
              </a:ext>
            </a:extLst>
          </p:cNvPr>
          <p:cNvGrpSpPr/>
          <p:nvPr/>
        </p:nvGrpSpPr>
        <p:grpSpPr>
          <a:xfrm>
            <a:off x="14875242" y="6919617"/>
            <a:ext cx="225536" cy="213706"/>
            <a:chOff x="4768575" y="2253950"/>
            <a:chExt cx="46300" cy="43875"/>
          </a:xfrm>
        </p:grpSpPr>
        <p:sp>
          <p:nvSpPr>
            <p:cNvPr id="214" name="Google Shape;1401;p70">
              <a:extLst>
                <a:ext uri="{FF2B5EF4-FFF2-40B4-BE49-F238E27FC236}">
                  <a16:creationId xmlns:a16="http://schemas.microsoft.com/office/drawing/2014/main" id="{4E490603-4748-4254-A73B-C785834CC3C4}"/>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5" name="Google Shape;1402;p70">
              <a:extLst>
                <a:ext uri="{FF2B5EF4-FFF2-40B4-BE49-F238E27FC236}">
                  <a16:creationId xmlns:a16="http://schemas.microsoft.com/office/drawing/2014/main" id="{CFF0B291-A491-707D-44D2-1D52DF85EF30}"/>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16" name="Google Shape;1403;p70">
            <a:extLst>
              <a:ext uri="{FF2B5EF4-FFF2-40B4-BE49-F238E27FC236}">
                <a16:creationId xmlns:a16="http://schemas.microsoft.com/office/drawing/2014/main" id="{840A8CB3-6381-B061-1656-C4F19E229392}"/>
              </a:ext>
            </a:extLst>
          </p:cNvPr>
          <p:cNvGrpSpPr/>
          <p:nvPr/>
        </p:nvGrpSpPr>
        <p:grpSpPr>
          <a:xfrm>
            <a:off x="15474487" y="7897668"/>
            <a:ext cx="236374" cy="292492"/>
            <a:chOff x="4960900" y="2433225"/>
            <a:chExt cx="48525" cy="60050"/>
          </a:xfrm>
        </p:grpSpPr>
        <p:sp>
          <p:nvSpPr>
            <p:cNvPr id="217" name="Google Shape;1404;p70">
              <a:extLst>
                <a:ext uri="{FF2B5EF4-FFF2-40B4-BE49-F238E27FC236}">
                  <a16:creationId xmlns:a16="http://schemas.microsoft.com/office/drawing/2014/main" id="{D68FDAD5-10F3-C96A-B200-3C7AA3980C17}"/>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8" name="Google Shape;1405;p70">
              <a:extLst>
                <a:ext uri="{FF2B5EF4-FFF2-40B4-BE49-F238E27FC236}">
                  <a16:creationId xmlns:a16="http://schemas.microsoft.com/office/drawing/2014/main" id="{11C21B1E-B7FF-FB4B-136B-F68EF4E92E38}"/>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19" name="Google Shape;1406;p70">
            <a:extLst>
              <a:ext uri="{FF2B5EF4-FFF2-40B4-BE49-F238E27FC236}">
                <a16:creationId xmlns:a16="http://schemas.microsoft.com/office/drawing/2014/main" id="{3600A7FC-090F-8A55-AB43-36F60923211E}"/>
              </a:ext>
            </a:extLst>
          </p:cNvPr>
          <p:cNvGrpSpPr/>
          <p:nvPr/>
        </p:nvGrpSpPr>
        <p:grpSpPr>
          <a:xfrm>
            <a:off x="14851616" y="8425790"/>
            <a:ext cx="272788" cy="287620"/>
            <a:chOff x="4854075" y="2527625"/>
            <a:chExt cx="56000" cy="59050"/>
          </a:xfrm>
        </p:grpSpPr>
        <p:sp>
          <p:nvSpPr>
            <p:cNvPr id="220" name="Google Shape;1407;p70">
              <a:extLst>
                <a:ext uri="{FF2B5EF4-FFF2-40B4-BE49-F238E27FC236}">
                  <a16:creationId xmlns:a16="http://schemas.microsoft.com/office/drawing/2014/main" id="{0202D7F0-E4CA-FA8C-E790-D090F74CDDAA}"/>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1" name="Google Shape;1408;p70">
              <a:extLst>
                <a:ext uri="{FF2B5EF4-FFF2-40B4-BE49-F238E27FC236}">
                  <a16:creationId xmlns:a16="http://schemas.microsoft.com/office/drawing/2014/main" id="{89A13E15-42E2-15B5-76B6-440180310ABD}"/>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222" name="Google Shape;1409;p70">
            <a:extLst>
              <a:ext uri="{FF2B5EF4-FFF2-40B4-BE49-F238E27FC236}">
                <a16:creationId xmlns:a16="http://schemas.microsoft.com/office/drawing/2014/main" id="{34F4E2A8-8442-3418-2D3A-F9899937A4AC}"/>
              </a:ext>
            </a:extLst>
          </p:cNvPr>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3" name="Google Shape;1410;p70">
            <a:extLst>
              <a:ext uri="{FF2B5EF4-FFF2-40B4-BE49-F238E27FC236}">
                <a16:creationId xmlns:a16="http://schemas.microsoft.com/office/drawing/2014/main" id="{03EE0E59-0337-1968-A719-2D662798C2A6}"/>
              </a:ext>
            </a:extLst>
          </p:cNvPr>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4" name="Google Shape;1411;p70">
            <a:extLst>
              <a:ext uri="{FF2B5EF4-FFF2-40B4-BE49-F238E27FC236}">
                <a16:creationId xmlns:a16="http://schemas.microsoft.com/office/drawing/2014/main" id="{1FC1018B-7AB0-BBE2-8174-B1F5216F2066}"/>
              </a:ext>
            </a:extLst>
          </p:cNvPr>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nvGrpSpPr>
          <p:cNvPr id="225" name="Google Shape;1412;p70">
            <a:extLst>
              <a:ext uri="{FF2B5EF4-FFF2-40B4-BE49-F238E27FC236}">
                <a16:creationId xmlns:a16="http://schemas.microsoft.com/office/drawing/2014/main" id="{AA8D5FD1-546F-D53E-4733-C3F1DF38BBC0}"/>
              </a:ext>
            </a:extLst>
          </p:cNvPr>
          <p:cNvGrpSpPr/>
          <p:nvPr/>
        </p:nvGrpSpPr>
        <p:grpSpPr>
          <a:xfrm>
            <a:off x="16100040" y="7353279"/>
            <a:ext cx="198624" cy="321594"/>
            <a:chOff x="5059700" y="2334775"/>
            <a:chExt cx="40775" cy="66025"/>
          </a:xfrm>
        </p:grpSpPr>
        <p:sp>
          <p:nvSpPr>
            <p:cNvPr id="226" name="Google Shape;1413;p70">
              <a:extLst>
                <a:ext uri="{FF2B5EF4-FFF2-40B4-BE49-F238E27FC236}">
                  <a16:creationId xmlns:a16="http://schemas.microsoft.com/office/drawing/2014/main" id="{A8236A38-7139-94E6-0265-9AA8E7A89F97}"/>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7" name="Google Shape;1414;p70">
              <a:extLst>
                <a:ext uri="{FF2B5EF4-FFF2-40B4-BE49-F238E27FC236}">
                  <a16:creationId xmlns:a16="http://schemas.microsoft.com/office/drawing/2014/main" id="{7971BDA3-76AD-306E-2FDA-0C762363E55F}"/>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8" name="Google Shape;1415;p70">
              <a:extLst>
                <a:ext uri="{FF2B5EF4-FFF2-40B4-BE49-F238E27FC236}">
                  <a16:creationId xmlns:a16="http://schemas.microsoft.com/office/drawing/2014/main" id="{26D5FB5C-A812-45B3-664D-21E571EACCF6}"/>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9" name="Google Shape;1416;p70">
              <a:extLst>
                <a:ext uri="{FF2B5EF4-FFF2-40B4-BE49-F238E27FC236}">
                  <a16:creationId xmlns:a16="http://schemas.microsoft.com/office/drawing/2014/main" id="{41DD55AC-4018-EA37-F472-DD47C15DB47A}"/>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0" name="Google Shape;1417;p70">
              <a:extLst>
                <a:ext uri="{FF2B5EF4-FFF2-40B4-BE49-F238E27FC236}">
                  <a16:creationId xmlns:a16="http://schemas.microsoft.com/office/drawing/2014/main" id="{9601FA94-646D-4CC2-F8E9-4F05D383C466}"/>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1" name="Google Shape;1418;p70">
              <a:extLst>
                <a:ext uri="{FF2B5EF4-FFF2-40B4-BE49-F238E27FC236}">
                  <a16:creationId xmlns:a16="http://schemas.microsoft.com/office/drawing/2014/main" id="{2F55CABE-78F6-1BBA-CC42-B28439EE116B}"/>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2" name="Google Shape;1419;p70">
              <a:extLst>
                <a:ext uri="{FF2B5EF4-FFF2-40B4-BE49-F238E27FC236}">
                  <a16:creationId xmlns:a16="http://schemas.microsoft.com/office/drawing/2014/main" id="{412F657C-63B5-8F46-4693-9574B6238CB1}"/>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3" name="Google Shape;1420;p70">
              <a:extLst>
                <a:ext uri="{FF2B5EF4-FFF2-40B4-BE49-F238E27FC236}">
                  <a16:creationId xmlns:a16="http://schemas.microsoft.com/office/drawing/2014/main" id="{83A054A9-5F2E-938D-66A0-C64801DD67E3}"/>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4" name="Google Shape;1421;p70">
              <a:extLst>
                <a:ext uri="{FF2B5EF4-FFF2-40B4-BE49-F238E27FC236}">
                  <a16:creationId xmlns:a16="http://schemas.microsoft.com/office/drawing/2014/main" id="{B6F84585-98AA-2BD1-0AD1-D80037037B39}"/>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35" name="Google Shape;1422;p70">
            <a:extLst>
              <a:ext uri="{FF2B5EF4-FFF2-40B4-BE49-F238E27FC236}">
                <a16:creationId xmlns:a16="http://schemas.microsoft.com/office/drawing/2014/main" id="{D21B1F3C-3755-2E45-B240-83CA9A6AC7D5}"/>
              </a:ext>
            </a:extLst>
          </p:cNvPr>
          <p:cNvGrpSpPr/>
          <p:nvPr/>
        </p:nvGrpSpPr>
        <p:grpSpPr>
          <a:xfrm>
            <a:off x="16014368" y="7883543"/>
            <a:ext cx="369968" cy="320742"/>
            <a:chOff x="5037700" y="2430325"/>
            <a:chExt cx="75950" cy="65850"/>
          </a:xfrm>
        </p:grpSpPr>
        <p:sp>
          <p:nvSpPr>
            <p:cNvPr id="236" name="Google Shape;1423;p70">
              <a:extLst>
                <a:ext uri="{FF2B5EF4-FFF2-40B4-BE49-F238E27FC236}">
                  <a16:creationId xmlns:a16="http://schemas.microsoft.com/office/drawing/2014/main" id="{936E56ED-528B-C80B-3626-9DB3903BD60A}"/>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7" name="Google Shape;1424;p70">
              <a:extLst>
                <a:ext uri="{FF2B5EF4-FFF2-40B4-BE49-F238E27FC236}">
                  <a16:creationId xmlns:a16="http://schemas.microsoft.com/office/drawing/2014/main" id="{150A75F3-1E83-91EE-B526-767C0B3DAFB7}"/>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38" name="Google Shape;1425;p70">
            <a:extLst>
              <a:ext uri="{FF2B5EF4-FFF2-40B4-BE49-F238E27FC236}">
                <a16:creationId xmlns:a16="http://schemas.microsoft.com/office/drawing/2014/main" id="{B412E9CD-2C49-D4C1-C4DB-FDD7D44794F2}"/>
              </a:ext>
            </a:extLst>
          </p:cNvPr>
          <p:cNvGrpSpPr/>
          <p:nvPr/>
        </p:nvGrpSpPr>
        <p:grpSpPr>
          <a:xfrm>
            <a:off x="14853378" y="7416447"/>
            <a:ext cx="346028" cy="195258"/>
            <a:chOff x="4756975" y="2341800"/>
            <a:chExt cx="91975" cy="51925"/>
          </a:xfrm>
        </p:grpSpPr>
        <p:sp>
          <p:nvSpPr>
            <p:cNvPr id="239" name="Google Shape;1426;p70">
              <a:extLst>
                <a:ext uri="{FF2B5EF4-FFF2-40B4-BE49-F238E27FC236}">
                  <a16:creationId xmlns:a16="http://schemas.microsoft.com/office/drawing/2014/main" id="{D4353D57-4F68-A318-1B3A-B1A79FBA0B11}"/>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0" name="Google Shape;1427;p70">
              <a:extLst>
                <a:ext uri="{FF2B5EF4-FFF2-40B4-BE49-F238E27FC236}">
                  <a16:creationId xmlns:a16="http://schemas.microsoft.com/office/drawing/2014/main" id="{811A744F-1CC4-46F4-E834-873C5DD06A6F}"/>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1" name="Google Shape;1428;p70">
              <a:extLst>
                <a:ext uri="{FF2B5EF4-FFF2-40B4-BE49-F238E27FC236}">
                  <a16:creationId xmlns:a16="http://schemas.microsoft.com/office/drawing/2014/main" id="{153B9B4D-B609-3559-97A1-408E6614C382}"/>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2" name="Google Shape;1429;p70">
              <a:extLst>
                <a:ext uri="{FF2B5EF4-FFF2-40B4-BE49-F238E27FC236}">
                  <a16:creationId xmlns:a16="http://schemas.microsoft.com/office/drawing/2014/main" id="{CE7A4EC7-3AA0-6234-DC1A-489DE0DA4FF2}"/>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3" name="Google Shape;1430;p70">
              <a:extLst>
                <a:ext uri="{FF2B5EF4-FFF2-40B4-BE49-F238E27FC236}">
                  <a16:creationId xmlns:a16="http://schemas.microsoft.com/office/drawing/2014/main" id="{4AFCE72C-0531-0D3B-F5D5-39F699988F82}"/>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4" name="Google Shape;1431;p70">
              <a:extLst>
                <a:ext uri="{FF2B5EF4-FFF2-40B4-BE49-F238E27FC236}">
                  <a16:creationId xmlns:a16="http://schemas.microsoft.com/office/drawing/2014/main" id="{078E8423-4D83-DC75-2777-0F393A6C9225}"/>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5" name="Google Shape;1432;p70">
              <a:extLst>
                <a:ext uri="{FF2B5EF4-FFF2-40B4-BE49-F238E27FC236}">
                  <a16:creationId xmlns:a16="http://schemas.microsoft.com/office/drawing/2014/main" id="{DFD203E9-9D04-9B72-B240-20027D650869}"/>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6" name="Google Shape;1433;p70">
              <a:extLst>
                <a:ext uri="{FF2B5EF4-FFF2-40B4-BE49-F238E27FC236}">
                  <a16:creationId xmlns:a16="http://schemas.microsoft.com/office/drawing/2014/main" id="{2377A11C-6F30-0AE2-0690-2ED0868A872F}"/>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7" name="Google Shape;1434;p70">
              <a:extLst>
                <a:ext uri="{FF2B5EF4-FFF2-40B4-BE49-F238E27FC236}">
                  <a16:creationId xmlns:a16="http://schemas.microsoft.com/office/drawing/2014/main" id="{8F8B5013-A048-E274-5A57-2784A738A270}"/>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8" name="Google Shape;1435;p70">
              <a:extLst>
                <a:ext uri="{FF2B5EF4-FFF2-40B4-BE49-F238E27FC236}">
                  <a16:creationId xmlns:a16="http://schemas.microsoft.com/office/drawing/2014/main" id="{2597124A-2154-02EE-7D6D-CCC6F6909EBF}"/>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9" name="Google Shape;1436;p70">
              <a:extLst>
                <a:ext uri="{FF2B5EF4-FFF2-40B4-BE49-F238E27FC236}">
                  <a16:creationId xmlns:a16="http://schemas.microsoft.com/office/drawing/2014/main" id="{C6FAFFB2-4623-3386-D770-9E993CDAADD4}"/>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0" name="Google Shape;1437;p70">
              <a:extLst>
                <a:ext uri="{FF2B5EF4-FFF2-40B4-BE49-F238E27FC236}">
                  <a16:creationId xmlns:a16="http://schemas.microsoft.com/office/drawing/2014/main" id="{6B3C85BB-E70D-C15E-464E-F14480BB22A0}"/>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1" name="Google Shape;1438;p70">
              <a:extLst>
                <a:ext uri="{FF2B5EF4-FFF2-40B4-BE49-F238E27FC236}">
                  <a16:creationId xmlns:a16="http://schemas.microsoft.com/office/drawing/2014/main" id="{6BAB38EC-D7E3-9323-636B-D06FAFD7824A}"/>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2" name="Google Shape;1439;p70">
              <a:extLst>
                <a:ext uri="{FF2B5EF4-FFF2-40B4-BE49-F238E27FC236}">
                  <a16:creationId xmlns:a16="http://schemas.microsoft.com/office/drawing/2014/main" id="{05110A33-8599-6F6F-327B-073287765781}"/>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3" name="Google Shape;1440;p70">
              <a:extLst>
                <a:ext uri="{FF2B5EF4-FFF2-40B4-BE49-F238E27FC236}">
                  <a16:creationId xmlns:a16="http://schemas.microsoft.com/office/drawing/2014/main" id="{59C04990-1F21-61F1-8E82-E7BB82BED459}"/>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4" name="Google Shape;1441;p70">
              <a:extLst>
                <a:ext uri="{FF2B5EF4-FFF2-40B4-BE49-F238E27FC236}">
                  <a16:creationId xmlns:a16="http://schemas.microsoft.com/office/drawing/2014/main" id="{9F0A8C9F-2236-FADE-99DC-4DAC527B3896}"/>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5" name="Google Shape;1442;p70">
              <a:extLst>
                <a:ext uri="{FF2B5EF4-FFF2-40B4-BE49-F238E27FC236}">
                  <a16:creationId xmlns:a16="http://schemas.microsoft.com/office/drawing/2014/main" id="{400C26BE-1443-8DF5-464A-E01216BB9660}"/>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6" name="Google Shape;1443;p70">
              <a:extLst>
                <a:ext uri="{FF2B5EF4-FFF2-40B4-BE49-F238E27FC236}">
                  <a16:creationId xmlns:a16="http://schemas.microsoft.com/office/drawing/2014/main" id="{0B4C7A6A-F51C-FB0B-13B3-968A2FC8116C}"/>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7" name="Google Shape;1444;p70">
              <a:extLst>
                <a:ext uri="{FF2B5EF4-FFF2-40B4-BE49-F238E27FC236}">
                  <a16:creationId xmlns:a16="http://schemas.microsoft.com/office/drawing/2014/main" id="{A507AC12-DB89-C925-0DB0-9FA757BD610E}"/>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8" name="Google Shape;1445;p70">
              <a:extLst>
                <a:ext uri="{FF2B5EF4-FFF2-40B4-BE49-F238E27FC236}">
                  <a16:creationId xmlns:a16="http://schemas.microsoft.com/office/drawing/2014/main" id="{6CA10B19-E823-211D-9CC6-0AD15484DE36}"/>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259" name="Google Shape;1446;p70">
            <a:extLst>
              <a:ext uri="{FF2B5EF4-FFF2-40B4-BE49-F238E27FC236}">
                <a16:creationId xmlns:a16="http://schemas.microsoft.com/office/drawing/2014/main" id="{67122CAB-BE04-BF2D-8B68-145C3BD5A2EB}"/>
              </a:ext>
            </a:extLst>
          </p:cNvPr>
          <p:cNvGrpSpPr/>
          <p:nvPr/>
        </p:nvGrpSpPr>
        <p:grpSpPr>
          <a:xfrm>
            <a:off x="15387253" y="8393841"/>
            <a:ext cx="424994" cy="351522"/>
            <a:chOff x="4943575" y="2516350"/>
            <a:chExt cx="98675" cy="81700"/>
          </a:xfrm>
        </p:grpSpPr>
        <p:sp>
          <p:nvSpPr>
            <p:cNvPr id="260" name="Google Shape;1447;p70">
              <a:extLst>
                <a:ext uri="{FF2B5EF4-FFF2-40B4-BE49-F238E27FC236}">
                  <a16:creationId xmlns:a16="http://schemas.microsoft.com/office/drawing/2014/main" id="{3C5AC5E6-E382-25D4-4B66-DA7F5DE3FF57}"/>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1" name="Google Shape;1448;p70">
              <a:extLst>
                <a:ext uri="{FF2B5EF4-FFF2-40B4-BE49-F238E27FC236}">
                  <a16:creationId xmlns:a16="http://schemas.microsoft.com/office/drawing/2014/main" id="{A7B7FCF6-2F1C-CD54-52F9-DA3C6424AB44}"/>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2" name="Google Shape;1449;p70">
              <a:extLst>
                <a:ext uri="{FF2B5EF4-FFF2-40B4-BE49-F238E27FC236}">
                  <a16:creationId xmlns:a16="http://schemas.microsoft.com/office/drawing/2014/main" id="{F4C60EA8-3346-9A92-20FD-32F6383103B7}"/>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3" name="Google Shape;1450;p70">
              <a:extLst>
                <a:ext uri="{FF2B5EF4-FFF2-40B4-BE49-F238E27FC236}">
                  <a16:creationId xmlns:a16="http://schemas.microsoft.com/office/drawing/2014/main" id="{799C728A-7FA7-2633-B7CA-AA58C335455B}"/>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4" name="Google Shape;1451;p70">
              <a:extLst>
                <a:ext uri="{FF2B5EF4-FFF2-40B4-BE49-F238E27FC236}">
                  <a16:creationId xmlns:a16="http://schemas.microsoft.com/office/drawing/2014/main" id="{30D7D0C7-9562-3AC3-F99A-7F080FE1484F}"/>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5" name="Google Shape;1452;p70">
              <a:extLst>
                <a:ext uri="{FF2B5EF4-FFF2-40B4-BE49-F238E27FC236}">
                  <a16:creationId xmlns:a16="http://schemas.microsoft.com/office/drawing/2014/main" id="{48C94B97-96C3-9076-810C-C228242D8003}"/>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6" name="Google Shape;1453;p70">
              <a:extLst>
                <a:ext uri="{FF2B5EF4-FFF2-40B4-BE49-F238E27FC236}">
                  <a16:creationId xmlns:a16="http://schemas.microsoft.com/office/drawing/2014/main" id="{6B946350-1E99-CD72-476B-91CD1D410DE9}"/>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7" name="Google Shape;1454;p70">
              <a:extLst>
                <a:ext uri="{FF2B5EF4-FFF2-40B4-BE49-F238E27FC236}">
                  <a16:creationId xmlns:a16="http://schemas.microsoft.com/office/drawing/2014/main" id="{C8C0E428-21D4-BFB1-013E-9AB06A206A07}"/>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8" name="Google Shape;1455;p70">
              <a:extLst>
                <a:ext uri="{FF2B5EF4-FFF2-40B4-BE49-F238E27FC236}">
                  <a16:creationId xmlns:a16="http://schemas.microsoft.com/office/drawing/2014/main" id="{79DF5787-40BD-8568-73EC-9D2CC8FEDA59}"/>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9" name="Google Shape;1456;p70">
              <a:extLst>
                <a:ext uri="{FF2B5EF4-FFF2-40B4-BE49-F238E27FC236}">
                  <a16:creationId xmlns:a16="http://schemas.microsoft.com/office/drawing/2014/main" id="{7559E9B2-59C7-78C7-E88E-4117E6A496BE}"/>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0" name="Google Shape;1457;p70">
              <a:extLst>
                <a:ext uri="{FF2B5EF4-FFF2-40B4-BE49-F238E27FC236}">
                  <a16:creationId xmlns:a16="http://schemas.microsoft.com/office/drawing/2014/main" id="{F90A2712-BBDC-9562-B388-ED4A2F4D2D19}"/>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1" name="Google Shape;1458;p70">
              <a:extLst>
                <a:ext uri="{FF2B5EF4-FFF2-40B4-BE49-F238E27FC236}">
                  <a16:creationId xmlns:a16="http://schemas.microsoft.com/office/drawing/2014/main" id="{D2ADCB6D-4D11-C628-F203-B2484506BDAE}"/>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2" name="Google Shape;1459;p70">
              <a:extLst>
                <a:ext uri="{FF2B5EF4-FFF2-40B4-BE49-F238E27FC236}">
                  <a16:creationId xmlns:a16="http://schemas.microsoft.com/office/drawing/2014/main" id="{D64D9FFD-FCD1-915D-CD0B-829A3612D6C1}"/>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3" name="Google Shape;1460;p70">
              <a:extLst>
                <a:ext uri="{FF2B5EF4-FFF2-40B4-BE49-F238E27FC236}">
                  <a16:creationId xmlns:a16="http://schemas.microsoft.com/office/drawing/2014/main" id="{D317D4F5-ABD0-DBD5-3CA9-E4C2F420C92F}"/>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4" name="Google Shape;1461;p70">
              <a:extLst>
                <a:ext uri="{FF2B5EF4-FFF2-40B4-BE49-F238E27FC236}">
                  <a16:creationId xmlns:a16="http://schemas.microsoft.com/office/drawing/2014/main" id="{0E124833-3BA3-1176-CC79-4AAB15968FA4}"/>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5" name="Google Shape;1462;p70">
              <a:extLst>
                <a:ext uri="{FF2B5EF4-FFF2-40B4-BE49-F238E27FC236}">
                  <a16:creationId xmlns:a16="http://schemas.microsoft.com/office/drawing/2014/main" id="{73E7DC34-0272-3DD6-E261-0632C630988A}"/>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6" name="Google Shape;1463;p70">
              <a:extLst>
                <a:ext uri="{FF2B5EF4-FFF2-40B4-BE49-F238E27FC236}">
                  <a16:creationId xmlns:a16="http://schemas.microsoft.com/office/drawing/2014/main" id="{7FBD3019-5515-8A5E-2B2F-E2A96CAD35D2}"/>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7" name="Google Shape;1464;p70">
              <a:extLst>
                <a:ext uri="{FF2B5EF4-FFF2-40B4-BE49-F238E27FC236}">
                  <a16:creationId xmlns:a16="http://schemas.microsoft.com/office/drawing/2014/main" id="{B6B47BFE-2682-2477-D0C3-B148CAACE7F4}"/>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8" name="Google Shape;1465;p70">
              <a:extLst>
                <a:ext uri="{FF2B5EF4-FFF2-40B4-BE49-F238E27FC236}">
                  <a16:creationId xmlns:a16="http://schemas.microsoft.com/office/drawing/2014/main" id="{3421A1F4-E529-D3E9-717F-28081EADA7A2}"/>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9" name="Google Shape;1466;p70">
              <a:extLst>
                <a:ext uri="{FF2B5EF4-FFF2-40B4-BE49-F238E27FC236}">
                  <a16:creationId xmlns:a16="http://schemas.microsoft.com/office/drawing/2014/main" id="{EC38342F-EAE1-E7F8-4BB0-CFED19E0A1BB}"/>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0" name="Google Shape;1467;p70">
              <a:extLst>
                <a:ext uri="{FF2B5EF4-FFF2-40B4-BE49-F238E27FC236}">
                  <a16:creationId xmlns:a16="http://schemas.microsoft.com/office/drawing/2014/main" id="{6950D7BA-268B-2475-9926-269BF7A7502B}"/>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1" name="Google Shape;1468;p70">
              <a:extLst>
                <a:ext uri="{FF2B5EF4-FFF2-40B4-BE49-F238E27FC236}">
                  <a16:creationId xmlns:a16="http://schemas.microsoft.com/office/drawing/2014/main" id="{73EDA88D-EDEF-4446-B167-F89EBCCE7CB1}"/>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2" name="Google Shape;1469;p70">
              <a:extLst>
                <a:ext uri="{FF2B5EF4-FFF2-40B4-BE49-F238E27FC236}">
                  <a16:creationId xmlns:a16="http://schemas.microsoft.com/office/drawing/2014/main" id="{E97D3CB2-DD65-1924-D5A5-BCDF595E09FB}"/>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3" name="Google Shape;1470;p70">
              <a:extLst>
                <a:ext uri="{FF2B5EF4-FFF2-40B4-BE49-F238E27FC236}">
                  <a16:creationId xmlns:a16="http://schemas.microsoft.com/office/drawing/2014/main" id="{439D15FF-BE10-586F-7325-620F30677606}"/>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4" name="Google Shape;1471;p70">
              <a:extLst>
                <a:ext uri="{FF2B5EF4-FFF2-40B4-BE49-F238E27FC236}">
                  <a16:creationId xmlns:a16="http://schemas.microsoft.com/office/drawing/2014/main" id="{AC1233DB-157C-A520-BAE4-00A28B21B737}"/>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5" name="Google Shape;1472;p70">
              <a:extLst>
                <a:ext uri="{FF2B5EF4-FFF2-40B4-BE49-F238E27FC236}">
                  <a16:creationId xmlns:a16="http://schemas.microsoft.com/office/drawing/2014/main" id="{C024DA1D-9233-03F5-5FBA-9499271A5804}"/>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6" name="Google Shape;1473;p70">
              <a:extLst>
                <a:ext uri="{FF2B5EF4-FFF2-40B4-BE49-F238E27FC236}">
                  <a16:creationId xmlns:a16="http://schemas.microsoft.com/office/drawing/2014/main" id="{1DC5B8BA-3555-1650-D22A-DA4674A11F98}"/>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7" name="Google Shape;1474;p70">
              <a:extLst>
                <a:ext uri="{FF2B5EF4-FFF2-40B4-BE49-F238E27FC236}">
                  <a16:creationId xmlns:a16="http://schemas.microsoft.com/office/drawing/2014/main" id="{E669F70B-56C8-228D-2218-E021859573D0}"/>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8" name="Google Shape;1475;p70">
              <a:extLst>
                <a:ext uri="{FF2B5EF4-FFF2-40B4-BE49-F238E27FC236}">
                  <a16:creationId xmlns:a16="http://schemas.microsoft.com/office/drawing/2014/main" id="{9232D6F8-0B2D-8174-5E15-61AF0692D237}"/>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9" name="Google Shape;1476;p70">
              <a:extLst>
                <a:ext uri="{FF2B5EF4-FFF2-40B4-BE49-F238E27FC236}">
                  <a16:creationId xmlns:a16="http://schemas.microsoft.com/office/drawing/2014/main" id="{638FC914-867A-892F-4C8A-3E5D48806AC5}"/>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0" name="Google Shape;1477;p70">
              <a:extLst>
                <a:ext uri="{FF2B5EF4-FFF2-40B4-BE49-F238E27FC236}">
                  <a16:creationId xmlns:a16="http://schemas.microsoft.com/office/drawing/2014/main" id="{22C5C7A3-E26A-12A5-3A57-DF64F9026C43}"/>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1" name="Google Shape;1478;p70">
              <a:extLst>
                <a:ext uri="{FF2B5EF4-FFF2-40B4-BE49-F238E27FC236}">
                  <a16:creationId xmlns:a16="http://schemas.microsoft.com/office/drawing/2014/main" id="{BC297E7E-9131-39BA-5531-B30B0BEB0B1B}"/>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2" name="Google Shape;1479;p70">
              <a:extLst>
                <a:ext uri="{FF2B5EF4-FFF2-40B4-BE49-F238E27FC236}">
                  <a16:creationId xmlns:a16="http://schemas.microsoft.com/office/drawing/2014/main" id="{80B06D86-3940-8F90-C40F-4E3B2C5A6F4A}"/>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3" name="Google Shape;1480;p70">
              <a:extLst>
                <a:ext uri="{FF2B5EF4-FFF2-40B4-BE49-F238E27FC236}">
                  <a16:creationId xmlns:a16="http://schemas.microsoft.com/office/drawing/2014/main" id="{240E19E7-5786-3A60-680C-89CEED7578D1}"/>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4" name="Google Shape;1481;p70">
              <a:extLst>
                <a:ext uri="{FF2B5EF4-FFF2-40B4-BE49-F238E27FC236}">
                  <a16:creationId xmlns:a16="http://schemas.microsoft.com/office/drawing/2014/main" id="{4CC29962-AF2A-8B78-7F76-27DC30B2CF8A}"/>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5" name="Google Shape;1482;p70">
              <a:extLst>
                <a:ext uri="{FF2B5EF4-FFF2-40B4-BE49-F238E27FC236}">
                  <a16:creationId xmlns:a16="http://schemas.microsoft.com/office/drawing/2014/main" id="{0F008728-2E90-FBA3-2EC8-30315051CB49}"/>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6" name="Google Shape;1483;p70">
              <a:extLst>
                <a:ext uri="{FF2B5EF4-FFF2-40B4-BE49-F238E27FC236}">
                  <a16:creationId xmlns:a16="http://schemas.microsoft.com/office/drawing/2014/main" id="{D1D463AA-4040-8FC0-270C-4E7847214D52}"/>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7" name="Google Shape;1484;p70">
              <a:extLst>
                <a:ext uri="{FF2B5EF4-FFF2-40B4-BE49-F238E27FC236}">
                  <a16:creationId xmlns:a16="http://schemas.microsoft.com/office/drawing/2014/main" id="{192C5EFE-0143-C05E-1883-A84917D9676E}"/>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8" name="Google Shape;1485;p70">
              <a:extLst>
                <a:ext uri="{FF2B5EF4-FFF2-40B4-BE49-F238E27FC236}">
                  <a16:creationId xmlns:a16="http://schemas.microsoft.com/office/drawing/2014/main" id="{EDC3A5BD-AC7C-691B-6EDF-0C7614F4F0BD}"/>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9" name="Google Shape;1486;p70">
              <a:extLst>
                <a:ext uri="{FF2B5EF4-FFF2-40B4-BE49-F238E27FC236}">
                  <a16:creationId xmlns:a16="http://schemas.microsoft.com/office/drawing/2014/main" id="{BF435521-0782-785A-47B7-7B60EF1D63B9}"/>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0" name="Google Shape;1487;p70">
              <a:extLst>
                <a:ext uri="{FF2B5EF4-FFF2-40B4-BE49-F238E27FC236}">
                  <a16:creationId xmlns:a16="http://schemas.microsoft.com/office/drawing/2014/main" id="{5942A129-BE6F-7027-7E67-668478E68AF8}"/>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1" name="Google Shape;1488;p70">
              <a:extLst>
                <a:ext uri="{FF2B5EF4-FFF2-40B4-BE49-F238E27FC236}">
                  <a16:creationId xmlns:a16="http://schemas.microsoft.com/office/drawing/2014/main" id="{5A58AEA5-9BB9-E048-ED18-F3DF4FB1E177}"/>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2" name="Google Shape;1489;p70">
              <a:extLst>
                <a:ext uri="{FF2B5EF4-FFF2-40B4-BE49-F238E27FC236}">
                  <a16:creationId xmlns:a16="http://schemas.microsoft.com/office/drawing/2014/main" id="{82DD2083-C102-633D-83DC-5FB9D593D77E}"/>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3" name="Google Shape;1490;p70">
              <a:extLst>
                <a:ext uri="{FF2B5EF4-FFF2-40B4-BE49-F238E27FC236}">
                  <a16:creationId xmlns:a16="http://schemas.microsoft.com/office/drawing/2014/main" id="{BFD95C3F-2A6C-74E1-DCA5-AA84C82260B4}"/>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4" name="Google Shape;1491;p70">
              <a:extLst>
                <a:ext uri="{FF2B5EF4-FFF2-40B4-BE49-F238E27FC236}">
                  <a16:creationId xmlns:a16="http://schemas.microsoft.com/office/drawing/2014/main" id="{E7327E12-EDFE-44C9-39FE-71D856DCB925}"/>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5" name="Google Shape;1492;p70">
              <a:extLst>
                <a:ext uri="{FF2B5EF4-FFF2-40B4-BE49-F238E27FC236}">
                  <a16:creationId xmlns:a16="http://schemas.microsoft.com/office/drawing/2014/main" id="{16D65AD8-9AE3-1A03-0B92-436E7098BADE}"/>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6" name="Google Shape;1493;p70">
              <a:extLst>
                <a:ext uri="{FF2B5EF4-FFF2-40B4-BE49-F238E27FC236}">
                  <a16:creationId xmlns:a16="http://schemas.microsoft.com/office/drawing/2014/main" id="{8A25BEA7-B2DF-7A59-D6CA-870D8CBD01B0}"/>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7" name="Google Shape;1494;p70">
              <a:extLst>
                <a:ext uri="{FF2B5EF4-FFF2-40B4-BE49-F238E27FC236}">
                  <a16:creationId xmlns:a16="http://schemas.microsoft.com/office/drawing/2014/main" id="{905F3AF0-667A-C06D-85AB-A39B649728F7}"/>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8" name="Google Shape;1495;p70">
              <a:extLst>
                <a:ext uri="{FF2B5EF4-FFF2-40B4-BE49-F238E27FC236}">
                  <a16:creationId xmlns:a16="http://schemas.microsoft.com/office/drawing/2014/main" id="{DBA2CE30-0664-933C-0533-4B5D08026DCC}"/>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9" name="Google Shape;1496;p70">
              <a:extLst>
                <a:ext uri="{FF2B5EF4-FFF2-40B4-BE49-F238E27FC236}">
                  <a16:creationId xmlns:a16="http://schemas.microsoft.com/office/drawing/2014/main" id="{7837C8E9-C833-1E6D-A784-AD0F632324C4}"/>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0" name="Google Shape;1497;p70">
              <a:extLst>
                <a:ext uri="{FF2B5EF4-FFF2-40B4-BE49-F238E27FC236}">
                  <a16:creationId xmlns:a16="http://schemas.microsoft.com/office/drawing/2014/main" id="{D6803D71-1819-41ED-C9D3-D041AFB9A13A}"/>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1" name="Google Shape;1498;p70">
              <a:extLst>
                <a:ext uri="{FF2B5EF4-FFF2-40B4-BE49-F238E27FC236}">
                  <a16:creationId xmlns:a16="http://schemas.microsoft.com/office/drawing/2014/main" id="{78A1A742-097D-5909-E2D6-7AC29772C3D5}"/>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2" name="Google Shape;1499;p70">
              <a:extLst>
                <a:ext uri="{FF2B5EF4-FFF2-40B4-BE49-F238E27FC236}">
                  <a16:creationId xmlns:a16="http://schemas.microsoft.com/office/drawing/2014/main" id="{9938D0C4-939A-133A-B5BC-9194B6EE54A6}"/>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3" name="Google Shape;1500;p70">
              <a:extLst>
                <a:ext uri="{FF2B5EF4-FFF2-40B4-BE49-F238E27FC236}">
                  <a16:creationId xmlns:a16="http://schemas.microsoft.com/office/drawing/2014/main" id="{B318A023-8D92-DC47-D244-E7607C2F3AEF}"/>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4" name="Google Shape;1501;p70">
              <a:extLst>
                <a:ext uri="{FF2B5EF4-FFF2-40B4-BE49-F238E27FC236}">
                  <a16:creationId xmlns:a16="http://schemas.microsoft.com/office/drawing/2014/main" id="{3CD42769-6A57-ED65-7ED0-2893DDC64AA9}"/>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5" name="Google Shape;1502;p70">
              <a:extLst>
                <a:ext uri="{FF2B5EF4-FFF2-40B4-BE49-F238E27FC236}">
                  <a16:creationId xmlns:a16="http://schemas.microsoft.com/office/drawing/2014/main" id="{A62187A2-6FA5-BD5E-F7AB-CAB6B7705C62}"/>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6" name="Google Shape;1503;p70">
              <a:extLst>
                <a:ext uri="{FF2B5EF4-FFF2-40B4-BE49-F238E27FC236}">
                  <a16:creationId xmlns:a16="http://schemas.microsoft.com/office/drawing/2014/main" id="{6D639EA8-2B2E-FDA7-4D6E-A55C53763069}"/>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7" name="Google Shape;1504;p70">
              <a:extLst>
                <a:ext uri="{FF2B5EF4-FFF2-40B4-BE49-F238E27FC236}">
                  <a16:creationId xmlns:a16="http://schemas.microsoft.com/office/drawing/2014/main" id="{9EB70B06-0676-3B80-69F6-34C8B33A3F3C}"/>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8" name="Google Shape;1505;p70">
              <a:extLst>
                <a:ext uri="{FF2B5EF4-FFF2-40B4-BE49-F238E27FC236}">
                  <a16:creationId xmlns:a16="http://schemas.microsoft.com/office/drawing/2014/main" id="{D3080E1E-5E48-B57C-44C4-D9DF20E30643}"/>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9" name="Google Shape;1506;p70">
              <a:extLst>
                <a:ext uri="{FF2B5EF4-FFF2-40B4-BE49-F238E27FC236}">
                  <a16:creationId xmlns:a16="http://schemas.microsoft.com/office/drawing/2014/main" id="{38DBCD34-287D-F10F-CDEB-4A6BCE902290}"/>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0" name="Google Shape;1507;p70">
              <a:extLst>
                <a:ext uri="{FF2B5EF4-FFF2-40B4-BE49-F238E27FC236}">
                  <a16:creationId xmlns:a16="http://schemas.microsoft.com/office/drawing/2014/main" id="{50EE2648-364D-0A09-377E-63023EEBC896}"/>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1" name="Google Shape;1508;p70">
              <a:extLst>
                <a:ext uri="{FF2B5EF4-FFF2-40B4-BE49-F238E27FC236}">
                  <a16:creationId xmlns:a16="http://schemas.microsoft.com/office/drawing/2014/main" id="{AB36F837-E230-85CC-31FD-F41EE14B0360}"/>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2" name="Google Shape;1509;p70">
              <a:extLst>
                <a:ext uri="{FF2B5EF4-FFF2-40B4-BE49-F238E27FC236}">
                  <a16:creationId xmlns:a16="http://schemas.microsoft.com/office/drawing/2014/main" id="{8271148E-6E2C-92B5-0BAE-B1885546A189}"/>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3" name="Google Shape;1510;p70">
              <a:extLst>
                <a:ext uri="{FF2B5EF4-FFF2-40B4-BE49-F238E27FC236}">
                  <a16:creationId xmlns:a16="http://schemas.microsoft.com/office/drawing/2014/main" id="{A3924BA8-4BA4-4838-4E48-F694A28885A5}"/>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4" name="Google Shape;1511;p70">
              <a:extLst>
                <a:ext uri="{FF2B5EF4-FFF2-40B4-BE49-F238E27FC236}">
                  <a16:creationId xmlns:a16="http://schemas.microsoft.com/office/drawing/2014/main" id="{4F37ECB6-B182-4258-D3F4-10559E9E9675}"/>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5" name="Google Shape;1512;p70">
              <a:extLst>
                <a:ext uri="{FF2B5EF4-FFF2-40B4-BE49-F238E27FC236}">
                  <a16:creationId xmlns:a16="http://schemas.microsoft.com/office/drawing/2014/main" id="{6DAE6AFF-A2F3-B025-1A9F-E762BEA93FBB}"/>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6" name="Google Shape;1513;p70">
              <a:extLst>
                <a:ext uri="{FF2B5EF4-FFF2-40B4-BE49-F238E27FC236}">
                  <a16:creationId xmlns:a16="http://schemas.microsoft.com/office/drawing/2014/main" id="{608E32A8-CEC9-53DE-0812-F6E758D8B611}"/>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7" name="Google Shape;1514;p70">
              <a:extLst>
                <a:ext uri="{FF2B5EF4-FFF2-40B4-BE49-F238E27FC236}">
                  <a16:creationId xmlns:a16="http://schemas.microsoft.com/office/drawing/2014/main" id="{ADF1DE53-01EB-9B50-A9B5-83386D639FAD}"/>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8" name="Google Shape;1515;p70">
              <a:extLst>
                <a:ext uri="{FF2B5EF4-FFF2-40B4-BE49-F238E27FC236}">
                  <a16:creationId xmlns:a16="http://schemas.microsoft.com/office/drawing/2014/main" id="{62913DC2-2F42-E6FE-A8F8-BD5E87A3A901}"/>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9" name="Google Shape;1516;p70">
              <a:extLst>
                <a:ext uri="{FF2B5EF4-FFF2-40B4-BE49-F238E27FC236}">
                  <a16:creationId xmlns:a16="http://schemas.microsoft.com/office/drawing/2014/main" id="{714E55E9-5F74-0046-6792-63D00F99F5A7}"/>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0" name="Google Shape;1517;p70">
              <a:extLst>
                <a:ext uri="{FF2B5EF4-FFF2-40B4-BE49-F238E27FC236}">
                  <a16:creationId xmlns:a16="http://schemas.microsoft.com/office/drawing/2014/main" id="{BB52206C-AB0E-218E-2248-607B72B796DF}"/>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1" name="Google Shape;1518;p70">
              <a:extLst>
                <a:ext uri="{FF2B5EF4-FFF2-40B4-BE49-F238E27FC236}">
                  <a16:creationId xmlns:a16="http://schemas.microsoft.com/office/drawing/2014/main" id="{649E692D-21DB-7C2F-A513-875C75EEFCEE}"/>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2" name="Google Shape;1519;p70">
              <a:extLst>
                <a:ext uri="{FF2B5EF4-FFF2-40B4-BE49-F238E27FC236}">
                  <a16:creationId xmlns:a16="http://schemas.microsoft.com/office/drawing/2014/main" id="{B8B5520D-3053-DC5C-B36C-CF7CC3A0EF64}"/>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3" name="Google Shape;1520;p70">
              <a:extLst>
                <a:ext uri="{FF2B5EF4-FFF2-40B4-BE49-F238E27FC236}">
                  <a16:creationId xmlns:a16="http://schemas.microsoft.com/office/drawing/2014/main" id="{B783B186-72F9-42B9-F23A-E2267EC483CF}"/>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4" name="Google Shape;1521;p70">
              <a:extLst>
                <a:ext uri="{FF2B5EF4-FFF2-40B4-BE49-F238E27FC236}">
                  <a16:creationId xmlns:a16="http://schemas.microsoft.com/office/drawing/2014/main" id="{99683A44-9B5B-9BAC-67DC-88F5A61BD945}"/>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5" name="Google Shape;1522;p70">
              <a:extLst>
                <a:ext uri="{FF2B5EF4-FFF2-40B4-BE49-F238E27FC236}">
                  <a16:creationId xmlns:a16="http://schemas.microsoft.com/office/drawing/2014/main" id="{7C51D1C9-BCF8-CEED-20C2-8EA1AF99A346}"/>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6" name="Google Shape;1523;p70">
              <a:extLst>
                <a:ext uri="{FF2B5EF4-FFF2-40B4-BE49-F238E27FC236}">
                  <a16:creationId xmlns:a16="http://schemas.microsoft.com/office/drawing/2014/main" id="{6D2597A2-7492-41A7-0A66-AB088025A063}"/>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7" name="Google Shape;1524;p70">
              <a:extLst>
                <a:ext uri="{FF2B5EF4-FFF2-40B4-BE49-F238E27FC236}">
                  <a16:creationId xmlns:a16="http://schemas.microsoft.com/office/drawing/2014/main" id="{9607C2DC-AB88-5DB5-42D1-1816BE97835F}"/>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338" name="Google Shape;1525;p70">
            <a:extLst>
              <a:ext uri="{FF2B5EF4-FFF2-40B4-BE49-F238E27FC236}">
                <a16:creationId xmlns:a16="http://schemas.microsoft.com/office/drawing/2014/main" id="{1E230D85-0C3C-B448-ADA3-631CDE0DC685}"/>
              </a:ext>
            </a:extLst>
          </p:cNvPr>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9" name="Google Shape;1526;p70">
            <a:extLst>
              <a:ext uri="{FF2B5EF4-FFF2-40B4-BE49-F238E27FC236}">
                <a16:creationId xmlns:a16="http://schemas.microsoft.com/office/drawing/2014/main" id="{5E0F7283-7D50-A0D4-A382-F2DDE3C6020E}"/>
              </a:ext>
            </a:extLst>
          </p:cNvPr>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40" name="Google Shape;1527;p70">
            <a:extLst>
              <a:ext uri="{FF2B5EF4-FFF2-40B4-BE49-F238E27FC236}">
                <a16:creationId xmlns:a16="http://schemas.microsoft.com/office/drawing/2014/main" id="{E5684008-413B-0D41-06F5-D3659A17F36B}"/>
              </a:ext>
            </a:extLst>
          </p:cNvPr>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41" name="Google Shape;1528;p70">
            <a:extLst>
              <a:ext uri="{FF2B5EF4-FFF2-40B4-BE49-F238E27FC236}">
                <a16:creationId xmlns:a16="http://schemas.microsoft.com/office/drawing/2014/main" id="{BD7D6D90-04AC-E7FB-3D3B-D86B3DC518A0}"/>
              </a:ext>
            </a:extLst>
          </p:cNvPr>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42" name="Google Shape;1529;p70">
            <a:extLst>
              <a:ext uri="{FF2B5EF4-FFF2-40B4-BE49-F238E27FC236}">
                <a16:creationId xmlns:a16="http://schemas.microsoft.com/office/drawing/2014/main" id="{79C4FB0E-D8CA-FC6D-CD9C-ED5EAB409D75}"/>
              </a:ext>
            </a:extLst>
          </p:cNvPr>
          <p:cNvSpPr txBox="1">
            <a:spLocks/>
          </p:cNvSpPr>
          <p:nvPr/>
        </p:nvSpPr>
        <p:spPr>
          <a:xfrm>
            <a:off x="1433550" y="1021800"/>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a:solidFill>
                  <a:srgbClr val="00B050"/>
                </a:solidFill>
                <a:cs typeface="B Nazanin" panose="00000400000000000000" pitchFamily="2" charset="-78"/>
              </a:rPr>
              <a:t>از منابع گرافیکی قابل ویرایش ما استفاده کنید...</a:t>
            </a:r>
            <a:endParaRPr lang="fa-IR" dirty="0">
              <a:solidFill>
                <a:srgbClr val="00B050"/>
              </a:solidFill>
              <a:cs typeface="B Nazanin" panose="00000400000000000000" pitchFamily="2" charset="-78"/>
            </a:endParaRPr>
          </a:p>
        </p:txBody>
      </p:sp>
    </p:spTree>
    <p:extLst>
      <p:ext uri="{BB962C8B-B14F-4D97-AF65-F5344CB8AC3E}">
        <p14:creationId xmlns:p14="http://schemas.microsoft.com/office/powerpoint/2010/main" val="20555886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18880" y="0"/>
            <a:ext cx="16050420" cy="5143500"/>
          </a:xfrm>
          <a:custGeom>
            <a:avLst/>
            <a:gdLst/>
            <a:ahLst/>
            <a:cxnLst/>
            <a:rect l="l" t="t" r="r" b="b"/>
            <a:pathLst>
              <a:path w="16050420" h="5143500">
                <a:moveTo>
                  <a:pt x="0" y="0"/>
                </a:moveTo>
                <a:lnTo>
                  <a:pt x="16050420" y="0"/>
                </a:lnTo>
                <a:lnTo>
                  <a:pt x="16050420" y="5143500"/>
                </a:lnTo>
                <a:lnTo>
                  <a:pt x="0" y="5143500"/>
                </a:lnTo>
                <a:lnTo>
                  <a:pt x="0" y="0"/>
                </a:lnTo>
                <a:close/>
              </a:path>
            </a:pathLst>
          </a:custGeom>
          <a:blipFill>
            <a:blip r:embed="rId3"/>
            <a:stretch>
              <a:fillRect r="-61"/>
            </a:stretch>
          </a:blipFill>
        </p:spPr>
      </p:sp>
      <p:sp>
        <p:nvSpPr>
          <p:cNvPr id="3" name="TextBox 3"/>
          <p:cNvSpPr txBox="1"/>
          <p:nvPr/>
        </p:nvSpPr>
        <p:spPr>
          <a:xfrm>
            <a:off x="5181600" y="8059410"/>
            <a:ext cx="8228281" cy="1796967"/>
          </a:xfrm>
          <a:prstGeom prst="rect">
            <a:avLst/>
          </a:prstGeom>
        </p:spPr>
        <p:txBody>
          <a:bodyPr wrap="square" lIns="0" tIns="0" rIns="0" bIns="0" rtlCol="0" anchor="t">
            <a:spAutoFit/>
          </a:bodyPr>
          <a:lstStyle/>
          <a:p>
            <a:pPr algn="ctr" rtl="1">
              <a:lnSpc>
                <a:spcPct val="150000"/>
              </a:lnSpc>
            </a:pPr>
            <a:r>
              <a:rPr lang="fa-IR" sz="2000" spc="-1" dirty="0">
                <a:solidFill>
                  <a:srgbClr val="000000"/>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بسیار به دریاها.. آنها را برای یک. علف های زنده به برای نمی تواند آب های جمع آوری شده بود بال. وحشتناک ترین</a:t>
            </a:r>
            <a:endParaRPr lang="en-US" sz="2000" spc="-1" dirty="0">
              <a:solidFill>
                <a:srgbClr val="000000"/>
              </a:solidFill>
              <a:latin typeface="Montserrat Light Light"/>
              <a:cs typeface="B Nazanin" panose="00000400000000000000" pitchFamily="2" charset="-78"/>
            </a:endParaRPr>
          </a:p>
        </p:txBody>
      </p:sp>
      <p:sp>
        <p:nvSpPr>
          <p:cNvPr id="4" name="TextBox 4"/>
          <p:cNvSpPr txBox="1"/>
          <p:nvPr/>
        </p:nvSpPr>
        <p:spPr>
          <a:xfrm>
            <a:off x="6382980" y="7057080"/>
            <a:ext cx="5522220" cy="602729"/>
          </a:xfrm>
          <a:prstGeom prst="rect">
            <a:avLst/>
          </a:prstGeom>
        </p:spPr>
        <p:txBody>
          <a:bodyPr lIns="0" tIns="0" rIns="0" bIns="0" rtlCol="0" anchor="t">
            <a:spAutoFit/>
          </a:bodyPr>
          <a:lstStyle/>
          <a:p>
            <a:pPr algn="ctr">
              <a:lnSpc>
                <a:spcPts val="4680"/>
              </a:lnSpc>
            </a:pPr>
            <a:r>
              <a:rPr lang="fa-IR" sz="3900" spc="745" dirty="0">
                <a:solidFill>
                  <a:schemeClr val="tx2"/>
                </a:solidFill>
                <a:latin typeface="Montserrat Bold"/>
                <a:cs typeface="B Nazanin" panose="00000400000000000000" pitchFamily="2" charset="-78"/>
              </a:rPr>
              <a:t>عنوان اینجا</a:t>
            </a:r>
            <a:endParaRPr lang="en-US" sz="3900" spc="745" dirty="0">
              <a:solidFill>
                <a:schemeClr val="tx2"/>
              </a:solidFill>
              <a:latin typeface="Montserrat Bold"/>
              <a:cs typeface="B Nazanin" panose="00000400000000000000" pitchFamily="2" charset="-78"/>
            </a:endParaRPr>
          </a:p>
        </p:txBody>
      </p:sp>
      <p:grpSp>
        <p:nvGrpSpPr>
          <p:cNvPr id="5" name="Group 5"/>
          <p:cNvGrpSpPr/>
          <p:nvPr/>
        </p:nvGrpSpPr>
        <p:grpSpPr>
          <a:xfrm>
            <a:off x="5889510" y="6791310"/>
            <a:ext cx="6508620" cy="968220"/>
            <a:chOff x="0" y="0"/>
            <a:chExt cx="8678160" cy="1290960"/>
          </a:xfrm>
        </p:grpSpPr>
        <p:sp>
          <p:nvSpPr>
            <p:cNvPr id="6" name="Freeform 6"/>
            <p:cNvSpPr/>
            <p:nvPr/>
          </p:nvSpPr>
          <p:spPr>
            <a:xfrm>
              <a:off x="0" y="0"/>
              <a:ext cx="8678164" cy="1290955"/>
            </a:xfrm>
            <a:custGeom>
              <a:avLst/>
              <a:gdLst/>
              <a:ahLst/>
              <a:cxnLst/>
              <a:rect l="l" t="t" r="r" b="b"/>
              <a:pathLst>
                <a:path w="8678164" h="1290955">
                  <a:moveTo>
                    <a:pt x="12573" y="0"/>
                  </a:moveTo>
                  <a:lnTo>
                    <a:pt x="8665591" y="0"/>
                  </a:lnTo>
                  <a:cubicBezTo>
                    <a:pt x="8672576" y="0"/>
                    <a:pt x="8678164" y="5588"/>
                    <a:pt x="8678164" y="12573"/>
                  </a:cubicBezTo>
                  <a:lnTo>
                    <a:pt x="8678164" y="1278382"/>
                  </a:lnTo>
                  <a:cubicBezTo>
                    <a:pt x="8678164" y="1285367"/>
                    <a:pt x="8672576" y="1290955"/>
                    <a:pt x="8665591" y="1290955"/>
                  </a:cubicBezTo>
                  <a:lnTo>
                    <a:pt x="12573" y="1290955"/>
                  </a:lnTo>
                  <a:cubicBezTo>
                    <a:pt x="5588" y="1290955"/>
                    <a:pt x="0" y="1285367"/>
                    <a:pt x="0" y="1278382"/>
                  </a:cubicBezTo>
                  <a:lnTo>
                    <a:pt x="0" y="12573"/>
                  </a:lnTo>
                  <a:cubicBezTo>
                    <a:pt x="0" y="5588"/>
                    <a:pt x="5588" y="0"/>
                    <a:pt x="12573" y="0"/>
                  </a:cubicBezTo>
                  <a:moveTo>
                    <a:pt x="12573" y="25146"/>
                  </a:moveTo>
                  <a:lnTo>
                    <a:pt x="12573" y="12573"/>
                  </a:lnTo>
                  <a:lnTo>
                    <a:pt x="25146" y="12573"/>
                  </a:lnTo>
                  <a:lnTo>
                    <a:pt x="25146" y="1278382"/>
                  </a:lnTo>
                  <a:lnTo>
                    <a:pt x="12573" y="1278382"/>
                  </a:lnTo>
                  <a:lnTo>
                    <a:pt x="12573" y="1265809"/>
                  </a:lnTo>
                  <a:lnTo>
                    <a:pt x="8665591" y="1265809"/>
                  </a:lnTo>
                  <a:lnTo>
                    <a:pt x="8665591" y="1278382"/>
                  </a:lnTo>
                  <a:lnTo>
                    <a:pt x="8653018" y="1278382"/>
                  </a:lnTo>
                  <a:lnTo>
                    <a:pt x="8653018" y="12573"/>
                  </a:lnTo>
                  <a:lnTo>
                    <a:pt x="8665591" y="12573"/>
                  </a:lnTo>
                  <a:lnTo>
                    <a:pt x="8665591" y="25146"/>
                  </a:lnTo>
                  <a:lnTo>
                    <a:pt x="12573" y="25146"/>
                  </a:lnTo>
                  <a:close/>
                </a:path>
              </a:pathLst>
            </a:custGeom>
            <a:solidFill>
              <a:srgbClr val="00B050"/>
            </a:solidFill>
          </p:spPr>
        </p:sp>
      </p:grpSp>
      <p:grpSp>
        <p:nvGrpSpPr>
          <p:cNvPr id="7" name="Group 7"/>
          <p:cNvGrpSpPr/>
          <p:nvPr/>
        </p:nvGrpSpPr>
        <p:grpSpPr>
          <a:xfrm>
            <a:off x="7315380" y="2898720"/>
            <a:ext cx="3657420" cy="3657420"/>
            <a:chOff x="0" y="0"/>
            <a:chExt cx="4876560" cy="4876560"/>
          </a:xfrm>
        </p:grpSpPr>
        <p:sp>
          <p:nvSpPr>
            <p:cNvPr id="8" name="Freeform 8"/>
            <p:cNvSpPr/>
            <p:nvPr/>
          </p:nvSpPr>
          <p:spPr>
            <a:xfrm>
              <a:off x="0" y="-4953"/>
              <a:ext cx="4886325" cy="4895977"/>
            </a:xfrm>
            <a:custGeom>
              <a:avLst/>
              <a:gdLst/>
              <a:ahLst/>
              <a:cxnLst/>
              <a:rect l="l" t="t" r="r" b="b"/>
              <a:pathLst>
                <a:path w="4886325" h="4895977">
                  <a:moveTo>
                    <a:pt x="0" y="2443226"/>
                  </a:moveTo>
                  <a:cubicBezTo>
                    <a:pt x="0" y="1100074"/>
                    <a:pt x="1086231" y="9906"/>
                    <a:pt x="2429383" y="4953"/>
                  </a:cubicBezTo>
                  <a:cubicBezTo>
                    <a:pt x="3772535" y="0"/>
                    <a:pt x="4866767" y="1082421"/>
                    <a:pt x="4876546" y="2425446"/>
                  </a:cubicBezTo>
                  <a:cubicBezTo>
                    <a:pt x="4886325" y="3768471"/>
                    <a:pt x="3807968" y="4866767"/>
                    <a:pt x="2464816" y="4881372"/>
                  </a:cubicBezTo>
                  <a:cubicBezTo>
                    <a:pt x="1121664" y="4895977"/>
                    <a:pt x="19812" y="3821684"/>
                    <a:pt x="254" y="2478659"/>
                  </a:cubicBezTo>
                  <a:close/>
                </a:path>
              </a:pathLst>
            </a:custGeom>
            <a:solidFill>
              <a:srgbClr val="FFFFFF"/>
            </a:solidFill>
          </p:spPr>
        </p:sp>
      </p:grpSp>
      <p:grpSp>
        <p:nvGrpSpPr>
          <p:cNvPr id="9" name="Group 9"/>
          <p:cNvGrpSpPr/>
          <p:nvPr/>
        </p:nvGrpSpPr>
        <p:grpSpPr>
          <a:xfrm>
            <a:off x="7515180" y="3099060"/>
            <a:ext cx="3257280" cy="3257280"/>
            <a:chOff x="0" y="0"/>
            <a:chExt cx="4343040" cy="4343040"/>
          </a:xfrm>
        </p:grpSpPr>
        <p:sp>
          <p:nvSpPr>
            <p:cNvPr id="10" name="Freeform 10"/>
            <p:cNvSpPr/>
            <p:nvPr/>
          </p:nvSpPr>
          <p:spPr>
            <a:xfrm>
              <a:off x="0" y="-4318"/>
              <a:ext cx="4351528" cy="4360291"/>
            </a:xfrm>
            <a:custGeom>
              <a:avLst/>
              <a:gdLst/>
              <a:ahLst/>
              <a:cxnLst/>
              <a:rect l="l" t="t" r="r" b="b"/>
              <a:pathLst>
                <a:path w="4351528" h="4360291">
                  <a:moveTo>
                    <a:pt x="0" y="2175891"/>
                  </a:moveTo>
                  <a:cubicBezTo>
                    <a:pt x="0" y="979678"/>
                    <a:pt x="967359" y="8636"/>
                    <a:pt x="2163572" y="4318"/>
                  </a:cubicBezTo>
                  <a:cubicBezTo>
                    <a:pt x="3359785" y="0"/>
                    <a:pt x="4334256" y="963803"/>
                    <a:pt x="4342892" y="2160016"/>
                  </a:cubicBezTo>
                  <a:cubicBezTo>
                    <a:pt x="4351528" y="3356229"/>
                    <a:pt x="3391281" y="4334129"/>
                    <a:pt x="2195068" y="4347210"/>
                  </a:cubicBezTo>
                  <a:cubicBezTo>
                    <a:pt x="998855" y="4360291"/>
                    <a:pt x="17653" y="3403473"/>
                    <a:pt x="254" y="2207387"/>
                  </a:cubicBezTo>
                  <a:close/>
                </a:path>
              </a:pathLst>
            </a:custGeom>
            <a:solidFill>
              <a:srgbClr val="00B050"/>
            </a:solidFill>
          </p:spPr>
        </p:sp>
      </p:grpSp>
      <p:sp>
        <p:nvSpPr>
          <p:cNvPr id="11" name="Freeform 11"/>
          <p:cNvSpPr/>
          <p:nvPr/>
        </p:nvSpPr>
        <p:spPr>
          <a:xfrm>
            <a:off x="7788960" y="3343140"/>
            <a:ext cx="2709720" cy="2709720"/>
          </a:xfrm>
          <a:custGeom>
            <a:avLst/>
            <a:gdLst/>
            <a:ahLst/>
            <a:cxnLst/>
            <a:rect l="l" t="t" r="r" b="b"/>
            <a:pathLst>
              <a:path w="2709720" h="2709720">
                <a:moveTo>
                  <a:pt x="0" y="0"/>
                </a:moveTo>
                <a:lnTo>
                  <a:pt x="2709720" y="0"/>
                </a:lnTo>
                <a:lnTo>
                  <a:pt x="2709720" y="2709720"/>
                </a:lnTo>
                <a:lnTo>
                  <a:pt x="0" y="2709720"/>
                </a:lnTo>
                <a:lnTo>
                  <a:pt x="0" y="0"/>
                </a:lnTo>
                <a:close/>
              </a:path>
            </a:pathLst>
          </a:custGeom>
          <a:blipFill>
            <a:blip r:embed="rId4"/>
            <a:stretch>
              <a:fillRect r="-532" b="-532"/>
            </a:stretch>
          </a:blipFill>
        </p:spPr>
      </p:sp>
      <p:grpSp>
        <p:nvGrpSpPr>
          <p:cNvPr id="12" name="Group 12"/>
          <p:cNvGrpSpPr/>
          <p:nvPr/>
        </p:nvGrpSpPr>
        <p:grpSpPr>
          <a:xfrm>
            <a:off x="0" y="10001340"/>
            <a:ext cx="18288180" cy="327240"/>
            <a:chOff x="0" y="0"/>
            <a:chExt cx="24384240" cy="436320"/>
          </a:xfrm>
        </p:grpSpPr>
        <p:sp>
          <p:nvSpPr>
            <p:cNvPr id="13" name="Freeform 13"/>
            <p:cNvSpPr/>
            <p:nvPr/>
          </p:nvSpPr>
          <p:spPr>
            <a:xfrm>
              <a:off x="0" y="0"/>
              <a:ext cx="24384254" cy="436372"/>
            </a:xfrm>
            <a:custGeom>
              <a:avLst/>
              <a:gdLst/>
              <a:ahLst/>
              <a:cxnLst/>
              <a:rect l="l" t="t" r="r" b="b"/>
              <a:pathLst>
                <a:path w="24384254" h="436372">
                  <a:moveTo>
                    <a:pt x="0" y="0"/>
                  </a:moveTo>
                  <a:lnTo>
                    <a:pt x="24384254" y="0"/>
                  </a:lnTo>
                  <a:lnTo>
                    <a:pt x="24384254" y="436372"/>
                  </a:lnTo>
                  <a:lnTo>
                    <a:pt x="0" y="436372"/>
                  </a:lnTo>
                  <a:close/>
                </a:path>
              </a:pathLst>
            </a:custGeom>
            <a:solidFill>
              <a:srgbClr val="00B050"/>
            </a:solidFill>
          </p:spPr>
        </p:sp>
      </p:grpSp>
      <p:grpSp>
        <p:nvGrpSpPr>
          <p:cNvPr id="14" name="Group 14"/>
          <p:cNvGrpSpPr/>
          <p:nvPr/>
        </p:nvGrpSpPr>
        <p:grpSpPr>
          <a:xfrm>
            <a:off x="1712880" y="8153460"/>
            <a:ext cx="2503980" cy="2023380"/>
            <a:chOff x="0" y="0"/>
            <a:chExt cx="3338640" cy="2697840"/>
          </a:xfrm>
        </p:grpSpPr>
        <p:sp>
          <p:nvSpPr>
            <p:cNvPr id="15" name="Freeform 15"/>
            <p:cNvSpPr/>
            <p:nvPr/>
          </p:nvSpPr>
          <p:spPr>
            <a:xfrm>
              <a:off x="-254" y="0"/>
              <a:ext cx="3338830" cy="2697861"/>
            </a:xfrm>
            <a:custGeom>
              <a:avLst/>
              <a:gdLst/>
              <a:ahLst/>
              <a:cxnLst/>
              <a:rect l="l" t="t" r="r" b="b"/>
              <a:pathLst>
                <a:path w="3338830" h="2697861">
                  <a:moveTo>
                    <a:pt x="1666875" y="5334"/>
                  </a:moveTo>
                  <a:cubicBezTo>
                    <a:pt x="2180082" y="5334"/>
                    <a:pt x="2693289" y="5334"/>
                    <a:pt x="3201289" y="0"/>
                  </a:cubicBezTo>
                  <a:cubicBezTo>
                    <a:pt x="3307080" y="0"/>
                    <a:pt x="3338830" y="37084"/>
                    <a:pt x="3338830" y="137541"/>
                  </a:cubicBezTo>
                  <a:cubicBezTo>
                    <a:pt x="3333496" y="322707"/>
                    <a:pt x="3333496" y="507873"/>
                    <a:pt x="3338830" y="698246"/>
                  </a:cubicBezTo>
                  <a:cubicBezTo>
                    <a:pt x="3338830" y="788162"/>
                    <a:pt x="3307080" y="830453"/>
                    <a:pt x="3217164" y="819912"/>
                  </a:cubicBezTo>
                  <a:cubicBezTo>
                    <a:pt x="3127248" y="804037"/>
                    <a:pt x="3095498" y="846328"/>
                    <a:pt x="3084830" y="931037"/>
                  </a:cubicBezTo>
                  <a:cubicBezTo>
                    <a:pt x="3042539" y="1338326"/>
                    <a:pt x="2994914" y="1745742"/>
                    <a:pt x="2952496" y="2158238"/>
                  </a:cubicBezTo>
                  <a:cubicBezTo>
                    <a:pt x="2941955" y="2242820"/>
                    <a:pt x="2931287" y="2327529"/>
                    <a:pt x="2904871" y="2406904"/>
                  </a:cubicBezTo>
                  <a:cubicBezTo>
                    <a:pt x="2841371" y="2592070"/>
                    <a:pt x="2693289" y="2697861"/>
                    <a:pt x="2497455" y="2697861"/>
                  </a:cubicBezTo>
                  <a:cubicBezTo>
                    <a:pt x="1957832" y="2697861"/>
                    <a:pt x="1423416" y="2697861"/>
                    <a:pt x="889000" y="2697861"/>
                  </a:cubicBezTo>
                  <a:cubicBezTo>
                    <a:pt x="645668" y="2697861"/>
                    <a:pt x="476250" y="2544445"/>
                    <a:pt x="444500" y="2301113"/>
                  </a:cubicBezTo>
                  <a:cubicBezTo>
                    <a:pt x="396875" y="1867281"/>
                    <a:pt x="349250" y="1433576"/>
                    <a:pt x="291084" y="999744"/>
                  </a:cubicBezTo>
                  <a:cubicBezTo>
                    <a:pt x="280543" y="915162"/>
                    <a:pt x="301625" y="888619"/>
                    <a:pt x="386334" y="888619"/>
                  </a:cubicBezTo>
                  <a:cubicBezTo>
                    <a:pt x="587375" y="893953"/>
                    <a:pt x="587375" y="888619"/>
                    <a:pt x="613791" y="1078992"/>
                  </a:cubicBezTo>
                  <a:cubicBezTo>
                    <a:pt x="656082" y="1417574"/>
                    <a:pt x="693166" y="1750822"/>
                    <a:pt x="735457" y="2089404"/>
                  </a:cubicBezTo>
                  <a:cubicBezTo>
                    <a:pt x="756666" y="2285111"/>
                    <a:pt x="910082" y="2438527"/>
                    <a:pt x="1084707" y="2454402"/>
                  </a:cubicBezTo>
                  <a:cubicBezTo>
                    <a:pt x="1126998" y="2454402"/>
                    <a:pt x="1185291" y="2459736"/>
                    <a:pt x="1142873" y="2396236"/>
                  </a:cubicBezTo>
                  <a:cubicBezTo>
                    <a:pt x="1005332" y="2195195"/>
                    <a:pt x="1031748" y="1957197"/>
                    <a:pt x="999998" y="1729740"/>
                  </a:cubicBezTo>
                  <a:cubicBezTo>
                    <a:pt x="968248" y="1496949"/>
                    <a:pt x="952373" y="1264285"/>
                    <a:pt x="925957" y="1026160"/>
                  </a:cubicBezTo>
                  <a:cubicBezTo>
                    <a:pt x="915416" y="899160"/>
                    <a:pt x="920623" y="888619"/>
                    <a:pt x="1052957" y="888619"/>
                  </a:cubicBezTo>
                  <a:cubicBezTo>
                    <a:pt x="1470914" y="888619"/>
                    <a:pt x="1883664" y="888619"/>
                    <a:pt x="2301621" y="888619"/>
                  </a:cubicBezTo>
                  <a:cubicBezTo>
                    <a:pt x="2322830" y="888619"/>
                    <a:pt x="2343912" y="893953"/>
                    <a:pt x="2365121" y="888619"/>
                  </a:cubicBezTo>
                  <a:cubicBezTo>
                    <a:pt x="2396871" y="888619"/>
                    <a:pt x="2449830" y="904494"/>
                    <a:pt x="2444496" y="851535"/>
                  </a:cubicBezTo>
                  <a:cubicBezTo>
                    <a:pt x="2444496" y="803910"/>
                    <a:pt x="2391537" y="819785"/>
                    <a:pt x="2359787" y="819785"/>
                  </a:cubicBezTo>
                  <a:cubicBezTo>
                    <a:pt x="1634871" y="819785"/>
                    <a:pt x="915289" y="819785"/>
                    <a:pt x="190500" y="819785"/>
                  </a:cubicBezTo>
                  <a:cubicBezTo>
                    <a:pt x="0" y="819785"/>
                    <a:pt x="0" y="819785"/>
                    <a:pt x="0" y="629412"/>
                  </a:cubicBezTo>
                  <a:cubicBezTo>
                    <a:pt x="254" y="465455"/>
                    <a:pt x="254" y="306832"/>
                    <a:pt x="254" y="142875"/>
                  </a:cubicBezTo>
                  <a:cubicBezTo>
                    <a:pt x="254" y="5334"/>
                    <a:pt x="254" y="5334"/>
                    <a:pt x="148463" y="5334"/>
                  </a:cubicBezTo>
                  <a:cubicBezTo>
                    <a:pt x="651129" y="5334"/>
                    <a:pt x="1159002" y="5334"/>
                    <a:pt x="1667002" y="5334"/>
                  </a:cubicBezTo>
                  <a:close/>
                </a:path>
              </a:pathLst>
            </a:custGeom>
            <a:solidFill>
              <a:srgbClr val="00B050"/>
            </a:solidFill>
          </p:spPr>
        </p:sp>
      </p:grpSp>
      <p:grpSp>
        <p:nvGrpSpPr>
          <p:cNvPr id="16" name="Group 16"/>
          <p:cNvGrpSpPr/>
          <p:nvPr/>
        </p:nvGrpSpPr>
        <p:grpSpPr>
          <a:xfrm>
            <a:off x="2236680" y="5279580"/>
            <a:ext cx="735480" cy="2820960"/>
            <a:chOff x="0" y="0"/>
            <a:chExt cx="980640" cy="3761280"/>
          </a:xfrm>
        </p:grpSpPr>
        <p:sp>
          <p:nvSpPr>
            <p:cNvPr id="17" name="Freeform 17"/>
            <p:cNvSpPr/>
            <p:nvPr/>
          </p:nvSpPr>
          <p:spPr>
            <a:xfrm>
              <a:off x="0" y="0"/>
              <a:ext cx="980694" cy="3761232"/>
            </a:xfrm>
            <a:custGeom>
              <a:avLst/>
              <a:gdLst/>
              <a:ahLst/>
              <a:cxnLst/>
              <a:rect l="l" t="t" r="r" b="b"/>
              <a:pathLst>
                <a:path w="980694" h="3761232">
                  <a:moveTo>
                    <a:pt x="959485" y="3390392"/>
                  </a:moveTo>
                  <a:cubicBezTo>
                    <a:pt x="964819" y="3438017"/>
                    <a:pt x="970026" y="3522853"/>
                    <a:pt x="975360" y="3602355"/>
                  </a:cubicBezTo>
                  <a:cubicBezTo>
                    <a:pt x="980694" y="3676523"/>
                    <a:pt x="954151" y="3718941"/>
                    <a:pt x="874649" y="3713607"/>
                  </a:cubicBezTo>
                  <a:cubicBezTo>
                    <a:pt x="519557" y="3708273"/>
                    <a:pt x="593725" y="3761232"/>
                    <a:pt x="482346" y="3464560"/>
                  </a:cubicBezTo>
                  <a:cubicBezTo>
                    <a:pt x="270256" y="2908300"/>
                    <a:pt x="116586" y="2341499"/>
                    <a:pt x="58293" y="1753489"/>
                  </a:cubicBezTo>
                  <a:cubicBezTo>
                    <a:pt x="0" y="1197229"/>
                    <a:pt x="31750" y="640969"/>
                    <a:pt x="254381" y="116586"/>
                  </a:cubicBezTo>
                  <a:cubicBezTo>
                    <a:pt x="259715" y="100711"/>
                    <a:pt x="264922" y="84836"/>
                    <a:pt x="275590" y="68961"/>
                  </a:cubicBezTo>
                  <a:cubicBezTo>
                    <a:pt x="291592" y="42418"/>
                    <a:pt x="296799" y="0"/>
                    <a:pt x="334010" y="0"/>
                  </a:cubicBezTo>
                  <a:cubicBezTo>
                    <a:pt x="371094" y="5334"/>
                    <a:pt x="376428" y="47625"/>
                    <a:pt x="386969" y="74168"/>
                  </a:cubicBezTo>
                  <a:cubicBezTo>
                    <a:pt x="535432" y="397256"/>
                    <a:pt x="625475" y="736346"/>
                    <a:pt x="704977" y="1080643"/>
                  </a:cubicBezTo>
                  <a:cubicBezTo>
                    <a:pt x="848106" y="1700403"/>
                    <a:pt x="911733" y="2325624"/>
                    <a:pt x="943483" y="2955925"/>
                  </a:cubicBezTo>
                  <a:cubicBezTo>
                    <a:pt x="948817" y="3093720"/>
                    <a:pt x="959358" y="3226054"/>
                    <a:pt x="959358" y="3390265"/>
                  </a:cubicBezTo>
                  <a:close/>
                </a:path>
              </a:pathLst>
            </a:custGeom>
            <a:solidFill>
              <a:srgbClr val="00B050"/>
            </a:solidFill>
          </p:spPr>
        </p:sp>
      </p:grpSp>
      <p:grpSp>
        <p:nvGrpSpPr>
          <p:cNvPr id="18" name="Group 18"/>
          <p:cNvGrpSpPr/>
          <p:nvPr/>
        </p:nvGrpSpPr>
        <p:grpSpPr>
          <a:xfrm>
            <a:off x="2924100" y="5678640"/>
            <a:ext cx="653400" cy="2388420"/>
            <a:chOff x="0" y="0"/>
            <a:chExt cx="871200" cy="3184560"/>
          </a:xfrm>
        </p:grpSpPr>
        <p:sp>
          <p:nvSpPr>
            <p:cNvPr id="19" name="Freeform 19"/>
            <p:cNvSpPr/>
            <p:nvPr/>
          </p:nvSpPr>
          <p:spPr>
            <a:xfrm>
              <a:off x="0" y="0"/>
              <a:ext cx="871220" cy="3184525"/>
            </a:xfrm>
            <a:custGeom>
              <a:avLst/>
              <a:gdLst/>
              <a:ahLst/>
              <a:cxnLst/>
              <a:rect l="l" t="t" r="r" b="b"/>
              <a:pathLst>
                <a:path w="871220" h="3184525">
                  <a:moveTo>
                    <a:pt x="871220" y="1102106"/>
                  </a:moveTo>
                  <a:cubicBezTo>
                    <a:pt x="860679" y="1605534"/>
                    <a:pt x="744474" y="2077085"/>
                    <a:pt x="570230" y="2532761"/>
                  </a:cubicBezTo>
                  <a:cubicBezTo>
                    <a:pt x="501650" y="2723515"/>
                    <a:pt x="411861" y="2908935"/>
                    <a:pt x="332613" y="3094482"/>
                  </a:cubicBezTo>
                  <a:cubicBezTo>
                    <a:pt x="306197" y="3152775"/>
                    <a:pt x="269240" y="3184525"/>
                    <a:pt x="200660" y="3179318"/>
                  </a:cubicBezTo>
                  <a:cubicBezTo>
                    <a:pt x="132080" y="3179318"/>
                    <a:pt x="100330" y="3152775"/>
                    <a:pt x="100330" y="3078607"/>
                  </a:cubicBezTo>
                  <a:cubicBezTo>
                    <a:pt x="84455" y="2591054"/>
                    <a:pt x="58039" y="2103628"/>
                    <a:pt x="10541" y="1616075"/>
                  </a:cubicBezTo>
                  <a:cubicBezTo>
                    <a:pt x="0" y="1536700"/>
                    <a:pt x="26416" y="1467739"/>
                    <a:pt x="42291" y="1393571"/>
                  </a:cubicBezTo>
                  <a:cubicBezTo>
                    <a:pt x="126746" y="948436"/>
                    <a:pt x="258699" y="519303"/>
                    <a:pt x="464693" y="116586"/>
                  </a:cubicBezTo>
                  <a:cubicBezTo>
                    <a:pt x="485775" y="68834"/>
                    <a:pt x="496316" y="0"/>
                    <a:pt x="554355" y="0"/>
                  </a:cubicBezTo>
                  <a:cubicBezTo>
                    <a:pt x="607187" y="0"/>
                    <a:pt x="617728" y="68834"/>
                    <a:pt x="638810" y="111252"/>
                  </a:cubicBezTo>
                  <a:cubicBezTo>
                    <a:pt x="802513" y="423926"/>
                    <a:pt x="860679" y="763016"/>
                    <a:pt x="871220" y="1102106"/>
                  </a:cubicBezTo>
                  <a:close/>
                </a:path>
              </a:pathLst>
            </a:custGeom>
            <a:solidFill>
              <a:srgbClr val="00B050"/>
            </a:solidFill>
          </p:spPr>
        </p:sp>
      </p:grpSp>
      <p:grpSp>
        <p:nvGrpSpPr>
          <p:cNvPr id="20" name="Group 20"/>
          <p:cNvGrpSpPr/>
          <p:nvPr/>
        </p:nvGrpSpPr>
        <p:grpSpPr>
          <a:xfrm>
            <a:off x="3245940" y="5510160"/>
            <a:ext cx="956340" cy="2561760"/>
            <a:chOff x="0" y="0"/>
            <a:chExt cx="1275120" cy="3415680"/>
          </a:xfrm>
        </p:grpSpPr>
        <p:sp>
          <p:nvSpPr>
            <p:cNvPr id="21" name="Freeform 21"/>
            <p:cNvSpPr/>
            <p:nvPr/>
          </p:nvSpPr>
          <p:spPr>
            <a:xfrm>
              <a:off x="0" y="0"/>
              <a:ext cx="1275207" cy="3415665"/>
            </a:xfrm>
            <a:custGeom>
              <a:avLst/>
              <a:gdLst/>
              <a:ahLst/>
              <a:cxnLst/>
              <a:rect l="l" t="t" r="r" b="b"/>
              <a:pathLst>
                <a:path w="1275207" h="3415665">
                  <a:moveTo>
                    <a:pt x="1275080" y="709676"/>
                  </a:moveTo>
                  <a:cubicBezTo>
                    <a:pt x="1275080" y="1323975"/>
                    <a:pt x="1142746" y="1795272"/>
                    <a:pt x="968248" y="2261235"/>
                  </a:cubicBezTo>
                  <a:cubicBezTo>
                    <a:pt x="835914" y="2621280"/>
                    <a:pt x="671957" y="2960243"/>
                    <a:pt x="492125" y="3299206"/>
                  </a:cubicBezTo>
                  <a:cubicBezTo>
                    <a:pt x="449834" y="3378581"/>
                    <a:pt x="396875" y="3415665"/>
                    <a:pt x="306959" y="3405124"/>
                  </a:cubicBezTo>
                  <a:cubicBezTo>
                    <a:pt x="280543" y="3405124"/>
                    <a:pt x="254000" y="3405124"/>
                    <a:pt x="222250" y="3405124"/>
                  </a:cubicBezTo>
                  <a:cubicBezTo>
                    <a:pt x="26543" y="3405124"/>
                    <a:pt x="0" y="3378708"/>
                    <a:pt x="79375" y="3182747"/>
                  </a:cubicBezTo>
                  <a:cubicBezTo>
                    <a:pt x="169291" y="2965577"/>
                    <a:pt x="264541" y="2748534"/>
                    <a:pt x="338582" y="2526030"/>
                  </a:cubicBezTo>
                  <a:cubicBezTo>
                    <a:pt x="481457" y="2107692"/>
                    <a:pt x="566039" y="1689354"/>
                    <a:pt x="550164" y="1249807"/>
                  </a:cubicBezTo>
                  <a:cubicBezTo>
                    <a:pt x="544830" y="1180973"/>
                    <a:pt x="560705" y="1117473"/>
                    <a:pt x="581914" y="1048512"/>
                  </a:cubicBezTo>
                  <a:cubicBezTo>
                    <a:pt x="698373" y="709676"/>
                    <a:pt x="846582" y="381254"/>
                    <a:pt x="1037082" y="74168"/>
                  </a:cubicBezTo>
                  <a:cubicBezTo>
                    <a:pt x="1058164" y="47625"/>
                    <a:pt x="1063498" y="0"/>
                    <a:pt x="1105789" y="5334"/>
                  </a:cubicBezTo>
                  <a:cubicBezTo>
                    <a:pt x="1142873" y="10668"/>
                    <a:pt x="1148080" y="58293"/>
                    <a:pt x="1158748" y="90043"/>
                  </a:cubicBezTo>
                  <a:cubicBezTo>
                    <a:pt x="1243457" y="328295"/>
                    <a:pt x="1275207" y="572008"/>
                    <a:pt x="1275207" y="709676"/>
                  </a:cubicBezTo>
                  <a:close/>
                </a:path>
              </a:pathLst>
            </a:custGeom>
            <a:solidFill>
              <a:srgbClr val="00B050"/>
            </a:solidFill>
          </p:spPr>
        </p:sp>
      </p:grpSp>
      <p:grpSp>
        <p:nvGrpSpPr>
          <p:cNvPr id="22" name="Group 22"/>
          <p:cNvGrpSpPr/>
          <p:nvPr/>
        </p:nvGrpSpPr>
        <p:grpSpPr>
          <a:xfrm>
            <a:off x="1578420" y="5836860"/>
            <a:ext cx="999540" cy="2234520"/>
            <a:chOff x="0" y="0"/>
            <a:chExt cx="1332720" cy="2979360"/>
          </a:xfrm>
        </p:grpSpPr>
        <p:sp>
          <p:nvSpPr>
            <p:cNvPr id="23" name="Freeform 23"/>
            <p:cNvSpPr/>
            <p:nvPr/>
          </p:nvSpPr>
          <p:spPr>
            <a:xfrm>
              <a:off x="0" y="-127"/>
              <a:ext cx="1332738" cy="2979420"/>
            </a:xfrm>
            <a:custGeom>
              <a:avLst/>
              <a:gdLst/>
              <a:ahLst/>
              <a:cxnLst/>
              <a:rect l="l" t="t" r="r" b="b"/>
              <a:pathLst>
                <a:path w="1332738" h="2979420">
                  <a:moveTo>
                    <a:pt x="1221232" y="2968879"/>
                  </a:moveTo>
                  <a:cubicBezTo>
                    <a:pt x="1152144" y="2979420"/>
                    <a:pt x="1104392" y="2947670"/>
                    <a:pt x="1061974" y="2889504"/>
                  </a:cubicBezTo>
                  <a:cubicBezTo>
                    <a:pt x="817753" y="2534920"/>
                    <a:pt x="573532" y="2180336"/>
                    <a:pt x="382397" y="1794129"/>
                  </a:cubicBezTo>
                  <a:cubicBezTo>
                    <a:pt x="164592" y="1360170"/>
                    <a:pt x="0" y="905002"/>
                    <a:pt x="26543" y="407543"/>
                  </a:cubicBezTo>
                  <a:cubicBezTo>
                    <a:pt x="31877" y="296418"/>
                    <a:pt x="53086" y="185293"/>
                    <a:pt x="84963" y="74168"/>
                  </a:cubicBezTo>
                  <a:cubicBezTo>
                    <a:pt x="90297" y="47752"/>
                    <a:pt x="95631" y="16002"/>
                    <a:pt x="127381" y="5334"/>
                  </a:cubicBezTo>
                  <a:cubicBezTo>
                    <a:pt x="159258" y="0"/>
                    <a:pt x="169799" y="37084"/>
                    <a:pt x="185801" y="58293"/>
                  </a:cubicBezTo>
                  <a:cubicBezTo>
                    <a:pt x="440690" y="354584"/>
                    <a:pt x="637159" y="693293"/>
                    <a:pt x="817626" y="1042543"/>
                  </a:cubicBezTo>
                  <a:cubicBezTo>
                    <a:pt x="849503" y="1111377"/>
                    <a:pt x="844169" y="1190752"/>
                    <a:pt x="854837" y="1259459"/>
                  </a:cubicBezTo>
                  <a:cubicBezTo>
                    <a:pt x="945134" y="1809877"/>
                    <a:pt x="1109726" y="2338959"/>
                    <a:pt x="1300861" y="2857627"/>
                  </a:cubicBezTo>
                  <a:cubicBezTo>
                    <a:pt x="1332738" y="2942336"/>
                    <a:pt x="1311529" y="2979293"/>
                    <a:pt x="1221232" y="2968752"/>
                  </a:cubicBezTo>
                  <a:close/>
                </a:path>
              </a:pathLst>
            </a:custGeom>
            <a:solidFill>
              <a:srgbClr val="00B050"/>
            </a:solidFill>
          </p:spPr>
        </p:sp>
      </p:grpSp>
      <p:grpSp>
        <p:nvGrpSpPr>
          <p:cNvPr id="24" name="Group 24"/>
          <p:cNvGrpSpPr/>
          <p:nvPr/>
        </p:nvGrpSpPr>
        <p:grpSpPr>
          <a:xfrm>
            <a:off x="14524920" y="8263620"/>
            <a:ext cx="2503980" cy="2023380"/>
            <a:chOff x="0" y="0"/>
            <a:chExt cx="3338640" cy="2697840"/>
          </a:xfrm>
        </p:grpSpPr>
        <p:sp>
          <p:nvSpPr>
            <p:cNvPr id="25" name="Freeform 25"/>
            <p:cNvSpPr/>
            <p:nvPr/>
          </p:nvSpPr>
          <p:spPr>
            <a:xfrm>
              <a:off x="-254" y="0"/>
              <a:ext cx="3338830" cy="2697861"/>
            </a:xfrm>
            <a:custGeom>
              <a:avLst/>
              <a:gdLst/>
              <a:ahLst/>
              <a:cxnLst/>
              <a:rect l="l" t="t" r="r" b="b"/>
              <a:pathLst>
                <a:path w="3338830" h="2697861">
                  <a:moveTo>
                    <a:pt x="1666875" y="5334"/>
                  </a:moveTo>
                  <a:cubicBezTo>
                    <a:pt x="2180082" y="5334"/>
                    <a:pt x="2693289" y="5334"/>
                    <a:pt x="3201289" y="0"/>
                  </a:cubicBezTo>
                  <a:cubicBezTo>
                    <a:pt x="3307080" y="0"/>
                    <a:pt x="3338830" y="37084"/>
                    <a:pt x="3338830" y="137541"/>
                  </a:cubicBezTo>
                  <a:cubicBezTo>
                    <a:pt x="3333496" y="322707"/>
                    <a:pt x="3333496" y="507873"/>
                    <a:pt x="3338830" y="698246"/>
                  </a:cubicBezTo>
                  <a:cubicBezTo>
                    <a:pt x="3338830" y="788162"/>
                    <a:pt x="3307080" y="830453"/>
                    <a:pt x="3217164" y="819912"/>
                  </a:cubicBezTo>
                  <a:cubicBezTo>
                    <a:pt x="3127248" y="804037"/>
                    <a:pt x="3095498" y="846328"/>
                    <a:pt x="3084830" y="931037"/>
                  </a:cubicBezTo>
                  <a:cubicBezTo>
                    <a:pt x="3042539" y="1338326"/>
                    <a:pt x="2994914" y="1745742"/>
                    <a:pt x="2952496" y="2158238"/>
                  </a:cubicBezTo>
                  <a:cubicBezTo>
                    <a:pt x="2941955" y="2242820"/>
                    <a:pt x="2931287" y="2327529"/>
                    <a:pt x="2904871" y="2406904"/>
                  </a:cubicBezTo>
                  <a:cubicBezTo>
                    <a:pt x="2841371" y="2592070"/>
                    <a:pt x="2693289" y="2697861"/>
                    <a:pt x="2497455" y="2697861"/>
                  </a:cubicBezTo>
                  <a:cubicBezTo>
                    <a:pt x="1957832" y="2697861"/>
                    <a:pt x="1423416" y="2697861"/>
                    <a:pt x="889000" y="2697861"/>
                  </a:cubicBezTo>
                  <a:cubicBezTo>
                    <a:pt x="645668" y="2697861"/>
                    <a:pt x="476250" y="2544445"/>
                    <a:pt x="444500" y="2301113"/>
                  </a:cubicBezTo>
                  <a:cubicBezTo>
                    <a:pt x="396875" y="1867281"/>
                    <a:pt x="349250" y="1433576"/>
                    <a:pt x="291084" y="999744"/>
                  </a:cubicBezTo>
                  <a:cubicBezTo>
                    <a:pt x="280543" y="915162"/>
                    <a:pt x="301625" y="888619"/>
                    <a:pt x="386334" y="888619"/>
                  </a:cubicBezTo>
                  <a:cubicBezTo>
                    <a:pt x="587375" y="893953"/>
                    <a:pt x="587375" y="888619"/>
                    <a:pt x="613791" y="1078992"/>
                  </a:cubicBezTo>
                  <a:cubicBezTo>
                    <a:pt x="656082" y="1417574"/>
                    <a:pt x="693166" y="1750822"/>
                    <a:pt x="735457" y="2089404"/>
                  </a:cubicBezTo>
                  <a:cubicBezTo>
                    <a:pt x="756666" y="2285111"/>
                    <a:pt x="910082" y="2438527"/>
                    <a:pt x="1084707" y="2454402"/>
                  </a:cubicBezTo>
                  <a:cubicBezTo>
                    <a:pt x="1126998" y="2454402"/>
                    <a:pt x="1185291" y="2459736"/>
                    <a:pt x="1142873" y="2396236"/>
                  </a:cubicBezTo>
                  <a:cubicBezTo>
                    <a:pt x="1005332" y="2195195"/>
                    <a:pt x="1031748" y="1957197"/>
                    <a:pt x="999998" y="1729740"/>
                  </a:cubicBezTo>
                  <a:cubicBezTo>
                    <a:pt x="968248" y="1496949"/>
                    <a:pt x="952373" y="1264285"/>
                    <a:pt x="925957" y="1026160"/>
                  </a:cubicBezTo>
                  <a:cubicBezTo>
                    <a:pt x="915416" y="899160"/>
                    <a:pt x="920623" y="888619"/>
                    <a:pt x="1052957" y="888619"/>
                  </a:cubicBezTo>
                  <a:cubicBezTo>
                    <a:pt x="1470914" y="888619"/>
                    <a:pt x="1883664" y="888619"/>
                    <a:pt x="2301621" y="888619"/>
                  </a:cubicBezTo>
                  <a:cubicBezTo>
                    <a:pt x="2322830" y="888619"/>
                    <a:pt x="2343912" y="893953"/>
                    <a:pt x="2365121" y="888619"/>
                  </a:cubicBezTo>
                  <a:cubicBezTo>
                    <a:pt x="2396871" y="888619"/>
                    <a:pt x="2449830" y="904494"/>
                    <a:pt x="2444496" y="851535"/>
                  </a:cubicBezTo>
                  <a:cubicBezTo>
                    <a:pt x="2444496" y="803910"/>
                    <a:pt x="2391537" y="819785"/>
                    <a:pt x="2359787" y="819785"/>
                  </a:cubicBezTo>
                  <a:cubicBezTo>
                    <a:pt x="1634871" y="819785"/>
                    <a:pt x="915289" y="819785"/>
                    <a:pt x="190500" y="819785"/>
                  </a:cubicBezTo>
                  <a:cubicBezTo>
                    <a:pt x="0" y="819785"/>
                    <a:pt x="0" y="819785"/>
                    <a:pt x="0" y="629412"/>
                  </a:cubicBezTo>
                  <a:cubicBezTo>
                    <a:pt x="254" y="465455"/>
                    <a:pt x="254" y="306832"/>
                    <a:pt x="254" y="142875"/>
                  </a:cubicBezTo>
                  <a:cubicBezTo>
                    <a:pt x="254" y="5334"/>
                    <a:pt x="254" y="5334"/>
                    <a:pt x="148463" y="5334"/>
                  </a:cubicBezTo>
                  <a:cubicBezTo>
                    <a:pt x="651129" y="5334"/>
                    <a:pt x="1159002" y="5334"/>
                    <a:pt x="1667002" y="5334"/>
                  </a:cubicBezTo>
                  <a:close/>
                </a:path>
              </a:pathLst>
            </a:custGeom>
            <a:solidFill>
              <a:srgbClr val="00B050"/>
            </a:solidFill>
          </p:spPr>
        </p:sp>
      </p:grpSp>
      <p:grpSp>
        <p:nvGrpSpPr>
          <p:cNvPr id="26" name="Group 26"/>
          <p:cNvGrpSpPr/>
          <p:nvPr/>
        </p:nvGrpSpPr>
        <p:grpSpPr>
          <a:xfrm>
            <a:off x="15048720" y="5389740"/>
            <a:ext cx="735480" cy="2820960"/>
            <a:chOff x="0" y="0"/>
            <a:chExt cx="980640" cy="3761280"/>
          </a:xfrm>
        </p:grpSpPr>
        <p:sp>
          <p:nvSpPr>
            <p:cNvPr id="27" name="Freeform 27"/>
            <p:cNvSpPr/>
            <p:nvPr/>
          </p:nvSpPr>
          <p:spPr>
            <a:xfrm>
              <a:off x="0" y="0"/>
              <a:ext cx="980694" cy="3761232"/>
            </a:xfrm>
            <a:custGeom>
              <a:avLst/>
              <a:gdLst/>
              <a:ahLst/>
              <a:cxnLst/>
              <a:rect l="l" t="t" r="r" b="b"/>
              <a:pathLst>
                <a:path w="980694" h="3761232">
                  <a:moveTo>
                    <a:pt x="959485" y="3390392"/>
                  </a:moveTo>
                  <a:cubicBezTo>
                    <a:pt x="964819" y="3438017"/>
                    <a:pt x="970026" y="3522853"/>
                    <a:pt x="975360" y="3602355"/>
                  </a:cubicBezTo>
                  <a:cubicBezTo>
                    <a:pt x="980694" y="3676523"/>
                    <a:pt x="954151" y="3718941"/>
                    <a:pt x="874649" y="3713607"/>
                  </a:cubicBezTo>
                  <a:cubicBezTo>
                    <a:pt x="519557" y="3708273"/>
                    <a:pt x="593725" y="3761232"/>
                    <a:pt x="482346" y="3464560"/>
                  </a:cubicBezTo>
                  <a:cubicBezTo>
                    <a:pt x="270256" y="2908300"/>
                    <a:pt x="116586" y="2341499"/>
                    <a:pt x="58293" y="1753489"/>
                  </a:cubicBezTo>
                  <a:cubicBezTo>
                    <a:pt x="0" y="1197229"/>
                    <a:pt x="31750" y="640969"/>
                    <a:pt x="254381" y="116586"/>
                  </a:cubicBezTo>
                  <a:cubicBezTo>
                    <a:pt x="259715" y="100711"/>
                    <a:pt x="264922" y="84836"/>
                    <a:pt x="275590" y="68961"/>
                  </a:cubicBezTo>
                  <a:cubicBezTo>
                    <a:pt x="291592" y="42418"/>
                    <a:pt x="296799" y="0"/>
                    <a:pt x="334010" y="0"/>
                  </a:cubicBezTo>
                  <a:cubicBezTo>
                    <a:pt x="371094" y="5334"/>
                    <a:pt x="376428" y="47625"/>
                    <a:pt x="386969" y="74168"/>
                  </a:cubicBezTo>
                  <a:cubicBezTo>
                    <a:pt x="535432" y="397256"/>
                    <a:pt x="625475" y="736346"/>
                    <a:pt x="704977" y="1080643"/>
                  </a:cubicBezTo>
                  <a:cubicBezTo>
                    <a:pt x="848106" y="1700403"/>
                    <a:pt x="911733" y="2325624"/>
                    <a:pt x="943483" y="2955925"/>
                  </a:cubicBezTo>
                  <a:cubicBezTo>
                    <a:pt x="948817" y="3093720"/>
                    <a:pt x="959358" y="3226054"/>
                    <a:pt x="959358" y="3390265"/>
                  </a:cubicBezTo>
                  <a:close/>
                </a:path>
              </a:pathLst>
            </a:custGeom>
            <a:solidFill>
              <a:srgbClr val="00B050"/>
            </a:solidFill>
          </p:spPr>
        </p:sp>
      </p:grpSp>
      <p:grpSp>
        <p:nvGrpSpPr>
          <p:cNvPr id="28" name="Group 28"/>
          <p:cNvGrpSpPr/>
          <p:nvPr/>
        </p:nvGrpSpPr>
        <p:grpSpPr>
          <a:xfrm>
            <a:off x="15736140" y="5788800"/>
            <a:ext cx="653400" cy="2388420"/>
            <a:chOff x="0" y="0"/>
            <a:chExt cx="871200" cy="3184560"/>
          </a:xfrm>
        </p:grpSpPr>
        <p:sp>
          <p:nvSpPr>
            <p:cNvPr id="29" name="Freeform 29"/>
            <p:cNvSpPr/>
            <p:nvPr/>
          </p:nvSpPr>
          <p:spPr>
            <a:xfrm>
              <a:off x="0" y="0"/>
              <a:ext cx="871220" cy="3184525"/>
            </a:xfrm>
            <a:custGeom>
              <a:avLst/>
              <a:gdLst/>
              <a:ahLst/>
              <a:cxnLst/>
              <a:rect l="l" t="t" r="r" b="b"/>
              <a:pathLst>
                <a:path w="871220" h="3184525">
                  <a:moveTo>
                    <a:pt x="871220" y="1102106"/>
                  </a:moveTo>
                  <a:cubicBezTo>
                    <a:pt x="860679" y="1605534"/>
                    <a:pt x="744474" y="2077085"/>
                    <a:pt x="570230" y="2532761"/>
                  </a:cubicBezTo>
                  <a:cubicBezTo>
                    <a:pt x="501650" y="2723515"/>
                    <a:pt x="411861" y="2908935"/>
                    <a:pt x="332613" y="3094482"/>
                  </a:cubicBezTo>
                  <a:cubicBezTo>
                    <a:pt x="306197" y="3152775"/>
                    <a:pt x="269240" y="3184525"/>
                    <a:pt x="200660" y="3179318"/>
                  </a:cubicBezTo>
                  <a:cubicBezTo>
                    <a:pt x="132080" y="3179318"/>
                    <a:pt x="100330" y="3152775"/>
                    <a:pt x="100330" y="3078607"/>
                  </a:cubicBezTo>
                  <a:cubicBezTo>
                    <a:pt x="84455" y="2591054"/>
                    <a:pt x="58039" y="2103628"/>
                    <a:pt x="10541" y="1616075"/>
                  </a:cubicBezTo>
                  <a:cubicBezTo>
                    <a:pt x="0" y="1536700"/>
                    <a:pt x="26416" y="1467739"/>
                    <a:pt x="42291" y="1393571"/>
                  </a:cubicBezTo>
                  <a:cubicBezTo>
                    <a:pt x="126746" y="948436"/>
                    <a:pt x="258699" y="519303"/>
                    <a:pt x="464693" y="116586"/>
                  </a:cubicBezTo>
                  <a:cubicBezTo>
                    <a:pt x="485775" y="68834"/>
                    <a:pt x="496316" y="0"/>
                    <a:pt x="554355" y="0"/>
                  </a:cubicBezTo>
                  <a:cubicBezTo>
                    <a:pt x="607187" y="0"/>
                    <a:pt x="617728" y="68834"/>
                    <a:pt x="638810" y="111252"/>
                  </a:cubicBezTo>
                  <a:cubicBezTo>
                    <a:pt x="802513" y="423926"/>
                    <a:pt x="860679" y="763016"/>
                    <a:pt x="871220" y="1102106"/>
                  </a:cubicBezTo>
                  <a:close/>
                </a:path>
              </a:pathLst>
            </a:custGeom>
            <a:solidFill>
              <a:srgbClr val="00B050"/>
            </a:solidFill>
          </p:spPr>
        </p:sp>
      </p:grpSp>
      <p:grpSp>
        <p:nvGrpSpPr>
          <p:cNvPr id="30" name="Group 30"/>
          <p:cNvGrpSpPr/>
          <p:nvPr/>
        </p:nvGrpSpPr>
        <p:grpSpPr>
          <a:xfrm>
            <a:off x="16057980" y="5620320"/>
            <a:ext cx="956340" cy="2561760"/>
            <a:chOff x="0" y="0"/>
            <a:chExt cx="1275120" cy="3415680"/>
          </a:xfrm>
        </p:grpSpPr>
        <p:sp>
          <p:nvSpPr>
            <p:cNvPr id="31" name="Freeform 31"/>
            <p:cNvSpPr/>
            <p:nvPr/>
          </p:nvSpPr>
          <p:spPr>
            <a:xfrm>
              <a:off x="0" y="0"/>
              <a:ext cx="1275207" cy="3415665"/>
            </a:xfrm>
            <a:custGeom>
              <a:avLst/>
              <a:gdLst/>
              <a:ahLst/>
              <a:cxnLst/>
              <a:rect l="l" t="t" r="r" b="b"/>
              <a:pathLst>
                <a:path w="1275207" h="3415665">
                  <a:moveTo>
                    <a:pt x="1275080" y="709676"/>
                  </a:moveTo>
                  <a:cubicBezTo>
                    <a:pt x="1275080" y="1323975"/>
                    <a:pt x="1142746" y="1795272"/>
                    <a:pt x="968248" y="2261235"/>
                  </a:cubicBezTo>
                  <a:cubicBezTo>
                    <a:pt x="835914" y="2621280"/>
                    <a:pt x="671957" y="2960243"/>
                    <a:pt x="492125" y="3299206"/>
                  </a:cubicBezTo>
                  <a:cubicBezTo>
                    <a:pt x="449834" y="3378581"/>
                    <a:pt x="396875" y="3415665"/>
                    <a:pt x="306959" y="3405124"/>
                  </a:cubicBezTo>
                  <a:cubicBezTo>
                    <a:pt x="280543" y="3405124"/>
                    <a:pt x="254000" y="3405124"/>
                    <a:pt x="222250" y="3405124"/>
                  </a:cubicBezTo>
                  <a:cubicBezTo>
                    <a:pt x="26543" y="3405124"/>
                    <a:pt x="0" y="3378708"/>
                    <a:pt x="79375" y="3182747"/>
                  </a:cubicBezTo>
                  <a:cubicBezTo>
                    <a:pt x="169291" y="2965577"/>
                    <a:pt x="264541" y="2748534"/>
                    <a:pt x="338582" y="2526030"/>
                  </a:cubicBezTo>
                  <a:cubicBezTo>
                    <a:pt x="481457" y="2107692"/>
                    <a:pt x="566039" y="1689354"/>
                    <a:pt x="550164" y="1249807"/>
                  </a:cubicBezTo>
                  <a:cubicBezTo>
                    <a:pt x="544830" y="1180973"/>
                    <a:pt x="560705" y="1117473"/>
                    <a:pt x="581914" y="1048512"/>
                  </a:cubicBezTo>
                  <a:cubicBezTo>
                    <a:pt x="698373" y="709676"/>
                    <a:pt x="846582" y="381254"/>
                    <a:pt x="1037082" y="74168"/>
                  </a:cubicBezTo>
                  <a:cubicBezTo>
                    <a:pt x="1058164" y="47625"/>
                    <a:pt x="1063498" y="0"/>
                    <a:pt x="1105789" y="5334"/>
                  </a:cubicBezTo>
                  <a:cubicBezTo>
                    <a:pt x="1142873" y="10668"/>
                    <a:pt x="1148080" y="58293"/>
                    <a:pt x="1158748" y="90043"/>
                  </a:cubicBezTo>
                  <a:cubicBezTo>
                    <a:pt x="1243457" y="328295"/>
                    <a:pt x="1275207" y="572008"/>
                    <a:pt x="1275207" y="709676"/>
                  </a:cubicBezTo>
                  <a:close/>
                </a:path>
              </a:pathLst>
            </a:custGeom>
            <a:solidFill>
              <a:srgbClr val="00B050"/>
            </a:solidFill>
          </p:spPr>
        </p:sp>
      </p:grpSp>
      <p:grpSp>
        <p:nvGrpSpPr>
          <p:cNvPr id="32" name="Group 32"/>
          <p:cNvGrpSpPr/>
          <p:nvPr/>
        </p:nvGrpSpPr>
        <p:grpSpPr>
          <a:xfrm>
            <a:off x="14390460" y="5947020"/>
            <a:ext cx="999540" cy="2234520"/>
            <a:chOff x="0" y="0"/>
            <a:chExt cx="1332720" cy="2979360"/>
          </a:xfrm>
        </p:grpSpPr>
        <p:sp>
          <p:nvSpPr>
            <p:cNvPr id="33" name="Freeform 33"/>
            <p:cNvSpPr/>
            <p:nvPr/>
          </p:nvSpPr>
          <p:spPr>
            <a:xfrm>
              <a:off x="0" y="-127"/>
              <a:ext cx="1332738" cy="2979420"/>
            </a:xfrm>
            <a:custGeom>
              <a:avLst/>
              <a:gdLst/>
              <a:ahLst/>
              <a:cxnLst/>
              <a:rect l="l" t="t" r="r" b="b"/>
              <a:pathLst>
                <a:path w="1332738" h="2979420">
                  <a:moveTo>
                    <a:pt x="1221232" y="2968879"/>
                  </a:moveTo>
                  <a:cubicBezTo>
                    <a:pt x="1152144" y="2979420"/>
                    <a:pt x="1104392" y="2947670"/>
                    <a:pt x="1061974" y="2889504"/>
                  </a:cubicBezTo>
                  <a:cubicBezTo>
                    <a:pt x="817753" y="2534920"/>
                    <a:pt x="573532" y="2180336"/>
                    <a:pt x="382397" y="1794129"/>
                  </a:cubicBezTo>
                  <a:cubicBezTo>
                    <a:pt x="164592" y="1360170"/>
                    <a:pt x="0" y="905002"/>
                    <a:pt x="26543" y="407543"/>
                  </a:cubicBezTo>
                  <a:cubicBezTo>
                    <a:pt x="31877" y="296418"/>
                    <a:pt x="53086" y="185293"/>
                    <a:pt x="84963" y="74168"/>
                  </a:cubicBezTo>
                  <a:cubicBezTo>
                    <a:pt x="90297" y="47752"/>
                    <a:pt x="95631" y="16002"/>
                    <a:pt x="127381" y="5334"/>
                  </a:cubicBezTo>
                  <a:cubicBezTo>
                    <a:pt x="159258" y="0"/>
                    <a:pt x="169799" y="37084"/>
                    <a:pt x="185801" y="58293"/>
                  </a:cubicBezTo>
                  <a:cubicBezTo>
                    <a:pt x="440690" y="354584"/>
                    <a:pt x="637159" y="693293"/>
                    <a:pt x="817626" y="1042543"/>
                  </a:cubicBezTo>
                  <a:cubicBezTo>
                    <a:pt x="849503" y="1111377"/>
                    <a:pt x="844169" y="1190752"/>
                    <a:pt x="854837" y="1259459"/>
                  </a:cubicBezTo>
                  <a:cubicBezTo>
                    <a:pt x="945134" y="1809877"/>
                    <a:pt x="1109726" y="2338959"/>
                    <a:pt x="1300861" y="2857627"/>
                  </a:cubicBezTo>
                  <a:cubicBezTo>
                    <a:pt x="1332738" y="2942336"/>
                    <a:pt x="1311529" y="2979293"/>
                    <a:pt x="1221232" y="2968752"/>
                  </a:cubicBezTo>
                  <a:close/>
                </a:path>
              </a:pathLst>
            </a:custGeom>
            <a:solidFill>
              <a:srgbClr val="00B050"/>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4135668" y="-1692718"/>
            <a:ext cx="9831780" cy="4294080"/>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 name="Google Shape;12249;p21">
            <a:extLst>
              <a:ext uri="{FF2B5EF4-FFF2-40B4-BE49-F238E27FC236}">
                <a16:creationId xmlns:a16="http://schemas.microsoft.com/office/drawing/2014/main" id="{2956C5F5-8DB9-B3E5-DCBC-96DA9D5D2384}"/>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 name="Google Shape;12250;p21">
            <a:extLst>
              <a:ext uri="{FF2B5EF4-FFF2-40B4-BE49-F238E27FC236}">
                <a16:creationId xmlns:a16="http://schemas.microsoft.com/office/drawing/2014/main" id="{1AE3FCC9-FAA3-7194-5F1A-E8B857CCDDA6}"/>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6" name="Google Shape;12251;p21">
            <a:extLst>
              <a:ext uri="{FF2B5EF4-FFF2-40B4-BE49-F238E27FC236}">
                <a16:creationId xmlns:a16="http://schemas.microsoft.com/office/drawing/2014/main" id="{A07F2AFE-6A98-1313-F31E-D69532E890A0}"/>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 name="Google Shape;12252;p21">
            <a:extLst>
              <a:ext uri="{FF2B5EF4-FFF2-40B4-BE49-F238E27FC236}">
                <a16:creationId xmlns:a16="http://schemas.microsoft.com/office/drawing/2014/main" id="{C8570015-88C3-4B24-30E4-1F0DE175591B}"/>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 name="Google Shape;12253;p21">
            <a:extLst>
              <a:ext uri="{FF2B5EF4-FFF2-40B4-BE49-F238E27FC236}">
                <a16:creationId xmlns:a16="http://schemas.microsoft.com/office/drawing/2014/main" id="{557EC7B1-35B5-F87E-38F9-63CF215651A7}"/>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9" name="Google Shape;12254;p21">
            <a:extLst>
              <a:ext uri="{FF2B5EF4-FFF2-40B4-BE49-F238E27FC236}">
                <a16:creationId xmlns:a16="http://schemas.microsoft.com/office/drawing/2014/main" id="{21768142-2E52-7A78-8F00-3D0403BDD662}"/>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0" name="Google Shape;12255;p21">
            <a:extLst>
              <a:ext uri="{FF2B5EF4-FFF2-40B4-BE49-F238E27FC236}">
                <a16:creationId xmlns:a16="http://schemas.microsoft.com/office/drawing/2014/main" id="{C1E76072-1EC9-9B8A-94C6-1555291713D5}"/>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1" name="Google Shape;12256;p21">
            <a:extLst>
              <a:ext uri="{FF2B5EF4-FFF2-40B4-BE49-F238E27FC236}">
                <a16:creationId xmlns:a16="http://schemas.microsoft.com/office/drawing/2014/main" id="{C6E0740A-890C-9A9F-3BE7-348830B42AB8}"/>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4" name="Google Shape;12257;p21">
            <a:extLst>
              <a:ext uri="{FF2B5EF4-FFF2-40B4-BE49-F238E27FC236}">
                <a16:creationId xmlns:a16="http://schemas.microsoft.com/office/drawing/2014/main" id="{1CDE1873-5CF3-80B9-18C9-31768984AA6A}"/>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7" name="Google Shape;12258;p21">
            <a:extLst>
              <a:ext uri="{FF2B5EF4-FFF2-40B4-BE49-F238E27FC236}">
                <a16:creationId xmlns:a16="http://schemas.microsoft.com/office/drawing/2014/main" id="{16C2BBCF-E5BF-D9F2-C2E7-F791F62012E3}"/>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8" name="Google Shape;12259;p21">
            <a:extLst>
              <a:ext uri="{FF2B5EF4-FFF2-40B4-BE49-F238E27FC236}">
                <a16:creationId xmlns:a16="http://schemas.microsoft.com/office/drawing/2014/main" id="{FD966416-8441-E6B6-9941-9968D24A2099}"/>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1" name="Google Shape;12260;p21">
            <a:extLst>
              <a:ext uri="{FF2B5EF4-FFF2-40B4-BE49-F238E27FC236}">
                <a16:creationId xmlns:a16="http://schemas.microsoft.com/office/drawing/2014/main" id="{CFB9EC03-997A-55C2-51DA-76FA50AE7AA4}"/>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2" name="Google Shape;12261;p21">
            <a:extLst>
              <a:ext uri="{FF2B5EF4-FFF2-40B4-BE49-F238E27FC236}">
                <a16:creationId xmlns:a16="http://schemas.microsoft.com/office/drawing/2014/main" id="{3C04AAE5-9BA7-4996-1E43-AB3F04F918E4}"/>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3" name="Google Shape;12262;p21">
            <a:extLst>
              <a:ext uri="{FF2B5EF4-FFF2-40B4-BE49-F238E27FC236}">
                <a16:creationId xmlns:a16="http://schemas.microsoft.com/office/drawing/2014/main" id="{ADF04833-6DD8-F577-D1DA-B8286427435E}"/>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4" name="Google Shape;12263;p21">
            <a:extLst>
              <a:ext uri="{FF2B5EF4-FFF2-40B4-BE49-F238E27FC236}">
                <a16:creationId xmlns:a16="http://schemas.microsoft.com/office/drawing/2014/main" id="{8E83F987-4E8E-815D-903F-94CBEC50D137}"/>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5" name="Google Shape;12264;p21">
            <a:extLst>
              <a:ext uri="{FF2B5EF4-FFF2-40B4-BE49-F238E27FC236}">
                <a16:creationId xmlns:a16="http://schemas.microsoft.com/office/drawing/2014/main" id="{62B5C1C2-3A29-8B01-5682-36BE41353A19}"/>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solidFill>
                  <a:srgbClr val="00B050"/>
                </a:solidFill>
                <a:latin typeface="Arial"/>
                <a:cs typeface="B Nazanin" panose="00000400000000000000" pitchFamily="2" charset="-78"/>
                <a:sym typeface="Arial"/>
              </a:rPr>
              <a:t>عنوان را اینجا اضافه کنید</a:t>
            </a:r>
            <a:endParaRPr sz="2000" kern="0" dirty="0">
              <a:solidFill>
                <a:srgbClr val="00B050"/>
              </a:solidFill>
              <a:latin typeface="Arial"/>
              <a:cs typeface="B Nazanin" panose="00000400000000000000" pitchFamily="2" charset="-78"/>
              <a:sym typeface="Arial"/>
            </a:endParaRPr>
          </a:p>
        </p:txBody>
      </p:sp>
      <p:grpSp>
        <p:nvGrpSpPr>
          <p:cNvPr id="26" name="Google Shape;12265;p21">
            <a:extLst>
              <a:ext uri="{FF2B5EF4-FFF2-40B4-BE49-F238E27FC236}">
                <a16:creationId xmlns:a16="http://schemas.microsoft.com/office/drawing/2014/main" id="{1401337B-B4C7-BAC1-62C2-99F101B4C791}"/>
              </a:ext>
            </a:extLst>
          </p:cNvPr>
          <p:cNvGrpSpPr/>
          <p:nvPr/>
        </p:nvGrpSpPr>
        <p:grpSpPr>
          <a:xfrm>
            <a:off x="2623297" y="3241263"/>
            <a:ext cx="395486" cy="395486"/>
            <a:chOff x="2676100" y="832575"/>
            <a:chExt cx="483125" cy="483125"/>
          </a:xfrm>
        </p:grpSpPr>
        <p:sp>
          <p:nvSpPr>
            <p:cNvPr id="27" name="Google Shape;12266;p21">
              <a:extLst>
                <a:ext uri="{FF2B5EF4-FFF2-40B4-BE49-F238E27FC236}">
                  <a16:creationId xmlns:a16="http://schemas.microsoft.com/office/drawing/2014/main" id="{F480DD79-D975-3ED3-5B8B-77A0738D2746}"/>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8" name="Google Shape;12267;p21">
              <a:extLst>
                <a:ext uri="{FF2B5EF4-FFF2-40B4-BE49-F238E27FC236}">
                  <a16:creationId xmlns:a16="http://schemas.microsoft.com/office/drawing/2014/main" id="{67C6A1A2-AA09-F430-87DB-0F70C228DC00}"/>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9" name="Google Shape;12268;p21">
              <a:extLst>
                <a:ext uri="{FF2B5EF4-FFF2-40B4-BE49-F238E27FC236}">
                  <a16:creationId xmlns:a16="http://schemas.microsoft.com/office/drawing/2014/main" id="{0F02B136-FEDE-0F70-710D-BFF45F38EE51}"/>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grpSp>
        <p:nvGrpSpPr>
          <p:cNvPr id="30" name="Google Shape;12269;p21">
            <a:extLst>
              <a:ext uri="{FF2B5EF4-FFF2-40B4-BE49-F238E27FC236}">
                <a16:creationId xmlns:a16="http://schemas.microsoft.com/office/drawing/2014/main" id="{8BA6DE92-0809-649E-8222-3D1054E9CB73}"/>
              </a:ext>
            </a:extLst>
          </p:cNvPr>
          <p:cNvGrpSpPr/>
          <p:nvPr/>
        </p:nvGrpSpPr>
        <p:grpSpPr>
          <a:xfrm>
            <a:off x="4517242" y="3227213"/>
            <a:ext cx="408788" cy="395486"/>
            <a:chOff x="3270550" y="832575"/>
            <a:chExt cx="499375" cy="483125"/>
          </a:xfrm>
        </p:grpSpPr>
        <p:sp>
          <p:nvSpPr>
            <p:cNvPr id="31" name="Google Shape;12270;p21">
              <a:extLst>
                <a:ext uri="{FF2B5EF4-FFF2-40B4-BE49-F238E27FC236}">
                  <a16:creationId xmlns:a16="http://schemas.microsoft.com/office/drawing/2014/main" id="{47F3938F-1A69-E3FF-4DAB-4D40261ACE83}"/>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2" name="Google Shape;12271;p21">
              <a:extLst>
                <a:ext uri="{FF2B5EF4-FFF2-40B4-BE49-F238E27FC236}">
                  <a16:creationId xmlns:a16="http://schemas.microsoft.com/office/drawing/2014/main" id="{B3C35113-A441-5B4B-115D-614E199EAA76}"/>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3" name="Google Shape;12272;p21">
              <a:extLst>
                <a:ext uri="{FF2B5EF4-FFF2-40B4-BE49-F238E27FC236}">
                  <a16:creationId xmlns:a16="http://schemas.microsoft.com/office/drawing/2014/main" id="{52436CEC-0FD7-8F1A-41DB-9B8508EF83FE}"/>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grpSp>
        <p:nvGrpSpPr>
          <p:cNvPr id="34" name="Google Shape;12273;p21">
            <a:extLst>
              <a:ext uri="{FF2B5EF4-FFF2-40B4-BE49-F238E27FC236}">
                <a16:creationId xmlns:a16="http://schemas.microsoft.com/office/drawing/2014/main" id="{499D4E09-6F3B-25BE-BE66-B813E078E016}"/>
              </a:ext>
            </a:extLst>
          </p:cNvPr>
          <p:cNvGrpSpPr/>
          <p:nvPr/>
        </p:nvGrpSpPr>
        <p:grpSpPr>
          <a:xfrm>
            <a:off x="6424428" y="3241315"/>
            <a:ext cx="395548" cy="395486"/>
            <a:chOff x="3270475" y="1427025"/>
            <a:chExt cx="483200" cy="483125"/>
          </a:xfrm>
        </p:grpSpPr>
        <p:sp>
          <p:nvSpPr>
            <p:cNvPr id="35" name="Google Shape;12274;p21">
              <a:extLst>
                <a:ext uri="{FF2B5EF4-FFF2-40B4-BE49-F238E27FC236}">
                  <a16:creationId xmlns:a16="http://schemas.microsoft.com/office/drawing/2014/main" id="{B7042CAB-0161-EF17-5354-649023A1C7A0}"/>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6" name="Google Shape;12275;p21">
              <a:extLst>
                <a:ext uri="{FF2B5EF4-FFF2-40B4-BE49-F238E27FC236}">
                  <a16:creationId xmlns:a16="http://schemas.microsoft.com/office/drawing/2014/main" id="{4673E625-793A-3F19-E549-4DC15D4AE5E3}"/>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7" name="Google Shape;12276;p21">
              <a:extLst>
                <a:ext uri="{FF2B5EF4-FFF2-40B4-BE49-F238E27FC236}">
                  <a16:creationId xmlns:a16="http://schemas.microsoft.com/office/drawing/2014/main" id="{210EDF5E-3539-7D17-8061-C34E85FB55CF}"/>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38" name="Google Shape;12277;p21">
            <a:extLst>
              <a:ext uri="{FF2B5EF4-FFF2-40B4-BE49-F238E27FC236}">
                <a16:creationId xmlns:a16="http://schemas.microsoft.com/office/drawing/2014/main" id="{3D07334A-666E-02CD-2798-832285E8F865}"/>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9" name="Google Shape;12278;p21">
            <a:extLst>
              <a:ext uri="{FF2B5EF4-FFF2-40B4-BE49-F238E27FC236}">
                <a16:creationId xmlns:a16="http://schemas.microsoft.com/office/drawing/2014/main" id="{4C046F6A-6E3E-85C8-64BC-2F1729066DF4}"/>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nvGrpSpPr>
          <p:cNvPr id="40" name="Google Shape;12279;p21">
            <a:extLst>
              <a:ext uri="{FF2B5EF4-FFF2-40B4-BE49-F238E27FC236}">
                <a16:creationId xmlns:a16="http://schemas.microsoft.com/office/drawing/2014/main" id="{35FC7BD8-93FC-FA78-8FF0-EF558C9EA0E5}"/>
              </a:ext>
            </a:extLst>
          </p:cNvPr>
          <p:cNvGrpSpPr/>
          <p:nvPr/>
        </p:nvGrpSpPr>
        <p:grpSpPr>
          <a:xfrm>
            <a:off x="4517215" y="7235555"/>
            <a:ext cx="408850" cy="388118"/>
            <a:chOff x="6222125" y="2025975"/>
            <a:chExt cx="499450" cy="474125"/>
          </a:xfrm>
        </p:grpSpPr>
        <p:sp>
          <p:nvSpPr>
            <p:cNvPr id="41" name="Google Shape;12280;p21">
              <a:extLst>
                <a:ext uri="{FF2B5EF4-FFF2-40B4-BE49-F238E27FC236}">
                  <a16:creationId xmlns:a16="http://schemas.microsoft.com/office/drawing/2014/main" id="{4A330528-4535-E2E4-665F-8E841E359C37}"/>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42" name="Google Shape;12281;p21">
              <a:extLst>
                <a:ext uri="{FF2B5EF4-FFF2-40B4-BE49-F238E27FC236}">
                  <a16:creationId xmlns:a16="http://schemas.microsoft.com/office/drawing/2014/main" id="{2BE9145D-6F8D-2B26-8E1A-7893D7C70759}"/>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43" name="Google Shape;12282;p21">
              <a:extLst>
                <a:ext uri="{FF2B5EF4-FFF2-40B4-BE49-F238E27FC236}">
                  <a16:creationId xmlns:a16="http://schemas.microsoft.com/office/drawing/2014/main" id="{D1027FBC-E9B2-444C-D830-42E102B367E2}"/>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44" name="Google Shape;12283;p21">
            <a:extLst>
              <a:ext uri="{FF2B5EF4-FFF2-40B4-BE49-F238E27FC236}">
                <a16:creationId xmlns:a16="http://schemas.microsoft.com/office/drawing/2014/main" id="{92A1F951-13DC-757D-3765-F0637578277C}"/>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00B050"/>
                </a:solidFill>
                <a:latin typeface="Arial"/>
                <a:cs typeface="B Nazanin" panose="00000400000000000000" pitchFamily="2" charset="-78"/>
                <a:sym typeface="Arial"/>
              </a:rPr>
              <a:t>متن</a:t>
            </a:r>
            <a:r>
              <a:rPr lang="es" kern="0" dirty="0">
                <a:solidFill>
                  <a:srgbClr val="00B050"/>
                </a:solidFill>
                <a:latin typeface="Arial"/>
                <a:cs typeface="B Nazanin" panose="00000400000000000000" pitchFamily="2" charset="-78"/>
                <a:sym typeface="Arial"/>
              </a:rPr>
              <a:t> 1</a:t>
            </a:r>
            <a:endParaRPr kern="0" dirty="0">
              <a:solidFill>
                <a:srgbClr val="00B050"/>
              </a:solidFill>
              <a:latin typeface="Arial"/>
              <a:cs typeface="B Nazanin" panose="00000400000000000000" pitchFamily="2" charset="-78"/>
              <a:sym typeface="Arial"/>
            </a:endParaRPr>
          </a:p>
        </p:txBody>
      </p:sp>
      <p:sp>
        <p:nvSpPr>
          <p:cNvPr id="45" name="Google Shape;12284;p21">
            <a:extLst>
              <a:ext uri="{FF2B5EF4-FFF2-40B4-BE49-F238E27FC236}">
                <a16:creationId xmlns:a16="http://schemas.microsoft.com/office/drawing/2014/main" id="{1CD35C4F-C519-ED9F-3BC2-DE5D99E28C3A}"/>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00B050"/>
                </a:solidFill>
                <a:latin typeface="Arial"/>
                <a:cs typeface="B Nazanin" panose="00000400000000000000" pitchFamily="2" charset="-78"/>
                <a:sym typeface="Arial"/>
              </a:rPr>
              <a:t>متن</a:t>
            </a:r>
            <a:r>
              <a:rPr lang="es" kern="0" dirty="0">
                <a:solidFill>
                  <a:srgbClr val="00B050"/>
                </a:solidFill>
                <a:latin typeface="Arial"/>
                <a:cs typeface="B Nazanin" panose="00000400000000000000" pitchFamily="2" charset="-78"/>
                <a:sym typeface="Arial"/>
              </a:rPr>
              <a:t> 2</a:t>
            </a:r>
            <a:endParaRPr kern="0" dirty="0">
              <a:solidFill>
                <a:srgbClr val="00B050"/>
              </a:solidFill>
              <a:latin typeface="Arial"/>
              <a:cs typeface="B Nazanin" panose="00000400000000000000" pitchFamily="2" charset="-78"/>
              <a:sym typeface="Arial"/>
            </a:endParaRPr>
          </a:p>
        </p:txBody>
      </p:sp>
      <p:sp>
        <p:nvSpPr>
          <p:cNvPr id="46" name="Google Shape;12285;p21">
            <a:extLst>
              <a:ext uri="{FF2B5EF4-FFF2-40B4-BE49-F238E27FC236}">
                <a16:creationId xmlns:a16="http://schemas.microsoft.com/office/drawing/2014/main" id="{F0C3DADB-A6E0-42F3-21BC-4809E6182E62}"/>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00B050"/>
                </a:solidFill>
                <a:latin typeface="Arial"/>
                <a:cs typeface="B Nazanin" panose="00000400000000000000" pitchFamily="2" charset="-78"/>
                <a:sym typeface="Arial"/>
              </a:rPr>
              <a:t>متن</a:t>
            </a:r>
            <a:r>
              <a:rPr lang="es" kern="0" dirty="0">
                <a:solidFill>
                  <a:srgbClr val="00B050"/>
                </a:solidFill>
                <a:latin typeface="Arial"/>
                <a:cs typeface="B Nazanin" panose="00000400000000000000" pitchFamily="2" charset="-78"/>
                <a:sym typeface="Arial"/>
              </a:rPr>
              <a:t> 3</a:t>
            </a:r>
            <a:endParaRPr kern="0" dirty="0">
              <a:solidFill>
                <a:srgbClr val="00B050"/>
              </a:solidFill>
              <a:latin typeface="Arial"/>
              <a:cs typeface="B Nazanin" panose="00000400000000000000" pitchFamily="2" charset="-78"/>
              <a:sym typeface="Arial"/>
            </a:endParaRPr>
          </a:p>
        </p:txBody>
      </p:sp>
      <p:sp>
        <p:nvSpPr>
          <p:cNvPr id="47" name="Google Shape;12286;p21">
            <a:extLst>
              <a:ext uri="{FF2B5EF4-FFF2-40B4-BE49-F238E27FC236}">
                <a16:creationId xmlns:a16="http://schemas.microsoft.com/office/drawing/2014/main" id="{F2077ABF-409B-6750-901E-33C7AAE85201}"/>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00B050"/>
                </a:solidFill>
                <a:latin typeface="Arial"/>
                <a:cs typeface="B Nazanin" panose="00000400000000000000" pitchFamily="2" charset="-78"/>
                <a:sym typeface="Arial"/>
              </a:rPr>
              <a:t>متن</a:t>
            </a:r>
            <a:r>
              <a:rPr lang="es" kern="0" dirty="0">
                <a:solidFill>
                  <a:srgbClr val="00B050"/>
                </a:solidFill>
                <a:latin typeface="Arial"/>
                <a:cs typeface="B Nazanin" panose="00000400000000000000" pitchFamily="2" charset="-78"/>
                <a:sym typeface="Arial"/>
              </a:rPr>
              <a:t> 4</a:t>
            </a:r>
            <a:endParaRPr kern="0" dirty="0">
              <a:solidFill>
                <a:srgbClr val="00B050"/>
              </a:solidFill>
              <a:latin typeface="Arial"/>
              <a:cs typeface="B Nazanin" panose="00000400000000000000" pitchFamily="2" charset="-78"/>
              <a:sym typeface="Arial"/>
            </a:endParaRPr>
          </a:p>
        </p:txBody>
      </p:sp>
      <p:sp>
        <p:nvSpPr>
          <p:cNvPr id="48" name="Google Shape;12287;p21">
            <a:extLst>
              <a:ext uri="{FF2B5EF4-FFF2-40B4-BE49-F238E27FC236}">
                <a16:creationId xmlns:a16="http://schemas.microsoft.com/office/drawing/2014/main" id="{46C30FF3-BFFE-498B-7894-35CFD03748B4}"/>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00B050"/>
                </a:solidFill>
                <a:latin typeface="Arial"/>
                <a:cs typeface="B Nazanin" panose="00000400000000000000" pitchFamily="2" charset="-78"/>
                <a:sym typeface="Arial"/>
              </a:rPr>
              <a:t>متن</a:t>
            </a:r>
            <a:r>
              <a:rPr lang="es" kern="0" dirty="0">
                <a:solidFill>
                  <a:srgbClr val="00B050"/>
                </a:solidFill>
                <a:latin typeface="Arial"/>
                <a:cs typeface="B Nazanin" panose="00000400000000000000" pitchFamily="2" charset="-78"/>
                <a:sym typeface="Arial"/>
              </a:rPr>
              <a:t> 5</a:t>
            </a:r>
            <a:endParaRPr kern="0" dirty="0">
              <a:solidFill>
                <a:srgbClr val="00B050"/>
              </a:solidFill>
              <a:latin typeface="Arial"/>
              <a:cs typeface="B Nazanin" panose="00000400000000000000" pitchFamily="2" charset="-78"/>
              <a:sym typeface="Arial"/>
            </a:endParaRPr>
          </a:p>
        </p:txBody>
      </p:sp>
      <p:sp>
        <p:nvSpPr>
          <p:cNvPr id="49" name="Google Shape;12288;p21">
            <a:extLst>
              <a:ext uri="{FF2B5EF4-FFF2-40B4-BE49-F238E27FC236}">
                <a16:creationId xmlns:a16="http://schemas.microsoft.com/office/drawing/2014/main" id="{62E67779-E27D-D2FE-284D-8DD11A199349}"/>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00B050"/>
                </a:solidFill>
                <a:latin typeface="Arial"/>
                <a:cs typeface="B Nazanin" panose="00000400000000000000" pitchFamily="2" charset="-78"/>
                <a:sym typeface="Arial"/>
              </a:rPr>
              <a:t>متن</a:t>
            </a:r>
            <a:r>
              <a:rPr lang="es" kern="0" dirty="0">
                <a:solidFill>
                  <a:srgbClr val="00B050"/>
                </a:solidFill>
                <a:latin typeface="Arial"/>
                <a:cs typeface="B Nazanin" panose="00000400000000000000" pitchFamily="2" charset="-78"/>
                <a:sym typeface="Arial"/>
              </a:rPr>
              <a:t> 6</a:t>
            </a:r>
            <a:endParaRPr kern="0" dirty="0">
              <a:solidFill>
                <a:srgbClr val="00B050"/>
              </a:solidFill>
              <a:latin typeface="Arial"/>
              <a:cs typeface="B Nazanin" panose="00000400000000000000" pitchFamily="2" charset="-78"/>
              <a:sym typeface="Arial"/>
            </a:endParaRPr>
          </a:p>
        </p:txBody>
      </p:sp>
      <p:sp>
        <p:nvSpPr>
          <p:cNvPr id="50" name="Google Shape;12289;p21">
            <a:extLst>
              <a:ext uri="{FF2B5EF4-FFF2-40B4-BE49-F238E27FC236}">
                <a16:creationId xmlns:a16="http://schemas.microsoft.com/office/drawing/2014/main" id="{9B1B80E7-A7B6-2752-90D2-0FDF25812508}"/>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1" name="Google Shape;12290;p21">
            <a:extLst>
              <a:ext uri="{FF2B5EF4-FFF2-40B4-BE49-F238E27FC236}">
                <a16:creationId xmlns:a16="http://schemas.microsoft.com/office/drawing/2014/main" id="{8D94B0F9-98CA-4A39-8A93-E7A8D15DECC8}"/>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2" name="Google Shape;12291;p21">
            <a:extLst>
              <a:ext uri="{FF2B5EF4-FFF2-40B4-BE49-F238E27FC236}">
                <a16:creationId xmlns:a16="http://schemas.microsoft.com/office/drawing/2014/main" id="{D86B1E00-7C6F-4CA7-ECDF-AE11E2EBBDE5}"/>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3" name="Google Shape;12292;p21">
            <a:extLst>
              <a:ext uri="{FF2B5EF4-FFF2-40B4-BE49-F238E27FC236}">
                <a16:creationId xmlns:a16="http://schemas.microsoft.com/office/drawing/2014/main" id="{A3A1CDF6-96EA-BBA3-7352-CBF5FD720065}"/>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4" name="Google Shape;12293;p21">
            <a:extLst>
              <a:ext uri="{FF2B5EF4-FFF2-40B4-BE49-F238E27FC236}">
                <a16:creationId xmlns:a16="http://schemas.microsoft.com/office/drawing/2014/main" id="{6F238D5F-E89F-D38B-162F-2A3038CF57A3}"/>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5" name="Google Shape;12294;p21">
            <a:extLst>
              <a:ext uri="{FF2B5EF4-FFF2-40B4-BE49-F238E27FC236}">
                <a16:creationId xmlns:a16="http://schemas.microsoft.com/office/drawing/2014/main" id="{16D58B24-AFEC-7757-49F2-5713BF33DA97}"/>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6" name="Google Shape;12295;p21">
            <a:extLst>
              <a:ext uri="{FF2B5EF4-FFF2-40B4-BE49-F238E27FC236}">
                <a16:creationId xmlns:a16="http://schemas.microsoft.com/office/drawing/2014/main" id="{3EC208D8-9071-6A90-ABF8-7A61334927BB}"/>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7" name="Google Shape;12296;p21">
            <a:extLst>
              <a:ext uri="{FF2B5EF4-FFF2-40B4-BE49-F238E27FC236}">
                <a16:creationId xmlns:a16="http://schemas.microsoft.com/office/drawing/2014/main" id="{3C65534E-68B0-34F9-4A1F-2B558B34ADCB}"/>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8" name="Google Shape;12297;p21">
            <a:extLst>
              <a:ext uri="{FF2B5EF4-FFF2-40B4-BE49-F238E27FC236}">
                <a16:creationId xmlns:a16="http://schemas.microsoft.com/office/drawing/2014/main" id="{0FCB6101-2006-E9FA-84D8-EA44F4D64AC6}"/>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59" name="Google Shape;12298;p21">
            <a:extLst>
              <a:ext uri="{FF2B5EF4-FFF2-40B4-BE49-F238E27FC236}">
                <a16:creationId xmlns:a16="http://schemas.microsoft.com/office/drawing/2014/main" id="{6610232A-1E8D-6B2D-9671-3A6655D96BBC}"/>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60" name="Google Shape;12299;p21">
            <a:extLst>
              <a:ext uri="{FF2B5EF4-FFF2-40B4-BE49-F238E27FC236}">
                <a16:creationId xmlns:a16="http://schemas.microsoft.com/office/drawing/2014/main" id="{1E2266F7-EA9A-BB36-FBD8-707D2D66D221}"/>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61" name="Google Shape;12300;p21">
            <a:extLst>
              <a:ext uri="{FF2B5EF4-FFF2-40B4-BE49-F238E27FC236}">
                <a16:creationId xmlns:a16="http://schemas.microsoft.com/office/drawing/2014/main" id="{CA1A71D6-C117-8260-3C1A-3A5FCFD50578}"/>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cxnSp>
        <p:nvCxnSpPr>
          <p:cNvPr id="62" name="Google Shape;12301;p21">
            <a:extLst>
              <a:ext uri="{FF2B5EF4-FFF2-40B4-BE49-F238E27FC236}">
                <a16:creationId xmlns:a16="http://schemas.microsoft.com/office/drawing/2014/main" id="{54389222-7A1D-DE52-C1E7-DE51E03785B1}"/>
              </a:ext>
            </a:extLst>
          </p:cNvPr>
          <p:cNvCxnSpPr>
            <a:stCxn id="50" idx="4"/>
            <a:endCxn id="56"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3" name="Google Shape;12302;p21">
            <a:extLst>
              <a:ext uri="{FF2B5EF4-FFF2-40B4-BE49-F238E27FC236}">
                <a16:creationId xmlns:a16="http://schemas.microsoft.com/office/drawing/2014/main" id="{45124BC1-A17F-3865-8A6E-73F0F5FA0B92}"/>
              </a:ext>
            </a:extLst>
          </p:cNvPr>
          <p:cNvCxnSpPr>
            <a:stCxn id="52" idx="4"/>
            <a:endCxn id="58"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4" name="Google Shape;12303;p21">
            <a:extLst>
              <a:ext uri="{FF2B5EF4-FFF2-40B4-BE49-F238E27FC236}">
                <a16:creationId xmlns:a16="http://schemas.microsoft.com/office/drawing/2014/main" id="{D5A5B493-61FC-DDC8-5047-6362C8822044}"/>
              </a:ext>
            </a:extLst>
          </p:cNvPr>
          <p:cNvCxnSpPr>
            <a:stCxn id="51" idx="4"/>
            <a:endCxn id="57"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5" name="Google Shape;12304;p21">
            <a:extLst>
              <a:ext uri="{FF2B5EF4-FFF2-40B4-BE49-F238E27FC236}">
                <a16:creationId xmlns:a16="http://schemas.microsoft.com/office/drawing/2014/main" id="{0171D353-83A5-4323-8DBC-A4CDE55CE1BB}"/>
              </a:ext>
            </a:extLst>
          </p:cNvPr>
          <p:cNvCxnSpPr>
            <a:stCxn id="53" idx="0"/>
            <a:endCxn id="59"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6" name="Google Shape;12305;p21">
            <a:extLst>
              <a:ext uri="{FF2B5EF4-FFF2-40B4-BE49-F238E27FC236}">
                <a16:creationId xmlns:a16="http://schemas.microsoft.com/office/drawing/2014/main" id="{E55DBB51-5D36-F076-37BF-4BAEA1FEFDE9}"/>
              </a:ext>
            </a:extLst>
          </p:cNvPr>
          <p:cNvCxnSpPr>
            <a:stCxn id="55" idx="0"/>
            <a:endCxn id="61"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7" name="Google Shape;12306;p21">
            <a:extLst>
              <a:ext uri="{FF2B5EF4-FFF2-40B4-BE49-F238E27FC236}">
                <a16:creationId xmlns:a16="http://schemas.microsoft.com/office/drawing/2014/main" id="{F94DAB1E-9882-FC82-15EE-20BE4DE85F49}"/>
              </a:ext>
            </a:extLst>
          </p:cNvPr>
          <p:cNvCxnSpPr>
            <a:stCxn id="54" idx="0"/>
            <a:endCxn id="60"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8" name="Google Shape;12307;p21">
            <a:extLst>
              <a:ext uri="{FF2B5EF4-FFF2-40B4-BE49-F238E27FC236}">
                <a16:creationId xmlns:a16="http://schemas.microsoft.com/office/drawing/2014/main" id="{A70FE9D0-6AB1-4F31-2A20-9B250FBA2232}"/>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69" name="Google Shape;12308;p21">
            <a:extLst>
              <a:ext uri="{FF2B5EF4-FFF2-40B4-BE49-F238E27FC236}">
                <a16:creationId xmlns:a16="http://schemas.microsoft.com/office/drawing/2014/main" id="{A2F59C71-C45C-B9D9-DC76-08635F0ACC02}"/>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0" name="Google Shape;12309;p21">
            <a:extLst>
              <a:ext uri="{FF2B5EF4-FFF2-40B4-BE49-F238E27FC236}">
                <a16:creationId xmlns:a16="http://schemas.microsoft.com/office/drawing/2014/main" id="{1EF441A4-0D27-1211-D300-E47CD9069A72}"/>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1" name="Google Shape;12310;p21">
            <a:extLst>
              <a:ext uri="{FF2B5EF4-FFF2-40B4-BE49-F238E27FC236}">
                <a16:creationId xmlns:a16="http://schemas.microsoft.com/office/drawing/2014/main" id="{4B284A8E-5909-5D61-8026-DBB424BFD001}"/>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2" name="Google Shape;12311;p21">
            <a:extLst>
              <a:ext uri="{FF2B5EF4-FFF2-40B4-BE49-F238E27FC236}">
                <a16:creationId xmlns:a16="http://schemas.microsoft.com/office/drawing/2014/main" id="{EAFD5236-69A2-C996-42EC-B2250C375AE4}"/>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3" name="Google Shape;12312;p21">
            <a:extLst>
              <a:ext uri="{FF2B5EF4-FFF2-40B4-BE49-F238E27FC236}">
                <a16:creationId xmlns:a16="http://schemas.microsoft.com/office/drawing/2014/main" id="{347F8871-5506-9739-4EE1-35FBDF0BAB18}"/>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4" name="Google Shape;12313;p21">
            <a:extLst>
              <a:ext uri="{FF2B5EF4-FFF2-40B4-BE49-F238E27FC236}">
                <a16:creationId xmlns:a16="http://schemas.microsoft.com/office/drawing/2014/main" id="{020F4833-50E2-6186-05D3-536F89D99964}"/>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5" name="Google Shape;12314;p21">
            <a:extLst>
              <a:ext uri="{FF2B5EF4-FFF2-40B4-BE49-F238E27FC236}">
                <a16:creationId xmlns:a16="http://schemas.microsoft.com/office/drawing/2014/main" id="{D2EDF768-DBD6-9EC0-DA1C-A2CB65430B6E}"/>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6" name="Google Shape;12315;p21">
            <a:extLst>
              <a:ext uri="{FF2B5EF4-FFF2-40B4-BE49-F238E27FC236}">
                <a16:creationId xmlns:a16="http://schemas.microsoft.com/office/drawing/2014/main" id="{877E496B-38E3-523A-2751-311D94E375B6}"/>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7" name="Google Shape;12316;p21">
            <a:extLst>
              <a:ext uri="{FF2B5EF4-FFF2-40B4-BE49-F238E27FC236}">
                <a16:creationId xmlns:a16="http://schemas.microsoft.com/office/drawing/2014/main" id="{B9A2C150-AA22-5679-A3F8-CEF1A5341C44}"/>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8" name="Google Shape;12317;p21">
            <a:extLst>
              <a:ext uri="{FF2B5EF4-FFF2-40B4-BE49-F238E27FC236}">
                <a16:creationId xmlns:a16="http://schemas.microsoft.com/office/drawing/2014/main" id="{F1E931D2-77F2-FD0D-6435-852DF3302666}"/>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9" name="Google Shape;12318;p21">
            <a:extLst>
              <a:ext uri="{FF2B5EF4-FFF2-40B4-BE49-F238E27FC236}">
                <a16:creationId xmlns:a16="http://schemas.microsoft.com/office/drawing/2014/main" id="{7C190E54-F05E-3A14-7BB4-2A3C3E032B4A}"/>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0" name="Google Shape;12319;p21">
            <a:extLst>
              <a:ext uri="{FF2B5EF4-FFF2-40B4-BE49-F238E27FC236}">
                <a16:creationId xmlns:a16="http://schemas.microsoft.com/office/drawing/2014/main" id="{8C553541-8D06-B3D3-9E21-5694485D6E9F}"/>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1" name="Google Shape;12320;p21">
            <a:extLst>
              <a:ext uri="{FF2B5EF4-FFF2-40B4-BE49-F238E27FC236}">
                <a16:creationId xmlns:a16="http://schemas.microsoft.com/office/drawing/2014/main" id="{DD51EDBF-EDFA-DD3F-F367-085E4E3DF42F}"/>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2" name="Google Shape;12321;p21">
            <a:extLst>
              <a:ext uri="{FF2B5EF4-FFF2-40B4-BE49-F238E27FC236}">
                <a16:creationId xmlns:a16="http://schemas.microsoft.com/office/drawing/2014/main" id="{DCE8E6C3-E799-1AC4-2B48-7CBCDA7E9C73}"/>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3" name="Google Shape;12322;p21">
            <a:extLst>
              <a:ext uri="{FF2B5EF4-FFF2-40B4-BE49-F238E27FC236}">
                <a16:creationId xmlns:a16="http://schemas.microsoft.com/office/drawing/2014/main" id="{F06109B4-FDFE-DB1A-FD87-1775241ABDE7}"/>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00B050"/>
                </a:solidFill>
                <a:latin typeface="Arial"/>
                <a:cs typeface="B Nazanin" panose="00000400000000000000" pitchFamily="2" charset="-78"/>
                <a:sym typeface="Arial"/>
              </a:rPr>
              <a:t>2016</a:t>
            </a:r>
            <a:endParaRPr b="1" kern="0">
              <a:solidFill>
                <a:srgbClr val="00B050"/>
              </a:solidFill>
              <a:latin typeface="Arial"/>
              <a:cs typeface="B Nazanin" panose="00000400000000000000" pitchFamily="2" charset="-78"/>
              <a:sym typeface="Arial"/>
            </a:endParaRPr>
          </a:p>
        </p:txBody>
      </p:sp>
      <p:sp>
        <p:nvSpPr>
          <p:cNvPr id="84" name="Google Shape;12323;p21">
            <a:extLst>
              <a:ext uri="{FF2B5EF4-FFF2-40B4-BE49-F238E27FC236}">
                <a16:creationId xmlns:a16="http://schemas.microsoft.com/office/drawing/2014/main" id="{5D3C7C05-2EC2-F825-6935-19570CD7A693}"/>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5" name="Google Shape;12324;p21">
            <a:extLst>
              <a:ext uri="{FF2B5EF4-FFF2-40B4-BE49-F238E27FC236}">
                <a16:creationId xmlns:a16="http://schemas.microsoft.com/office/drawing/2014/main" id="{2D20405F-C1D4-37FE-8C83-2537204E2D76}"/>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6" name="Google Shape;12325;p21">
            <a:extLst>
              <a:ext uri="{FF2B5EF4-FFF2-40B4-BE49-F238E27FC236}">
                <a16:creationId xmlns:a16="http://schemas.microsoft.com/office/drawing/2014/main" id="{54FC9411-A86C-3073-F450-7C016262D100}"/>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7" name="Google Shape;12326;p21">
            <a:extLst>
              <a:ext uri="{FF2B5EF4-FFF2-40B4-BE49-F238E27FC236}">
                <a16:creationId xmlns:a16="http://schemas.microsoft.com/office/drawing/2014/main" id="{FCEE7EC9-B089-B34A-BBB4-8C9B0D13E3F1}"/>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88" name="Google Shape;12327;p21">
            <a:extLst>
              <a:ext uri="{FF2B5EF4-FFF2-40B4-BE49-F238E27FC236}">
                <a16:creationId xmlns:a16="http://schemas.microsoft.com/office/drawing/2014/main" id="{78BD8977-A4A5-54D0-077B-CEEE76044CDF}"/>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cxnSp>
        <p:nvCxnSpPr>
          <p:cNvPr id="89" name="Google Shape;12328;p21">
            <a:extLst>
              <a:ext uri="{FF2B5EF4-FFF2-40B4-BE49-F238E27FC236}">
                <a16:creationId xmlns:a16="http://schemas.microsoft.com/office/drawing/2014/main" id="{7CD68EE6-66CC-E917-BBAD-4F1E1A224D86}"/>
              </a:ext>
            </a:extLst>
          </p:cNvPr>
          <p:cNvCxnSpPr>
            <a:stCxn id="78" idx="0"/>
            <a:endCxn id="84"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90" name="Google Shape;12329;p21">
            <a:extLst>
              <a:ext uri="{FF2B5EF4-FFF2-40B4-BE49-F238E27FC236}">
                <a16:creationId xmlns:a16="http://schemas.microsoft.com/office/drawing/2014/main" id="{EA8723EE-7649-4F96-381A-8E4613879EE9}"/>
              </a:ext>
            </a:extLst>
          </p:cNvPr>
          <p:cNvCxnSpPr>
            <a:stCxn id="79" idx="0"/>
            <a:endCxn id="85"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91" name="Google Shape;12330;p21">
            <a:extLst>
              <a:ext uri="{FF2B5EF4-FFF2-40B4-BE49-F238E27FC236}">
                <a16:creationId xmlns:a16="http://schemas.microsoft.com/office/drawing/2014/main" id="{A87C695D-CA30-8126-89F7-D2388DCCBE70}"/>
              </a:ext>
            </a:extLst>
          </p:cNvPr>
          <p:cNvCxnSpPr>
            <a:stCxn id="80" idx="0"/>
            <a:endCxn id="86"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92" name="Google Shape;12331;p21">
            <a:extLst>
              <a:ext uri="{FF2B5EF4-FFF2-40B4-BE49-F238E27FC236}">
                <a16:creationId xmlns:a16="http://schemas.microsoft.com/office/drawing/2014/main" id="{46E9C3A1-EFC0-39E6-69F9-E76B784BED18}"/>
              </a:ext>
            </a:extLst>
          </p:cNvPr>
          <p:cNvCxnSpPr>
            <a:stCxn id="81" idx="4"/>
            <a:endCxn id="87"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93" name="Google Shape;12332;p21">
            <a:extLst>
              <a:ext uri="{FF2B5EF4-FFF2-40B4-BE49-F238E27FC236}">
                <a16:creationId xmlns:a16="http://schemas.microsoft.com/office/drawing/2014/main" id="{C2330D62-6300-8E5B-310D-4CB6238C6CC6}"/>
              </a:ext>
            </a:extLst>
          </p:cNvPr>
          <p:cNvCxnSpPr>
            <a:stCxn id="82" idx="4"/>
            <a:endCxn id="88"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94" name="Google Shape;12333;p21">
            <a:extLst>
              <a:ext uri="{FF2B5EF4-FFF2-40B4-BE49-F238E27FC236}">
                <a16:creationId xmlns:a16="http://schemas.microsoft.com/office/drawing/2014/main" id="{6477C6C5-070E-5D42-9404-10112E61DB04}"/>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00B050"/>
                </a:solidFill>
                <a:latin typeface="Arial"/>
                <a:cs typeface="B Nazanin" panose="00000400000000000000" pitchFamily="2" charset="-78"/>
                <a:sym typeface="Arial"/>
              </a:rPr>
              <a:t>2017</a:t>
            </a:r>
            <a:endParaRPr b="1" kern="0">
              <a:solidFill>
                <a:srgbClr val="00B050"/>
              </a:solidFill>
              <a:latin typeface="Arial"/>
              <a:cs typeface="B Nazanin" panose="00000400000000000000" pitchFamily="2" charset="-78"/>
              <a:sym typeface="Arial"/>
            </a:endParaRPr>
          </a:p>
        </p:txBody>
      </p:sp>
      <p:sp>
        <p:nvSpPr>
          <p:cNvPr id="95" name="Google Shape;12334;p21">
            <a:extLst>
              <a:ext uri="{FF2B5EF4-FFF2-40B4-BE49-F238E27FC236}">
                <a16:creationId xmlns:a16="http://schemas.microsoft.com/office/drawing/2014/main" id="{595B1A0A-5869-2417-1503-732F58D986DC}"/>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00B050"/>
                </a:solidFill>
                <a:latin typeface="Arial"/>
                <a:cs typeface="B Nazanin" panose="00000400000000000000" pitchFamily="2" charset="-78"/>
                <a:sym typeface="Arial"/>
              </a:rPr>
              <a:t>2018</a:t>
            </a:r>
            <a:endParaRPr b="1" kern="0">
              <a:solidFill>
                <a:srgbClr val="00B050"/>
              </a:solidFill>
              <a:latin typeface="Arial"/>
              <a:cs typeface="B Nazanin" panose="00000400000000000000" pitchFamily="2" charset="-78"/>
              <a:sym typeface="Arial"/>
            </a:endParaRPr>
          </a:p>
        </p:txBody>
      </p:sp>
      <p:sp>
        <p:nvSpPr>
          <p:cNvPr id="96" name="Google Shape;12335;p21">
            <a:extLst>
              <a:ext uri="{FF2B5EF4-FFF2-40B4-BE49-F238E27FC236}">
                <a16:creationId xmlns:a16="http://schemas.microsoft.com/office/drawing/2014/main" id="{7751CE01-51AC-77D1-3115-0018AC627B9B}"/>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00B050"/>
                </a:solidFill>
                <a:latin typeface="Arial"/>
                <a:cs typeface="B Nazanin" panose="00000400000000000000" pitchFamily="2" charset="-78"/>
                <a:sym typeface="Arial"/>
              </a:rPr>
              <a:t>2019</a:t>
            </a:r>
            <a:endParaRPr b="1" kern="0">
              <a:solidFill>
                <a:srgbClr val="00B050"/>
              </a:solidFill>
              <a:latin typeface="Arial"/>
              <a:cs typeface="B Nazanin" panose="00000400000000000000" pitchFamily="2" charset="-78"/>
              <a:sym typeface="Arial"/>
            </a:endParaRPr>
          </a:p>
        </p:txBody>
      </p:sp>
      <p:sp>
        <p:nvSpPr>
          <p:cNvPr id="97" name="Google Shape;12336;p21">
            <a:extLst>
              <a:ext uri="{FF2B5EF4-FFF2-40B4-BE49-F238E27FC236}">
                <a16:creationId xmlns:a16="http://schemas.microsoft.com/office/drawing/2014/main" id="{3FF8D7EB-3814-FB86-1C71-DA73B379702D}"/>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00B050"/>
                </a:solidFill>
                <a:latin typeface="Arial"/>
                <a:cs typeface="B Nazanin" panose="00000400000000000000" pitchFamily="2" charset="-78"/>
                <a:sym typeface="Arial"/>
              </a:rPr>
              <a:t>2020</a:t>
            </a:r>
            <a:endParaRPr b="1" kern="0">
              <a:solidFill>
                <a:srgbClr val="00B050"/>
              </a:solidFill>
              <a:latin typeface="Arial"/>
              <a:cs typeface="B Nazanin" panose="00000400000000000000" pitchFamily="2" charset="-78"/>
              <a:sym typeface="Arial"/>
            </a:endParaRPr>
          </a:p>
        </p:txBody>
      </p:sp>
      <p:sp>
        <p:nvSpPr>
          <p:cNvPr id="98" name="Google Shape;12337;p21">
            <a:extLst>
              <a:ext uri="{FF2B5EF4-FFF2-40B4-BE49-F238E27FC236}">
                <a16:creationId xmlns:a16="http://schemas.microsoft.com/office/drawing/2014/main" id="{CBB83844-52BD-AA3E-9597-9C5D7F26EC0F}"/>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nvGrpSpPr>
          <p:cNvPr id="99" name="Google Shape;12338;p21">
            <a:extLst>
              <a:ext uri="{FF2B5EF4-FFF2-40B4-BE49-F238E27FC236}">
                <a16:creationId xmlns:a16="http://schemas.microsoft.com/office/drawing/2014/main" id="{07648070-DEA8-67FD-066A-1DBA23AC5071}"/>
              </a:ext>
            </a:extLst>
          </p:cNvPr>
          <p:cNvGrpSpPr/>
          <p:nvPr/>
        </p:nvGrpSpPr>
        <p:grpSpPr>
          <a:xfrm>
            <a:off x="10614713" y="7496939"/>
            <a:ext cx="412230" cy="412230"/>
            <a:chOff x="1049375" y="2680675"/>
            <a:chExt cx="297725" cy="297725"/>
          </a:xfrm>
        </p:grpSpPr>
        <p:sp>
          <p:nvSpPr>
            <p:cNvPr id="100" name="Google Shape;12339;p21">
              <a:extLst>
                <a:ext uri="{FF2B5EF4-FFF2-40B4-BE49-F238E27FC236}">
                  <a16:creationId xmlns:a16="http://schemas.microsoft.com/office/drawing/2014/main" id="{3068A3E5-5658-8387-0E12-FFE4EA0E1FD6}"/>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01" name="Google Shape;12340;p21">
              <a:extLst>
                <a:ext uri="{FF2B5EF4-FFF2-40B4-BE49-F238E27FC236}">
                  <a16:creationId xmlns:a16="http://schemas.microsoft.com/office/drawing/2014/main" id="{7E852304-2E3A-1804-9E0F-A89AD2B282D0}"/>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grpSp>
        <p:nvGrpSpPr>
          <p:cNvPr id="102" name="Google Shape;12341;p21">
            <a:extLst>
              <a:ext uri="{FF2B5EF4-FFF2-40B4-BE49-F238E27FC236}">
                <a16:creationId xmlns:a16="http://schemas.microsoft.com/office/drawing/2014/main" id="{7FA85C8B-65A4-CDF2-E603-495A42C41832}"/>
              </a:ext>
            </a:extLst>
          </p:cNvPr>
          <p:cNvGrpSpPr/>
          <p:nvPr/>
        </p:nvGrpSpPr>
        <p:grpSpPr>
          <a:xfrm>
            <a:off x="15306598" y="3517704"/>
            <a:ext cx="411156" cy="408664"/>
            <a:chOff x="5045775" y="1946400"/>
            <a:chExt cx="296950" cy="295150"/>
          </a:xfrm>
        </p:grpSpPr>
        <p:sp>
          <p:nvSpPr>
            <p:cNvPr id="103" name="Google Shape;12342;p21">
              <a:extLst>
                <a:ext uri="{FF2B5EF4-FFF2-40B4-BE49-F238E27FC236}">
                  <a16:creationId xmlns:a16="http://schemas.microsoft.com/office/drawing/2014/main" id="{0548AD47-1954-1523-F722-5085433732D7}"/>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04" name="Google Shape;12343;p21">
              <a:extLst>
                <a:ext uri="{FF2B5EF4-FFF2-40B4-BE49-F238E27FC236}">
                  <a16:creationId xmlns:a16="http://schemas.microsoft.com/office/drawing/2014/main" id="{3D6F227B-56EB-BA3C-2FC3-F9FF54103919}"/>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grpSp>
        <p:nvGrpSpPr>
          <p:cNvPr id="105" name="Google Shape;12344;p21">
            <a:extLst>
              <a:ext uri="{FF2B5EF4-FFF2-40B4-BE49-F238E27FC236}">
                <a16:creationId xmlns:a16="http://schemas.microsoft.com/office/drawing/2014/main" id="{F5D77FF4-3125-F0A2-E518-2F0C492EEFD3}"/>
              </a:ext>
            </a:extLst>
          </p:cNvPr>
          <p:cNvGrpSpPr/>
          <p:nvPr/>
        </p:nvGrpSpPr>
        <p:grpSpPr>
          <a:xfrm>
            <a:off x="12152326" y="3529083"/>
            <a:ext cx="410084" cy="409010"/>
            <a:chOff x="3599700" y="1954475"/>
            <a:chExt cx="296175" cy="295400"/>
          </a:xfrm>
        </p:grpSpPr>
        <p:sp>
          <p:nvSpPr>
            <p:cNvPr id="106" name="Google Shape;12345;p21">
              <a:extLst>
                <a:ext uri="{FF2B5EF4-FFF2-40B4-BE49-F238E27FC236}">
                  <a16:creationId xmlns:a16="http://schemas.microsoft.com/office/drawing/2014/main" id="{C958D7AF-56E4-63B7-2ABD-B76CEDBC37F7}"/>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07" name="Google Shape;12346;p21">
              <a:extLst>
                <a:ext uri="{FF2B5EF4-FFF2-40B4-BE49-F238E27FC236}">
                  <a16:creationId xmlns:a16="http://schemas.microsoft.com/office/drawing/2014/main" id="{1ACB65DC-1775-C328-A451-FA476A989B6F}"/>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08" name="Google Shape;12347;p21">
              <a:extLst>
                <a:ext uri="{FF2B5EF4-FFF2-40B4-BE49-F238E27FC236}">
                  <a16:creationId xmlns:a16="http://schemas.microsoft.com/office/drawing/2014/main" id="{5D456411-55BD-4C2F-1572-FF9FB36DEDCF}"/>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grpSp>
        <p:nvGrpSpPr>
          <p:cNvPr id="109" name="Google Shape;12348;p21">
            <a:extLst>
              <a:ext uri="{FF2B5EF4-FFF2-40B4-BE49-F238E27FC236}">
                <a16:creationId xmlns:a16="http://schemas.microsoft.com/office/drawing/2014/main" id="{CEA865B8-4506-C857-2ADF-B4F31030EA61}"/>
              </a:ext>
            </a:extLst>
          </p:cNvPr>
          <p:cNvGrpSpPr/>
          <p:nvPr/>
        </p:nvGrpSpPr>
        <p:grpSpPr>
          <a:xfrm>
            <a:off x="8970798" y="3566617"/>
            <a:ext cx="411192" cy="310842"/>
            <a:chOff x="3962775" y="1990700"/>
            <a:chExt cx="296975" cy="224500"/>
          </a:xfrm>
        </p:grpSpPr>
        <p:sp>
          <p:nvSpPr>
            <p:cNvPr id="110" name="Google Shape;12349;p21">
              <a:extLst>
                <a:ext uri="{FF2B5EF4-FFF2-40B4-BE49-F238E27FC236}">
                  <a16:creationId xmlns:a16="http://schemas.microsoft.com/office/drawing/2014/main" id="{BCE68EAB-A7FC-E8B6-86C9-842E958DBD34}"/>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11" name="Google Shape;12350;p21">
              <a:extLst>
                <a:ext uri="{FF2B5EF4-FFF2-40B4-BE49-F238E27FC236}">
                  <a16:creationId xmlns:a16="http://schemas.microsoft.com/office/drawing/2014/main" id="{08CA057A-91A0-7888-2CB2-12105E3F45AD}"/>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12" name="Google Shape;12351;p21">
              <a:extLst>
                <a:ext uri="{FF2B5EF4-FFF2-40B4-BE49-F238E27FC236}">
                  <a16:creationId xmlns:a16="http://schemas.microsoft.com/office/drawing/2014/main" id="{1212824E-F4F6-0300-77D4-FAC1D405C5F8}"/>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113" name="Google Shape;12352;p21">
              <a:extLst>
                <a:ext uri="{FF2B5EF4-FFF2-40B4-BE49-F238E27FC236}">
                  <a16:creationId xmlns:a16="http://schemas.microsoft.com/office/drawing/2014/main" id="{80D53378-C1DF-B444-811E-3F74D2CB6AB0}"/>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114" name="Google Shape;12353;p21">
            <a:extLst>
              <a:ext uri="{FF2B5EF4-FFF2-40B4-BE49-F238E27FC236}">
                <a16:creationId xmlns:a16="http://schemas.microsoft.com/office/drawing/2014/main" id="{B8E7CC38-2A28-D2F1-7088-6D7CC7071073}"/>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115" name="Google Shape;12354;p21">
            <a:extLst>
              <a:ext uri="{FF2B5EF4-FFF2-40B4-BE49-F238E27FC236}">
                <a16:creationId xmlns:a16="http://schemas.microsoft.com/office/drawing/2014/main" id="{1ADA3650-B3DF-D501-F82F-4D41F8BB9D75}"/>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116" name="Google Shape;12355;p21">
            <a:extLst>
              <a:ext uri="{FF2B5EF4-FFF2-40B4-BE49-F238E27FC236}">
                <a16:creationId xmlns:a16="http://schemas.microsoft.com/office/drawing/2014/main" id="{EF6ACF36-F505-50E5-DD36-FA886CF21A40}"/>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117" name="Google Shape;12356;p21">
            <a:extLst>
              <a:ext uri="{FF2B5EF4-FFF2-40B4-BE49-F238E27FC236}">
                <a16:creationId xmlns:a16="http://schemas.microsoft.com/office/drawing/2014/main" id="{9DED362B-1543-3FE9-F307-8F481EA3BA3B}"/>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118" name="Google Shape;12357;p21">
            <a:extLst>
              <a:ext uri="{FF2B5EF4-FFF2-40B4-BE49-F238E27FC236}">
                <a16:creationId xmlns:a16="http://schemas.microsoft.com/office/drawing/2014/main" id="{E5461554-8AFB-71F0-80D4-71A9D7CCE9C4}"/>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119" name="Google Shape;12358;p21">
            <a:extLst>
              <a:ext uri="{FF2B5EF4-FFF2-40B4-BE49-F238E27FC236}">
                <a16:creationId xmlns:a16="http://schemas.microsoft.com/office/drawing/2014/main" id="{9B15F896-D2FA-59FE-51F3-4E5D59FC1F04}"/>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a:solidFill>
                  <a:srgbClr val="00B050"/>
                </a:solidFill>
                <a:cs typeface="B Nazanin" panose="00000400000000000000" pitchFamily="2" charset="-78"/>
              </a:rPr>
              <a:t>اینفوگرافیک ممتاز</a:t>
            </a:r>
            <a:endParaRPr lang="fa-IR" dirty="0">
              <a:solidFill>
                <a:srgbClr val="00B050"/>
              </a:solidFill>
              <a:cs typeface="B Nazanin" panose="00000400000000000000" pitchFamily="2" charset="-78"/>
            </a:endParaRPr>
          </a:p>
        </p:txBody>
      </p:sp>
    </p:spTree>
    <p:extLst>
      <p:ext uri="{BB962C8B-B14F-4D97-AF65-F5344CB8AC3E}">
        <p14:creationId xmlns:p14="http://schemas.microsoft.com/office/powerpoint/2010/main" val="8427520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4471530" y="-16548"/>
            <a:ext cx="9831780" cy="2186240"/>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 name="Google Shape;12363;p22">
            <a:extLst>
              <a:ext uri="{FF2B5EF4-FFF2-40B4-BE49-F238E27FC236}">
                <a16:creationId xmlns:a16="http://schemas.microsoft.com/office/drawing/2014/main" id="{A39894D8-4850-1285-AE7E-F6E9E1A02B8C}"/>
              </a:ext>
            </a:extLst>
          </p:cNvPr>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nvGrpSpPr>
          <p:cNvPr id="3" name="Google Shape;12364;p22">
            <a:extLst>
              <a:ext uri="{FF2B5EF4-FFF2-40B4-BE49-F238E27FC236}">
                <a16:creationId xmlns:a16="http://schemas.microsoft.com/office/drawing/2014/main" id="{03E25219-82DD-52B8-9820-4CA0C592DCBA}"/>
              </a:ext>
            </a:extLst>
          </p:cNvPr>
          <p:cNvGrpSpPr/>
          <p:nvPr/>
        </p:nvGrpSpPr>
        <p:grpSpPr>
          <a:xfrm>
            <a:off x="2989185" y="3171059"/>
            <a:ext cx="1526438" cy="1526438"/>
            <a:chOff x="4049800" y="640400"/>
            <a:chExt cx="858900" cy="858900"/>
          </a:xfrm>
        </p:grpSpPr>
        <p:sp>
          <p:nvSpPr>
            <p:cNvPr id="6" name="Google Shape;12365;p22">
              <a:extLst>
                <a:ext uri="{FF2B5EF4-FFF2-40B4-BE49-F238E27FC236}">
                  <a16:creationId xmlns:a16="http://schemas.microsoft.com/office/drawing/2014/main" id="{AD84D1D9-676B-388A-9BAE-0D26CCB02277}"/>
                </a:ext>
              </a:extLst>
            </p:cNvPr>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7" name="Google Shape;12366;p22">
              <a:extLst>
                <a:ext uri="{FF2B5EF4-FFF2-40B4-BE49-F238E27FC236}">
                  <a16:creationId xmlns:a16="http://schemas.microsoft.com/office/drawing/2014/main" id="{2F6A7900-A240-49C3-46AB-83FDB5E33FAC}"/>
                </a:ext>
              </a:extLst>
            </p:cNvPr>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8" name="Google Shape;12367;p22">
            <a:extLst>
              <a:ext uri="{FF2B5EF4-FFF2-40B4-BE49-F238E27FC236}">
                <a16:creationId xmlns:a16="http://schemas.microsoft.com/office/drawing/2014/main" id="{010B413B-1F02-EA19-BC4F-BC2CD861F68B}"/>
              </a:ext>
            </a:extLst>
          </p:cNvPr>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9" name="Google Shape;12368;p22">
            <a:extLst>
              <a:ext uri="{FF2B5EF4-FFF2-40B4-BE49-F238E27FC236}">
                <a16:creationId xmlns:a16="http://schemas.microsoft.com/office/drawing/2014/main" id="{2E2E6F43-CF90-4D2A-E671-28706E75FCA8}"/>
              </a:ext>
            </a:extLst>
          </p:cNvPr>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cxnSp>
        <p:nvCxnSpPr>
          <p:cNvPr id="10" name="Google Shape;12369;p22">
            <a:extLst>
              <a:ext uri="{FF2B5EF4-FFF2-40B4-BE49-F238E27FC236}">
                <a16:creationId xmlns:a16="http://schemas.microsoft.com/office/drawing/2014/main" id="{278CBCAA-7FAE-1A38-3822-2B3CDAB19E8D}"/>
              </a:ext>
            </a:extLst>
          </p:cNvPr>
          <p:cNvCxnSpPr>
            <a:stCxn id="6" idx="4"/>
            <a:endCxn id="8"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1" name="Google Shape;12370;p22">
            <a:extLst>
              <a:ext uri="{FF2B5EF4-FFF2-40B4-BE49-F238E27FC236}">
                <a16:creationId xmlns:a16="http://schemas.microsoft.com/office/drawing/2014/main" id="{FF83255F-8122-9AF2-6DBD-AA3A60F12B1A}"/>
              </a:ext>
            </a:extLst>
          </p:cNvPr>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4" name="Google Shape;12371;p22">
            <a:extLst>
              <a:ext uri="{FF2B5EF4-FFF2-40B4-BE49-F238E27FC236}">
                <a16:creationId xmlns:a16="http://schemas.microsoft.com/office/drawing/2014/main" id="{0CBB2633-5A11-C2C1-E967-DD7A7D0CD3EF}"/>
              </a:ext>
            </a:extLst>
          </p:cNvPr>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endParaRPr lang="en-US" sz="1600" kern="0" dirty="0">
              <a:solidFill>
                <a:srgbClr val="00B050"/>
              </a:solidFill>
              <a:latin typeface="Arial"/>
              <a:cs typeface="B Nazanin" panose="00000400000000000000" pitchFamily="2" charset="-78"/>
              <a:sym typeface="Arial"/>
            </a:endParaRPr>
          </a:p>
        </p:txBody>
      </p:sp>
      <p:cxnSp>
        <p:nvCxnSpPr>
          <p:cNvPr id="17" name="Google Shape;12372;p22">
            <a:extLst>
              <a:ext uri="{FF2B5EF4-FFF2-40B4-BE49-F238E27FC236}">
                <a16:creationId xmlns:a16="http://schemas.microsoft.com/office/drawing/2014/main" id="{D2D6589E-EDF5-D3E8-9E38-C857F6EA6DB9}"/>
              </a:ext>
            </a:extLst>
          </p:cNvPr>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8" name="Google Shape;12373;p22">
            <a:extLst>
              <a:ext uri="{FF2B5EF4-FFF2-40B4-BE49-F238E27FC236}">
                <a16:creationId xmlns:a16="http://schemas.microsoft.com/office/drawing/2014/main" id="{5CBB62E3-7E3D-7D78-DBAD-BFD35662E8EC}"/>
              </a:ext>
            </a:extLst>
          </p:cNvPr>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b="1" kern="0" dirty="0">
                <a:solidFill>
                  <a:srgbClr val="00B050"/>
                </a:solidFill>
                <a:latin typeface="Arial"/>
                <a:cs typeface="B Nazanin" panose="00000400000000000000" pitchFamily="2" charset="-78"/>
                <a:sym typeface="Arial"/>
              </a:rPr>
              <a:t>عنوان</a:t>
            </a:r>
            <a:r>
              <a:rPr lang="es" sz="1600" b="1" kern="0" dirty="0">
                <a:solidFill>
                  <a:srgbClr val="00B050"/>
                </a:solidFill>
                <a:latin typeface="Arial"/>
                <a:cs typeface="B Nazanin" panose="00000400000000000000" pitchFamily="2" charset="-78"/>
                <a:sym typeface="Arial"/>
              </a:rPr>
              <a:t> 1</a:t>
            </a:r>
            <a:endParaRPr sz="1600" b="1" kern="0" dirty="0">
              <a:solidFill>
                <a:srgbClr val="00B050"/>
              </a:solidFill>
              <a:latin typeface="Arial"/>
              <a:cs typeface="B Nazanin" panose="00000400000000000000" pitchFamily="2" charset="-78"/>
              <a:sym typeface="Arial"/>
            </a:endParaRPr>
          </a:p>
        </p:txBody>
      </p:sp>
      <p:sp>
        <p:nvSpPr>
          <p:cNvPr id="21" name="Google Shape;12374;p22">
            <a:extLst>
              <a:ext uri="{FF2B5EF4-FFF2-40B4-BE49-F238E27FC236}">
                <a16:creationId xmlns:a16="http://schemas.microsoft.com/office/drawing/2014/main" id="{B0DD3325-CEC2-843F-EB48-5816725F3F0C}"/>
              </a:ext>
            </a:extLst>
          </p:cNvPr>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2600" b="1" kern="0">
                <a:solidFill>
                  <a:srgbClr val="00B050"/>
                </a:solidFill>
                <a:latin typeface="Arial"/>
                <a:cs typeface="B Nazanin" panose="00000400000000000000" pitchFamily="2" charset="-78"/>
                <a:sym typeface="Arial"/>
              </a:rPr>
              <a:t>75%</a:t>
            </a:r>
            <a:endParaRPr sz="2600" b="1" kern="0">
              <a:solidFill>
                <a:srgbClr val="00B050"/>
              </a:solidFill>
              <a:latin typeface="Arial"/>
              <a:cs typeface="B Nazanin" panose="00000400000000000000" pitchFamily="2" charset="-78"/>
              <a:sym typeface="Arial"/>
            </a:endParaRPr>
          </a:p>
        </p:txBody>
      </p:sp>
      <p:sp>
        <p:nvSpPr>
          <p:cNvPr id="22" name="Google Shape;12375;p22">
            <a:extLst>
              <a:ext uri="{FF2B5EF4-FFF2-40B4-BE49-F238E27FC236}">
                <a16:creationId xmlns:a16="http://schemas.microsoft.com/office/drawing/2014/main" id="{287E3519-D0DA-0F9F-EF4E-CD3FD4ECFCED}"/>
              </a:ext>
            </a:extLst>
          </p:cNvPr>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3" name="Google Shape;12376;p22">
            <a:extLst>
              <a:ext uri="{FF2B5EF4-FFF2-40B4-BE49-F238E27FC236}">
                <a16:creationId xmlns:a16="http://schemas.microsoft.com/office/drawing/2014/main" id="{EACB8BBC-E377-4306-618B-0C6996329B93}"/>
              </a:ext>
            </a:extLst>
          </p:cNvPr>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nvGrpSpPr>
          <p:cNvPr id="24" name="Google Shape;12377;p22">
            <a:extLst>
              <a:ext uri="{FF2B5EF4-FFF2-40B4-BE49-F238E27FC236}">
                <a16:creationId xmlns:a16="http://schemas.microsoft.com/office/drawing/2014/main" id="{19371D10-A70C-5C0D-427E-3D6B3637A325}"/>
              </a:ext>
            </a:extLst>
          </p:cNvPr>
          <p:cNvGrpSpPr/>
          <p:nvPr/>
        </p:nvGrpSpPr>
        <p:grpSpPr>
          <a:xfrm>
            <a:off x="7152972" y="4336232"/>
            <a:ext cx="2887664" cy="2887664"/>
            <a:chOff x="5681300" y="2527788"/>
            <a:chExt cx="805800" cy="805800"/>
          </a:xfrm>
        </p:grpSpPr>
        <p:sp>
          <p:nvSpPr>
            <p:cNvPr id="25" name="Google Shape;12378;p22">
              <a:extLst>
                <a:ext uri="{FF2B5EF4-FFF2-40B4-BE49-F238E27FC236}">
                  <a16:creationId xmlns:a16="http://schemas.microsoft.com/office/drawing/2014/main" id="{BB81FCA6-051F-97B6-3495-C466DDDA5B8B}"/>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6" name="Google Shape;12379;p22">
              <a:extLst>
                <a:ext uri="{FF2B5EF4-FFF2-40B4-BE49-F238E27FC236}">
                  <a16:creationId xmlns:a16="http://schemas.microsoft.com/office/drawing/2014/main" id="{AFADBED7-B279-8B72-428C-28413EFA2476}"/>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grpSp>
        <p:nvGrpSpPr>
          <p:cNvPr id="27" name="Google Shape;12380;p22">
            <a:extLst>
              <a:ext uri="{FF2B5EF4-FFF2-40B4-BE49-F238E27FC236}">
                <a16:creationId xmlns:a16="http://schemas.microsoft.com/office/drawing/2014/main" id="{E33FD1E4-2D7E-568C-7C64-7BA48EC0FF36}"/>
              </a:ext>
            </a:extLst>
          </p:cNvPr>
          <p:cNvGrpSpPr/>
          <p:nvPr/>
        </p:nvGrpSpPr>
        <p:grpSpPr>
          <a:xfrm>
            <a:off x="12481774" y="3567776"/>
            <a:ext cx="1253180" cy="1253180"/>
            <a:chOff x="5681300" y="2527788"/>
            <a:chExt cx="805800" cy="805800"/>
          </a:xfrm>
        </p:grpSpPr>
        <p:sp>
          <p:nvSpPr>
            <p:cNvPr id="28" name="Google Shape;12381;p22">
              <a:extLst>
                <a:ext uri="{FF2B5EF4-FFF2-40B4-BE49-F238E27FC236}">
                  <a16:creationId xmlns:a16="http://schemas.microsoft.com/office/drawing/2014/main" id="{E57C308B-3461-3BD0-FDD9-685EA31F8AE2}"/>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29" name="Google Shape;12382;p22">
              <a:extLst>
                <a:ext uri="{FF2B5EF4-FFF2-40B4-BE49-F238E27FC236}">
                  <a16:creationId xmlns:a16="http://schemas.microsoft.com/office/drawing/2014/main" id="{5A873BBC-5E06-58F7-0BF9-80E9D1866C0C}"/>
                </a:ext>
              </a:extLst>
            </p:cNvPr>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30" name="Google Shape;12383;p22">
            <a:extLst>
              <a:ext uri="{FF2B5EF4-FFF2-40B4-BE49-F238E27FC236}">
                <a16:creationId xmlns:a16="http://schemas.microsoft.com/office/drawing/2014/main" id="{0CAD83D0-1DE9-D541-D8CE-AD1097CDEB9E}"/>
              </a:ext>
            </a:extLst>
          </p:cNvPr>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endParaRPr sz="1600" kern="0" dirty="0">
              <a:solidFill>
                <a:srgbClr val="00B050"/>
              </a:solidFill>
              <a:latin typeface="Arial"/>
              <a:cs typeface="B Nazanin" panose="00000400000000000000" pitchFamily="2" charset="-78"/>
              <a:sym typeface="Arial"/>
            </a:endParaRPr>
          </a:p>
        </p:txBody>
      </p:sp>
      <p:sp>
        <p:nvSpPr>
          <p:cNvPr id="31" name="Google Shape;12384;p22">
            <a:extLst>
              <a:ext uri="{FF2B5EF4-FFF2-40B4-BE49-F238E27FC236}">
                <a16:creationId xmlns:a16="http://schemas.microsoft.com/office/drawing/2014/main" id="{F55742D5-8C6E-859B-4ED3-9DEE5734113F}"/>
              </a:ext>
            </a:extLst>
          </p:cNvPr>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nvGrpSpPr>
          <p:cNvPr id="32" name="Google Shape;12385;p22">
            <a:extLst>
              <a:ext uri="{FF2B5EF4-FFF2-40B4-BE49-F238E27FC236}">
                <a16:creationId xmlns:a16="http://schemas.microsoft.com/office/drawing/2014/main" id="{C9A74D0C-8530-369F-10E7-7D2831D98D7A}"/>
              </a:ext>
            </a:extLst>
          </p:cNvPr>
          <p:cNvGrpSpPr/>
          <p:nvPr/>
        </p:nvGrpSpPr>
        <p:grpSpPr>
          <a:xfrm>
            <a:off x="12481774" y="5151976"/>
            <a:ext cx="1253180" cy="1253180"/>
            <a:chOff x="5681300" y="2527788"/>
            <a:chExt cx="805800" cy="805800"/>
          </a:xfrm>
        </p:grpSpPr>
        <p:sp>
          <p:nvSpPr>
            <p:cNvPr id="33" name="Google Shape;12386;p22">
              <a:extLst>
                <a:ext uri="{FF2B5EF4-FFF2-40B4-BE49-F238E27FC236}">
                  <a16:creationId xmlns:a16="http://schemas.microsoft.com/office/drawing/2014/main" id="{D51975FA-D246-F5C4-2DE2-DD38D6102A7F}"/>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4" name="Google Shape;12387;p22">
              <a:extLst>
                <a:ext uri="{FF2B5EF4-FFF2-40B4-BE49-F238E27FC236}">
                  <a16:creationId xmlns:a16="http://schemas.microsoft.com/office/drawing/2014/main" id="{5FADC09D-1150-1583-664B-7455E5EBB2B1}"/>
                </a:ext>
              </a:extLst>
            </p:cNvPr>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35" name="Google Shape;12388;p22">
            <a:extLst>
              <a:ext uri="{FF2B5EF4-FFF2-40B4-BE49-F238E27FC236}">
                <a16:creationId xmlns:a16="http://schemas.microsoft.com/office/drawing/2014/main" id="{D3DC5E60-B26E-389D-5E23-19DC32C50139}"/>
              </a:ext>
            </a:extLst>
          </p:cNvPr>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36" name="Google Shape;12389;p22">
            <a:extLst>
              <a:ext uri="{FF2B5EF4-FFF2-40B4-BE49-F238E27FC236}">
                <a16:creationId xmlns:a16="http://schemas.microsoft.com/office/drawing/2014/main" id="{B6D633ED-FD55-7D54-C5E5-D036667F8C86}"/>
              </a:ext>
            </a:extLst>
          </p:cNvPr>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nvGrpSpPr>
          <p:cNvPr id="37" name="Google Shape;12390;p22">
            <a:extLst>
              <a:ext uri="{FF2B5EF4-FFF2-40B4-BE49-F238E27FC236}">
                <a16:creationId xmlns:a16="http://schemas.microsoft.com/office/drawing/2014/main" id="{0267561F-5BA3-1DA6-7CA8-C7406A4B1639}"/>
              </a:ext>
            </a:extLst>
          </p:cNvPr>
          <p:cNvGrpSpPr/>
          <p:nvPr/>
        </p:nvGrpSpPr>
        <p:grpSpPr>
          <a:xfrm>
            <a:off x="12481774" y="6736176"/>
            <a:ext cx="1253180" cy="1253180"/>
            <a:chOff x="5681300" y="2527788"/>
            <a:chExt cx="805800" cy="805800"/>
          </a:xfrm>
        </p:grpSpPr>
        <p:sp>
          <p:nvSpPr>
            <p:cNvPr id="38" name="Google Shape;12391;p22">
              <a:extLst>
                <a:ext uri="{FF2B5EF4-FFF2-40B4-BE49-F238E27FC236}">
                  <a16:creationId xmlns:a16="http://schemas.microsoft.com/office/drawing/2014/main" id="{51134AA0-16B5-887C-8831-E36A1A1523BC}"/>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39" name="Google Shape;12392;p22">
              <a:extLst>
                <a:ext uri="{FF2B5EF4-FFF2-40B4-BE49-F238E27FC236}">
                  <a16:creationId xmlns:a16="http://schemas.microsoft.com/office/drawing/2014/main" id="{68F57414-8BB9-826F-E020-9FDB86AA4959}"/>
                </a:ext>
              </a:extLst>
            </p:cNvPr>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grpSp>
      <p:sp>
        <p:nvSpPr>
          <p:cNvPr id="40" name="Google Shape;12393;p22">
            <a:extLst>
              <a:ext uri="{FF2B5EF4-FFF2-40B4-BE49-F238E27FC236}">
                <a16:creationId xmlns:a16="http://schemas.microsoft.com/office/drawing/2014/main" id="{B0DBC92F-5463-75A8-AB56-7B5513C7EEE7}"/>
              </a:ext>
            </a:extLst>
          </p:cNvPr>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00B050"/>
                </a:solidFill>
                <a:latin typeface="Arial"/>
                <a:cs typeface="B Nazanin" panose="00000400000000000000" pitchFamily="2" charset="-78"/>
                <a:sym typeface="Arial"/>
              </a:rPr>
              <a:t>قالب پاورپوینت قابل ویرایش می باشد</a:t>
            </a:r>
          </a:p>
        </p:txBody>
      </p:sp>
      <p:sp>
        <p:nvSpPr>
          <p:cNvPr id="41" name="Google Shape;12394;p22">
            <a:extLst>
              <a:ext uri="{FF2B5EF4-FFF2-40B4-BE49-F238E27FC236}">
                <a16:creationId xmlns:a16="http://schemas.microsoft.com/office/drawing/2014/main" id="{0B0D248F-ED10-A22F-14B9-513A0ACF88EF}"/>
              </a:ext>
            </a:extLst>
          </p:cNvPr>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42" name="Google Shape;12395;p22">
            <a:extLst>
              <a:ext uri="{FF2B5EF4-FFF2-40B4-BE49-F238E27FC236}">
                <a16:creationId xmlns:a16="http://schemas.microsoft.com/office/drawing/2014/main" id="{A23B68D0-9C21-6051-CAA3-7A8A33592C2F}"/>
              </a:ext>
            </a:extLst>
          </p:cNvPr>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sp>
        <p:nvSpPr>
          <p:cNvPr id="43" name="Google Shape;12396;p22">
            <a:extLst>
              <a:ext uri="{FF2B5EF4-FFF2-40B4-BE49-F238E27FC236}">
                <a16:creationId xmlns:a16="http://schemas.microsoft.com/office/drawing/2014/main" id="{9F1376B5-125E-B94C-9D45-0ABC79CF281E}"/>
              </a:ext>
            </a:extLst>
          </p:cNvPr>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B050"/>
              </a:solidFill>
              <a:latin typeface="Arial"/>
              <a:cs typeface="B Nazanin" panose="00000400000000000000" pitchFamily="2" charset="-78"/>
              <a:sym typeface="Arial"/>
            </a:endParaRPr>
          </a:p>
        </p:txBody>
      </p:sp>
      <p:cxnSp>
        <p:nvCxnSpPr>
          <p:cNvPr id="44" name="Google Shape;12397;p22">
            <a:extLst>
              <a:ext uri="{FF2B5EF4-FFF2-40B4-BE49-F238E27FC236}">
                <a16:creationId xmlns:a16="http://schemas.microsoft.com/office/drawing/2014/main" id="{1604D8FB-80A5-2716-E1C5-C70D7BA2EEBD}"/>
              </a:ext>
            </a:extLst>
          </p:cNvPr>
          <p:cNvCxnSpPr>
            <a:stCxn id="43" idx="6"/>
            <a:endCxn id="29"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45" name="Google Shape;12398;p22">
            <a:extLst>
              <a:ext uri="{FF2B5EF4-FFF2-40B4-BE49-F238E27FC236}">
                <a16:creationId xmlns:a16="http://schemas.microsoft.com/office/drawing/2014/main" id="{601129EA-8B30-A261-C318-4CC2FE5E4837}"/>
              </a:ext>
            </a:extLst>
          </p:cNvPr>
          <p:cNvCxnSpPr>
            <a:stCxn id="43" idx="6"/>
            <a:endCxn id="39"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46" name="Google Shape;12399;p22">
            <a:extLst>
              <a:ext uri="{FF2B5EF4-FFF2-40B4-BE49-F238E27FC236}">
                <a16:creationId xmlns:a16="http://schemas.microsoft.com/office/drawing/2014/main" id="{F1148241-423B-85A3-2F85-4D97BC01279F}"/>
              </a:ext>
            </a:extLst>
          </p:cNvPr>
          <p:cNvCxnSpPr>
            <a:stCxn id="43" idx="6"/>
            <a:endCxn id="34"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47" name="Google Shape;12400;p22">
            <a:extLst>
              <a:ext uri="{FF2B5EF4-FFF2-40B4-BE49-F238E27FC236}">
                <a16:creationId xmlns:a16="http://schemas.microsoft.com/office/drawing/2014/main" id="{EDCBDC5B-475A-F732-5DC2-BD2FC032CDE2}"/>
              </a:ext>
            </a:extLst>
          </p:cNvPr>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6000" b="1" kern="0">
                <a:solidFill>
                  <a:srgbClr val="00B050"/>
                </a:solidFill>
                <a:latin typeface="Arial"/>
                <a:cs typeface="B Nazanin" panose="00000400000000000000" pitchFamily="2" charset="-78"/>
                <a:sym typeface="Arial"/>
              </a:rPr>
              <a:t>75%</a:t>
            </a:r>
            <a:endParaRPr sz="6000" b="1" kern="0">
              <a:solidFill>
                <a:srgbClr val="00B050"/>
              </a:solidFill>
              <a:latin typeface="Arial"/>
              <a:cs typeface="B Nazanin" panose="00000400000000000000" pitchFamily="2" charset="-78"/>
              <a:sym typeface="Arial"/>
            </a:endParaRPr>
          </a:p>
        </p:txBody>
      </p:sp>
      <p:sp>
        <p:nvSpPr>
          <p:cNvPr id="48" name="Google Shape;12401;p22">
            <a:extLst>
              <a:ext uri="{FF2B5EF4-FFF2-40B4-BE49-F238E27FC236}">
                <a16:creationId xmlns:a16="http://schemas.microsoft.com/office/drawing/2014/main" id="{DCC9B34A-A948-D807-BAE3-E2CD31879160}"/>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a:solidFill>
                  <a:srgbClr val="00B050"/>
                </a:solidFill>
                <a:cs typeface="B Nazanin" panose="00000400000000000000" pitchFamily="2" charset="-78"/>
              </a:rPr>
              <a:t>اینفوگرافیک ممتاز</a:t>
            </a:r>
            <a:endParaRPr lang="fa-IR" dirty="0">
              <a:solidFill>
                <a:srgbClr val="00B050"/>
              </a:solidFill>
              <a:cs typeface="B Nazanin" panose="00000400000000000000" pitchFamily="2" charset="-78"/>
            </a:endParaRPr>
          </a:p>
        </p:txBody>
      </p:sp>
    </p:spTree>
    <p:extLst>
      <p:ext uri="{BB962C8B-B14F-4D97-AF65-F5344CB8AC3E}">
        <p14:creationId xmlns:p14="http://schemas.microsoft.com/office/powerpoint/2010/main" val="31824669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11863405" y="-16329"/>
            <a:ext cx="5625410" cy="1778918"/>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grpSp>
        <p:nvGrpSpPr>
          <p:cNvPr id="2" name="Google Shape;7448;p72">
            <a:extLst>
              <a:ext uri="{FF2B5EF4-FFF2-40B4-BE49-F238E27FC236}">
                <a16:creationId xmlns:a16="http://schemas.microsoft.com/office/drawing/2014/main" id="{F17ED46F-D5ED-55F3-4BD3-D15C7998B83F}"/>
              </a:ext>
            </a:extLst>
          </p:cNvPr>
          <p:cNvGrpSpPr/>
          <p:nvPr/>
        </p:nvGrpSpPr>
        <p:grpSpPr>
          <a:xfrm>
            <a:off x="4201121" y="6797327"/>
            <a:ext cx="2205782" cy="1520674"/>
            <a:chOff x="4967783" y="2151471"/>
            <a:chExt cx="3920692" cy="2702940"/>
          </a:xfrm>
        </p:grpSpPr>
        <p:grpSp>
          <p:nvGrpSpPr>
            <p:cNvPr id="3" name="Google Shape;7449;p72">
              <a:extLst>
                <a:ext uri="{FF2B5EF4-FFF2-40B4-BE49-F238E27FC236}">
                  <a16:creationId xmlns:a16="http://schemas.microsoft.com/office/drawing/2014/main" id="{EED84D25-8B04-5381-5D44-80E911796B50}"/>
                </a:ext>
              </a:extLst>
            </p:cNvPr>
            <p:cNvGrpSpPr/>
            <p:nvPr/>
          </p:nvGrpSpPr>
          <p:grpSpPr>
            <a:xfrm>
              <a:off x="5045709" y="2252109"/>
              <a:ext cx="3761071" cy="2501708"/>
              <a:chOff x="2691784" y="1805334"/>
              <a:chExt cx="3761071" cy="2501708"/>
            </a:xfrm>
          </p:grpSpPr>
          <p:sp>
            <p:nvSpPr>
              <p:cNvPr id="14" name="Google Shape;7450;p72">
                <a:extLst>
                  <a:ext uri="{FF2B5EF4-FFF2-40B4-BE49-F238E27FC236}">
                    <a16:creationId xmlns:a16="http://schemas.microsoft.com/office/drawing/2014/main" id="{F09E8FF6-2CC5-5F8C-FE6B-2C0798B44807}"/>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 name="Google Shape;7451;p72">
                <a:extLst>
                  <a:ext uri="{FF2B5EF4-FFF2-40B4-BE49-F238E27FC236}">
                    <a16:creationId xmlns:a16="http://schemas.microsoft.com/office/drawing/2014/main" id="{931ABF9C-B564-5531-848E-DCCB8D81B125}"/>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 name="Google Shape;7452;p72">
                <a:extLst>
                  <a:ext uri="{FF2B5EF4-FFF2-40B4-BE49-F238E27FC236}">
                    <a16:creationId xmlns:a16="http://schemas.microsoft.com/office/drawing/2014/main" id="{01EB2361-E661-DEBF-4179-9CD6FDE61172}"/>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 name="Google Shape;7453;p72">
                <a:extLst>
                  <a:ext uri="{FF2B5EF4-FFF2-40B4-BE49-F238E27FC236}">
                    <a16:creationId xmlns:a16="http://schemas.microsoft.com/office/drawing/2014/main" id="{C6F009A6-2BB0-0A6C-3CC3-9C050621EE72}"/>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 name="Google Shape;7454;p72">
                <a:extLst>
                  <a:ext uri="{FF2B5EF4-FFF2-40B4-BE49-F238E27FC236}">
                    <a16:creationId xmlns:a16="http://schemas.microsoft.com/office/drawing/2014/main" id="{E9E1797F-66BE-6A29-CCD4-82955528DB6A}"/>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 name="Google Shape;7455;p72">
                <a:extLst>
                  <a:ext uri="{FF2B5EF4-FFF2-40B4-BE49-F238E27FC236}">
                    <a16:creationId xmlns:a16="http://schemas.microsoft.com/office/drawing/2014/main" id="{E4190B9D-9B4D-4C40-9317-E9E1E8BDAA6F}"/>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 name="Google Shape;7456;p72">
                <a:extLst>
                  <a:ext uri="{FF2B5EF4-FFF2-40B4-BE49-F238E27FC236}">
                    <a16:creationId xmlns:a16="http://schemas.microsoft.com/office/drawing/2014/main" id="{5ED12017-D00A-65E1-8F63-E23F7FB54F7F}"/>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6" name="Google Shape;7457;p72">
              <a:extLst>
                <a:ext uri="{FF2B5EF4-FFF2-40B4-BE49-F238E27FC236}">
                  <a16:creationId xmlns:a16="http://schemas.microsoft.com/office/drawing/2014/main" id="{BC1A84AF-0E80-9526-2B78-FA5D426AC688}"/>
                </a:ext>
              </a:extLst>
            </p:cNvPr>
            <p:cNvGrpSpPr/>
            <p:nvPr/>
          </p:nvGrpSpPr>
          <p:grpSpPr>
            <a:xfrm>
              <a:off x="4967783" y="2151471"/>
              <a:ext cx="3920692" cy="2702940"/>
              <a:chOff x="2613858" y="1704696"/>
              <a:chExt cx="3920692" cy="2702940"/>
            </a:xfrm>
          </p:grpSpPr>
          <p:sp>
            <p:nvSpPr>
              <p:cNvPr id="7" name="Google Shape;7458;p72">
                <a:extLst>
                  <a:ext uri="{FF2B5EF4-FFF2-40B4-BE49-F238E27FC236}">
                    <a16:creationId xmlns:a16="http://schemas.microsoft.com/office/drawing/2014/main" id="{83AC3460-48FB-2D3A-B551-AA6747C51334}"/>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 name="Google Shape;7459;p72">
                <a:extLst>
                  <a:ext uri="{FF2B5EF4-FFF2-40B4-BE49-F238E27FC236}">
                    <a16:creationId xmlns:a16="http://schemas.microsoft.com/office/drawing/2014/main" id="{E96F6BCA-3313-9E4F-9D5D-F7C4CD379B7B}"/>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 name="Google Shape;7460;p72">
                <a:extLst>
                  <a:ext uri="{FF2B5EF4-FFF2-40B4-BE49-F238E27FC236}">
                    <a16:creationId xmlns:a16="http://schemas.microsoft.com/office/drawing/2014/main" id="{F0EC4803-0100-7859-582D-3F26B1FD5FAB}"/>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 name="Google Shape;7461;p72">
                <a:extLst>
                  <a:ext uri="{FF2B5EF4-FFF2-40B4-BE49-F238E27FC236}">
                    <a16:creationId xmlns:a16="http://schemas.microsoft.com/office/drawing/2014/main" id="{C1D92DCF-535A-41DA-2AF2-08F824D01F51}"/>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 name="Google Shape;7462;p72">
                <a:extLst>
                  <a:ext uri="{FF2B5EF4-FFF2-40B4-BE49-F238E27FC236}">
                    <a16:creationId xmlns:a16="http://schemas.microsoft.com/office/drawing/2014/main" id="{4BF7D2A2-1A4D-4373-1B6E-2AA4044000ED}"/>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5" name="Google Shape;7463;p72">
            <a:extLst>
              <a:ext uri="{FF2B5EF4-FFF2-40B4-BE49-F238E27FC236}">
                <a16:creationId xmlns:a16="http://schemas.microsoft.com/office/drawing/2014/main" id="{DE3FE33D-6AA9-D6AB-50EF-AAAF4937F46D}"/>
              </a:ext>
            </a:extLst>
          </p:cNvPr>
          <p:cNvGrpSpPr/>
          <p:nvPr/>
        </p:nvGrpSpPr>
        <p:grpSpPr>
          <a:xfrm>
            <a:off x="7008937" y="2573880"/>
            <a:ext cx="3123822" cy="1417160"/>
            <a:chOff x="3530532" y="1496185"/>
            <a:chExt cx="1561911" cy="708580"/>
          </a:xfrm>
        </p:grpSpPr>
        <p:grpSp>
          <p:nvGrpSpPr>
            <p:cNvPr id="26" name="Google Shape;7464;p72">
              <a:extLst>
                <a:ext uri="{FF2B5EF4-FFF2-40B4-BE49-F238E27FC236}">
                  <a16:creationId xmlns:a16="http://schemas.microsoft.com/office/drawing/2014/main" id="{09622C31-8083-1585-E1C0-F837ED37D53A}"/>
                </a:ext>
              </a:extLst>
            </p:cNvPr>
            <p:cNvGrpSpPr/>
            <p:nvPr/>
          </p:nvGrpSpPr>
          <p:grpSpPr>
            <a:xfrm>
              <a:off x="3720318" y="1857562"/>
              <a:ext cx="1372125" cy="54"/>
              <a:chOff x="3720318" y="1857562"/>
              <a:chExt cx="1372125" cy="54"/>
            </a:xfrm>
          </p:grpSpPr>
          <p:cxnSp>
            <p:nvCxnSpPr>
              <p:cNvPr id="43" name="Google Shape;7465;p72">
                <a:extLst>
                  <a:ext uri="{FF2B5EF4-FFF2-40B4-BE49-F238E27FC236}">
                    <a16:creationId xmlns:a16="http://schemas.microsoft.com/office/drawing/2014/main" id="{F35898B8-3446-046B-C051-03E72CC583CC}"/>
                  </a:ext>
                </a:extLst>
              </p:cNvPr>
              <p:cNvCxnSpPr>
                <a:endCxn id="33"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4" name="Google Shape;7467;p72">
                <a:extLst>
                  <a:ext uri="{FF2B5EF4-FFF2-40B4-BE49-F238E27FC236}">
                    <a16:creationId xmlns:a16="http://schemas.microsoft.com/office/drawing/2014/main" id="{5D2BA920-F17F-2AED-D2E5-5E49C4B750FC}"/>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5" name="Google Shape;7468;p72">
                <a:extLst>
                  <a:ext uri="{FF2B5EF4-FFF2-40B4-BE49-F238E27FC236}">
                    <a16:creationId xmlns:a16="http://schemas.microsoft.com/office/drawing/2014/main" id="{7E78C236-2436-7339-0935-0AF99392FF2D}"/>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6" name="Google Shape;7469;p72">
                <a:extLst>
                  <a:ext uri="{FF2B5EF4-FFF2-40B4-BE49-F238E27FC236}">
                    <a16:creationId xmlns:a16="http://schemas.microsoft.com/office/drawing/2014/main" id="{368DE3BF-0F91-A185-BF5E-F95B94E5EF31}"/>
                  </a:ext>
                </a:extLst>
              </p:cNvPr>
              <p:cNvCxnSpPr>
                <a:stCxn id="33"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7" name="Google Shape;7470;p72">
              <a:extLst>
                <a:ext uri="{FF2B5EF4-FFF2-40B4-BE49-F238E27FC236}">
                  <a16:creationId xmlns:a16="http://schemas.microsoft.com/office/drawing/2014/main" id="{5672A178-155A-EF49-4F1A-813970ECE40F}"/>
                </a:ext>
              </a:extLst>
            </p:cNvPr>
            <p:cNvGrpSpPr/>
            <p:nvPr/>
          </p:nvGrpSpPr>
          <p:grpSpPr>
            <a:xfrm>
              <a:off x="3567462" y="1496185"/>
              <a:ext cx="286500" cy="272914"/>
              <a:chOff x="3567462" y="1496185"/>
              <a:chExt cx="286500" cy="272914"/>
            </a:xfrm>
          </p:grpSpPr>
          <p:cxnSp>
            <p:nvCxnSpPr>
              <p:cNvPr id="41" name="Google Shape;7471;p72">
                <a:extLst>
                  <a:ext uri="{FF2B5EF4-FFF2-40B4-BE49-F238E27FC236}">
                    <a16:creationId xmlns:a16="http://schemas.microsoft.com/office/drawing/2014/main" id="{40B20610-D4A3-C14B-C410-DA4B479A0848}"/>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42" name="Google Shape;7472;p72">
                <a:extLst>
                  <a:ext uri="{FF2B5EF4-FFF2-40B4-BE49-F238E27FC236}">
                    <a16:creationId xmlns:a16="http://schemas.microsoft.com/office/drawing/2014/main" id="{55F19DEA-72FD-9EFA-DF7B-7DEA52168391}"/>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28" name="Google Shape;7473;p72">
              <a:extLst>
                <a:ext uri="{FF2B5EF4-FFF2-40B4-BE49-F238E27FC236}">
                  <a16:creationId xmlns:a16="http://schemas.microsoft.com/office/drawing/2014/main" id="{68ADB335-A9BD-721C-BFFC-D2CE29AE6B7E}"/>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 name="Google Shape;7474;p72">
              <a:extLst>
                <a:ext uri="{FF2B5EF4-FFF2-40B4-BE49-F238E27FC236}">
                  <a16:creationId xmlns:a16="http://schemas.microsoft.com/office/drawing/2014/main" id="{F9B9122D-029C-609E-7C17-3BC410B82BAD}"/>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0" name="Google Shape;7475;p72">
              <a:extLst>
                <a:ext uri="{FF2B5EF4-FFF2-40B4-BE49-F238E27FC236}">
                  <a16:creationId xmlns:a16="http://schemas.microsoft.com/office/drawing/2014/main" id="{25F98B55-9CB4-3DDC-F11E-F465300975E3}"/>
                </a:ext>
              </a:extLst>
            </p:cNvPr>
            <p:cNvGrpSpPr/>
            <p:nvPr/>
          </p:nvGrpSpPr>
          <p:grpSpPr>
            <a:xfrm>
              <a:off x="3929014" y="1960574"/>
              <a:ext cx="286500" cy="242342"/>
              <a:chOff x="3929014" y="1960574"/>
              <a:chExt cx="286500" cy="242342"/>
            </a:xfrm>
          </p:grpSpPr>
          <p:cxnSp>
            <p:nvCxnSpPr>
              <p:cNvPr id="39" name="Google Shape;7476;p72">
                <a:extLst>
                  <a:ext uri="{FF2B5EF4-FFF2-40B4-BE49-F238E27FC236}">
                    <a16:creationId xmlns:a16="http://schemas.microsoft.com/office/drawing/2014/main" id="{E119EA4F-A56D-2BAD-678C-A0365AE8583E}"/>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40" name="Google Shape;7477;p72">
                <a:extLst>
                  <a:ext uri="{FF2B5EF4-FFF2-40B4-BE49-F238E27FC236}">
                    <a16:creationId xmlns:a16="http://schemas.microsoft.com/office/drawing/2014/main" id="{51C9B22F-9EA8-CD65-52C8-9D027DF8AD2C}"/>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1" name="Google Shape;7478;p72">
              <a:extLst>
                <a:ext uri="{FF2B5EF4-FFF2-40B4-BE49-F238E27FC236}">
                  <a16:creationId xmlns:a16="http://schemas.microsoft.com/office/drawing/2014/main" id="{9A426F00-5767-E047-E5D6-A906C47C1C62}"/>
                </a:ext>
              </a:extLst>
            </p:cNvPr>
            <p:cNvGrpSpPr/>
            <p:nvPr/>
          </p:nvGrpSpPr>
          <p:grpSpPr>
            <a:xfrm>
              <a:off x="4290828" y="1496185"/>
              <a:ext cx="286500" cy="272914"/>
              <a:chOff x="4290828" y="1496185"/>
              <a:chExt cx="286500" cy="272914"/>
            </a:xfrm>
          </p:grpSpPr>
          <p:cxnSp>
            <p:nvCxnSpPr>
              <p:cNvPr id="37" name="Google Shape;7479;p72">
                <a:extLst>
                  <a:ext uri="{FF2B5EF4-FFF2-40B4-BE49-F238E27FC236}">
                    <a16:creationId xmlns:a16="http://schemas.microsoft.com/office/drawing/2014/main" id="{D16ECDF5-12D9-E132-6F43-B8E1E169FD87}"/>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8" name="Google Shape;7480;p72">
                <a:extLst>
                  <a:ext uri="{FF2B5EF4-FFF2-40B4-BE49-F238E27FC236}">
                    <a16:creationId xmlns:a16="http://schemas.microsoft.com/office/drawing/2014/main" id="{EF5B141C-E56C-33C4-0C09-A1C7ED4FAC63}"/>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32" name="Google Shape;7481;p72">
              <a:extLst>
                <a:ext uri="{FF2B5EF4-FFF2-40B4-BE49-F238E27FC236}">
                  <a16:creationId xmlns:a16="http://schemas.microsoft.com/office/drawing/2014/main" id="{2F152546-4762-01D8-3D2B-C070C15CAFB4}"/>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 name="Google Shape;7466;p72">
              <a:extLst>
                <a:ext uri="{FF2B5EF4-FFF2-40B4-BE49-F238E27FC236}">
                  <a16:creationId xmlns:a16="http://schemas.microsoft.com/office/drawing/2014/main" id="{58531E0B-D847-B667-D184-DEBEABC34237}"/>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4" name="Google Shape;7482;p72">
              <a:extLst>
                <a:ext uri="{FF2B5EF4-FFF2-40B4-BE49-F238E27FC236}">
                  <a16:creationId xmlns:a16="http://schemas.microsoft.com/office/drawing/2014/main" id="{C9DEC2A3-913F-C8CC-4CF3-9D906D9F8569}"/>
                </a:ext>
              </a:extLst>
            </p:cNvPr>
            <p:cNvGrpSpPr/>
            <p:nvPr/>
          </p:nvGrpSpPr>
          <p:grpSpPr>
            <a:xfrm>
              <a:off x="4657726" y="1959674"/>
              <a:ext cx="286500" cy="245092"/>
              <a:chOff x="4657726" y="1959674"/>
              <a:chExt cx="286500" cy="245092"/>
            </a:xfrm>
          </p:grpSpPr>
          <p:cxnSp>
            <p:nvCxnSpPr>
              <p:cNvPr id="35" name="Google Shape;7483;p72">
                <a:extLst>
                  <a:ext uri="{FF2B5EF4-FFF2-40B4-BE49-F238E27FC236}">
                    <a16:creationId xmlns:a16="http://schemas.microsoft.com/office/drawing/2014/main" id="{CD6C6937-9AF3-28B5-97C3-5661079CA642}"/>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6" name="Google Shape;7484;p72">
                <a:extLst>
                  <a:ext uri="{FF2B5EF4-FFF2-40B4-BE49-F238E27FC236}">
                    <a16:creationId xmlns:a16="http://schemas.microsoft.com/office/drawing/2014/main" id="{C89F7469-01F5-7A66-CECD-4E4A0E1C95AF}"/>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47" name="Google Shape;7485;p72">
            <a:extLst>
              <a:ext uri="{FF2B5EF4-FFF2-40B4-BE49-F238E27FC236}">
                <a16:creationId xmlns:a16="http://schemas.microsoft.com/office/drawing/2014/main" id="{8620F597-CB33-3478-3602-E96B89DE038A}"/>
              </a:ext>
            </a:extLst>
          </p:cNvPr>
          <p:cNvGrpSpPr/>
          <p:nvPr/>
        </p:nvGrpSpPr>
        <p:grpSpPr>
          <a:xfrm>
            <a:off x="6972976" y="4298073"/>
            <a:ext cx="3194064" cy="757298"/>
            <a:chOff x="3512551" y="2358282"/>
            <a:chExt cx="1597032" cy="378649"/>
          </a:xfrm>
        </p:grpSpPr>
        <p:grpSp>
          <p:nvGrpSpPr>
            <p:cNvPr id="48" name="Google Shape;7486;p72">
              <a:extLst>
                <a:ext uri="{FF2B5EF4-FFF2-40B4-BE49-F238E27FC236}">
                  <a16:creationId xmlns:a16="http://schemas.microsoft.com/office/drawing/2014/main" id="{02BAC18E-4DD5-FE36-1285-1C5FA8F80351}"/>
                </a:ext>
              </a:extLst>
            </p:cNvPr>
            <p:cNvGrpSpPr/>
            <p:nvPr/>
          </p:nvGrpSpPr>
          <p:grpSpPr>
            <a:xfrm>
              <a:off x="3738198" y="2553002"/>
              <a:ext cx="1145834" cy="117"/>
              <a:chOff x="3738198" y="2553002"/>
              <a:chExt cx="1145834" cy="117"/>
            </a:xfrm>
          </p:grpSpPr>
          <p:cxnSp>
            <p:nvCxnSpPr>
              <p:cNvPr id="65" name="Google Shape;7487;p72">
                <a:extLst>
                  <a:ext uri="{FF2B5EF4-FFF2-40B4-BE49-F238E27FC236}">
                    <a16:creationId xmlns:a16="http://schemas.microsoft.com/office/drawing/2014/main" id="{6EA313D3-85EA-51E8-132C-088F716CFD3D}"/>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6" name="Google Shape;7488;p72">
                <a:extLst>
                  <a:ext uri="{FF2B5EF4-FFF2-40B4-BE49-F238E27FC236}">
                    <a16:creationId xmlns:a16="http://schemas.microsoft.com/office/drawing/2014/main" id="{82C9DDDE-95D7-D197-06FC-B941551B989D}"/>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7" name="Google Shape;7489;p72">
                <a:extLst>
                  <a:ext uri="{FF2B5EF4-FFF2-40B4-BE49-F238E27FC236}">
                    <a16:creationId xmlns:a16="http://schemas.microsoft.com/office/drawing/2014/main" id="{8433D5C8-D1DE-4A74-2261-4BBA6DE55FEA}"/>
                  </a:ext>
                </a:extLst>
              </p:cNvPr>
              <p:cNvCxnSpPr>
                <a:stCxn id="54" idx="6"/>
                <a:endCxn id="63"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9" name="Google Shape;7492;p72">
              <a:extLst>
                <a:ext uri="{FF2B5EF4-FFF2-40B4-BE49-F238E27FC236}">
                  <a16:creationId xmlns:a16="http://schemas.microsoft.com/office/drawing/2014/main" id="{5F3C5617-7D62-86C8-A8F3-63DFEB22D217}"/>
                </a:ext>
              </a:extLst>
            </p:cNvPr>
            <p:cNvGrpSpPr/>
            <p:nvPr/>
          </p:nvGrpSpPr>
          <p:grpSpPr>
            <a:xfrm>
              <a:off x="3969644" y="2440153"/>
              <a:ext cx="225900" cy="296779"/>
              <a:chOff x="3969644" y="2440153"/>
              <a:chExt cx="225900" cy="296779"/>
            </a:xfrm>
          </p:grpSpPr>
          <p:cxnSp>
            <p:nvCxnSpPr>
              <p:cNvPr id="62" name="Google Shape;7493;p72">
                <a:extLst>
                  <a:ext uri="{FF2B5EF4-FFF2-40B4-BE49-F238E27FC236}">
                    <a16:creationId xmlns:a16="http://schemas.microsoft.com/office/drawing/2014/main" id="{15912A66-E988-4DB3-DDDE-029F96A4FAAA}"/>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3" name="Google Shape;7491;p72">
                <a:extLst>
                  <a:ext uri="{FF2B5EF4-FFF2-40B4-BE49-F238E27FC236}">
                    <a16:creationId xmlns:a16="http://schemas.microsoft.com/office/drawing/2014/main" id="{23CC0B1D-7B86-419A-6028-F1770CA3AAD7}"/>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4" name="Google Shape;7494;p72">
                <a:extLst>
                  <a:ext uri="{FF2B5EF4-FFF2-40B4-BE49-F238E27FC236}">
                    <a16:creationId xmlns:a16="http://schemas.microsoft.com/office/drawing/2014/main" id="{1691A378-5742-95B1-A75A-11F95A2DBCB0}"/>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50" name="Google Shape;7495;p72">
              <a:extLst>
                <a:ext uri="{FF2B5EF4-FFF2-40B4-BE49-F238E27FC236}">
                  <a16:creationId xmlns:a16="http://schemas.microsoft.com/office/drawing/2014/main" id="{499CD8A6-F00C-DD2E-328B-E26245A9AF4B}"/>
                </a:ext>
              </a:extLst>
            </p:cNvPr>
            <p:cNvGrpSpPr/>
            <p:nvPr/>
          </p:nvGrpSpPr>
          <p:grpSpPr>
            <a:xfrm>
              <a:off x="4426818" y="2358282"/>
              <a:ext cx="225600" cy="307471"/>
              <a:chOff x="4426818" y="2358282"/>
              <a:chExt cx="225600" cy="307471"/>
            </a:xfrm>
          </p:grpSpPr>
          <p:cxnSp>
            <p:nvCxnSpPr>
              <p:cNvPr id="59" name="Google Shape;7496;p72">
                <a:extLst>
                  <a:ext uri="{FF2B5EF4-FFF2-40B4-BE49-F238E27FC236}">
                    <a16:creationId xmlns:a16="http://schemas.microsoft.com/office/drawing/2014/main" id="{A3E1DB95-E20C-2C1B-1C4A-0C960F743A32}"/>
                  </a:ext>
                </a:extLst>
              </p:cNvPr>
              <p:cNvCxnSpPr>
                <a:stCxn id="61"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60" name="Google Shape;7498;p72">
                <a:extLst>
                  <a:ext uri="{FF2B5EF4-FFF2-40B4-BE49-F238E27FC236}">
                    <a16:creationId xmlns:a16="http://schemas.microsoft.com/office/drawing/2014/main" id="{37BBF8F5-490B-43AD-B258-2223F3840469}"/>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1" name="Google Shape;7497;p72">
                <a:extLst>
                  <a:ext uri="{FF2B5EF4-FFF2-40B4-BE49-F238E27FC236}">
                    <a16:creationId xmlns:a16="http://schemas.microsoft.com/office/drawing/2014/main" id="{052FF31E-55DB-8807-CB9D-BC05F82C5FA2}"/>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51" name="Google Shape;7499;p72">
              <a:extLst>
                <a:ext uri="{FF2B5EF4-FFF2-40B4-BE49-F238E27FC236}">
                  <a16:creationId xmlns:a16="http://schemas.microsoft.com/office/drawing/2014/main" id="{3E91EC98-BEC6-485A-3A96-326A7605EE68}"/>
                </a:ext>
              </a:extLst>
            </p:cNvPr>
            <p:cNvGrpSpPr/>
            <p:nvPr/>
          </p:nvGrpSpPr>
          <p:grpSpPr>
            <a:xfrm>
              <a:off x="4883984" y="2440153"/>
              <a:ext cx="225600" cy="296479"/>
              <a:chOff x="4883984" y="2440153"/>
              <a:chExt cx="225600" cy="296479"/>
            </a:xfrm>
          </p:grpSpPr>
          <p:cxnSp>
            <p:nvCxnSpPr>
              <p:cNvPr id="56" name="Google Shape;7500;p72">
                <a:extLst>
                  <a:ext uri="{FF2B5EF4-FFF2-40B4-BE49-F238E27FC236}">
                    <a16:creationId xmlns:a16="http://schemas.microsoft.com/office/drawing/2014/main" id="{6AFBB714-0393-0123-93F4-3D996773EF7B}"/>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7" name="Google Shape;7501;p72">
                <a:extLst>
                  <a:ext uri="{FF2B5EF4-FFF2-40B4-BE49-F238E27FC236}">
                    <a16:creationId xmlns:a16="http://schemas.microsoft.com/office/drawing/2014/main" id="{1E23D039-C9DD-2039-6DB7-94B60A22CB28}"/>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8" name="Google Shape;7502;p72">
                <a:extLst>
                  <a:ext uri="{FF2B5EF4-FFF2-40B4-BE49-F238E27FC236}">
                    <a16:creationId xmlns:a16="http://schemas.microsoft.com/office/drawing/2014/main" id="{A1F52D8B-2D6F-846E-8F4D-902E462123C7}"/>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52" name="Google Shape;7503;p72">
              <a:extLst>
                <a:ext uri="{FF2B5EF4-FFF2-40B4-BE49-F238E27FC236}">
                  <a16:creationId xmlns:a16="http://schemas.microsoft.com/office/drawing/2014/main" id="{3BC578AB-C639-FD5C-8228-3E6E73D13253}"/>
                </a:ext>
              </a:extLst>
            </p:cNvPr>
            <p:cNvGrpSpPr/>
            <p:nvPr/>
          </p:nvGrpSpPr>
          <p:grpSpPr>
            <a:xfrm>
              <a:off x="3512551" y="2358356"/>
              <a:ext cx="225647" cy="307629"/>
              <a:chOff x="2182679" y="2005014"/>
              <a:chExt cx="792300" cy="1080158"/>
            </a:xfrm>
          </p:grpSpPr>
          <p:cxnSp>
            <p:nvCxnSpPr>
              <p:cNvPr id="53" name="Google Shape;7504;p72">
                <a:extLst>
                  <a:ext uri="{FF2B5EF4-FFF2-40B4-BE49-F238E27FC236}">
                    <a16:creationId xmlns:a16="http://schemas.microsoft.com/office/drawing/2014/main" id="{86CFE778-23FC-BC4A-1B59-6A4CE6384FFB}"/>
                  </a:ext>
                </a:extLst>
              </p:cNvPr>
              <p:cNvCxnSpPr>
                <a:stCxn id="5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4" name="Google Shape;7490;p72">
                <a:extLst>
                  <a:ext uri="{FF2B5EF4-FFF2-40B4-BE49-F238E27FC236}">
                    <a16:creationId xmlns:a16="http://schemas.microsoft.com/office/drawing/2014/main" id="{A7AD45C1-7CD0-0B06-AA58-C384E1CAB915}"/>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5" name="Google Shape;7505;p72">
                <a:extLst>
                  <a:ext uri="{FF2B5EF4-FFF2-40B4-BE49-F238E27FC236}">
                    <a16:creationId xmlns:a16="http://schemas.microsoft.com/office/drawing/2014/main" id="{C5D76740-B02C-2DBC-54D2-D0557B52ACC4}"/>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68" name="Google Shape;7506;p72">
            <a:extLst>
              <a:ext uri="{FF2B5EF4-FFF2-40B4-BE49-F238E27FC236}">
                <a16:creationId xmlns:a16="http://schemas.microsoft.com/office/drawing/2014/main" id="{6E59F162-5CE6-134F-BD75-3EBC24E34053}"/>
              </a:ext>
            </a:extLst>
          </p:cNvPr>
          <p:cNvGrpSpPr/>
          <p:nvPr/>
        </p:nvGrpSpPr>
        <p:grpSpPr>
          <a:xfrm>
            <a:off x="13693141" y="1945668"/>
            <a:ext cx="3119618" cy="1445220"/>
            <a:chOff x="634175" y="2986275"/>
            <a:chExt cx="3147949" cy="1458344"/>
          </a:xfrm>
        </p:grpSpPr>
        <p:cxnSp>
          <p:nvCxnSpPr>
            <p:cNvPr id="69" name="Google Shape;7507;p72">
              <a:extLst>
                <a:ext uri="{FF2B5EF4-FFF2-40B4-BE49-F238E27FC236}">
                  <a16:creationId xmlns:a16="http://schemas.microsoft.com/office/drawing/2014/main" id="{02C2768B-650D-40E5-0EC5-A0340714DF3B}"/>
                </a:ext>
              </a:extLst>
            </p:cNvPr>
            <p:cNvCxnSpPr>
              <a:stCxn id="75" idx="4"/>
              <a:endCxn id="77"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0" name="Google Shape;7510;p72">
              <a:extLst>
                <a:ext uri="{FF2B5EF4-FFF2-40B4-BE49-F238E27FC236}">
                  <a16:creationId xmlns:a16="http://schemas.microsoft.com/office/drawing/2014/main" id="{7E205D9A-49A7-EEA6-7D73-BE358E7990E8}"/>
                </a:ext>
              </a:extLst>
            </p:cNvPr>
            <p:cNvCxnSpPr>
              <a:stCxn id="77" idx="0"/>
              <a:endCxn id="74"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1" name="Google Shape;7512;p72">
              <a:extLst>
                <a:ext uri="{FF2B5EF4-FFF2-40B4-BE49-F238E27FC236}">
                  <a16:creationId xmlns:a16="http://schemas.microsoft.com/office/drawing/2014/main" id="{EAEC3C32-AD01-348B-56A5-902B92146AAB}"/>
                </a:ext>
              </a:extLst>
            </p:cNvPr>
            <p:cNvCxnSpPr>
              <a:stCxn id="74" idx="4"/>
              <a:endCxn id="76"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2" name="Google Shape;7514;p72">
              <a:extLst>
                <a:ext uri="{FF2B5EF4-FFF2-40B4-BE49-F238E27FC236}">
                  <a16:creationId xmlns:a16="http://schemas.microsoft.com/office/drawing/2014/main" id="{DA56F899-EF4A-D972-BD14-45F00BF8F9D5}"/>
                </a:ext>
              </a:extLst>
            </p:cNvPr>
            <p:cNvCxnSpPr>
              <a:stCxn id="76" idx="0"/>
              <a:endCxn id="73"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3" name="Google Shape;7515;p72">
              <a:extLst>
                <a:ext uri="{FF2B5EF4-FFF2-40B4-BE49-F238E27FC236}">
                  <a16:creationId xmlns:a16="http://schemas.microsoft.com/office/drawing/2014/main" id="{03BF44A9-4791-F965-45AC-76050BE3B9B2}"/>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sp>
          <p:nvSpPr>
            <p:cNvPr id="74" name="Google Shape;7511;p72">
              <a:extLst>
                <a:ext uri="{FF2B5EF4-FFF2-40B4-BE49-F238E27FC236}">
                  <a16:creationId xmlns:a16="http://schemas.microsoft.com/office/drawing/2014/main" id="{7B654218-D599-BB2E-1B6D-E900C24CA4EB}"/>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sp>
          <p:nvSpPr>
            <p:cNvPr id="75" name="Google Shape;7508;p72">
              <a:extLst>
                <a:ext uri="{FF2B5EF4-FFF2-40B4-BE49-F238E27FC236}">
                  <a16:creationId xmlns:a16="http://schemas.microsoft.com/office/drawing/2014/main" id="{E9E84471-59F0-245E-C6F6-AE22C17A5D1B}"/>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sp>
          <p:nvSpPr>
            <p:cNvPr id="76" name="Google Shape;7513;p72">
              <a:extLst>
                <a:ext uri="{FF2B5EF4-FFF2-40B4-BE49-F238E27FC236}">
                  <a16:creationId xmlns:a16="http://schemas.microsoft.com/office/drawing/2014/main" id="{6630D82E-DB1D-B287-5074-7ADD133EB4CB}"/>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sp>
          <p:nvSpPr>
            <p:cNvPr id="77" name="Google Shape;7509;p72">
              <a:extLst>
                <a:ext uri="{FF2B5EF4-FFF2-40B4-BE49-F238E27FC236}">
                  <a16:creationId xmlns:a16="http://schemas.microsoft.com/office/drawing/2014/main" id="{94C0A7EC-51F0-57F6-F674-3F1952098B53}"/>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FFFF"/>
                </a:solidFill>
                <a:latin typeface="Calibri"/>
                <a:ea typeface="Calibri"/>
                <a:cs typeface="B Nazanin" panose="00000400000000000000" pitchFamily="2" charset="-78"/>
                <a:sym typeface="Calibri"/>
              </a:endParaRPr>
            </a:p>
          </p:txBody>
        </p:sp>
      </p:grpSp>
      <p:grpSp>
        <p:nvGrpSpPr>
          <p:cNvPr id="78" name="Google Shape;7516;p72">
            <a:extLst>
              <a:ext uri="{FF2B5EF4-FFF2-40B4-BE49-F238E27FC236}">
                <a16:creationId xmlns:a16="http://schemas.microsoft.com/office/drawing/2014/main" id="{05937A40-79EB-AAFB-6D81-4747D61DF61C}"/>
              </a:ext>
            </a:extLst>
          </p:cNvPr>
          <p:cNvGrpSpPr/>
          <p:nvPr/>
        </p:nvGrpSpPr>
        <p:grpSpPr>
          <a:xfrm>
            <a:off x="7000721" y="5365483"/>
            <a:ext cx="3141438" cy="588246"/>
            <a:chOff x="998425" y="1182125"/>
            <a:chExt cx="1065400" cy="199500"/>
          </a:xfrm>
        </p:grpSpPr>
        <p:sp>
          <p:nvSpPr>
            <p:cNvPr id="79" name="Google Shape;7517;p72">
              <a:extLst>
                <a:ext uri="{FF2B5EF4-FFF2-40B4-BE49-F238E27FC236}">
                  <a16:creationId xmlns:a16="http://schemas.microsoft.com/office/drawing/2014/main" id="{AEF535ED-EA47-1FA3-A2E8-93F3E350E30F}"/>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0" name="Google Shape;7518;p72">
              <a:extLst>
                <a:ext uri="{FF2B5EF4-FFF2-40B4-BE49-F238E27FC236}">
                  <a16:creationId xmlns:a16="http://schemas.microsoft.com/office/drawing/2014/main" id="{AAE2CB6B-88AA-FFDB-2A54-71C249F77D4B}"/>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1" name="Google Shape;7519;p72">
              <a:extLst>
                <a:ext uri="{FF2B5EF4-FFF2-40B4-BE49-F238E27FC236}">
                  <a16:creationId xmlns:a16="http://schemas.microsoft.com/office/drawing/2014/main" id="{ED541C3A-A80D-443F-7AF7-A6405017CC6F}"/>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2" name="Google Shape;7520;p72">
              <a:extLst>
                <a:ext uri="{FF2B5EF4-FFF2-40B4-BE49-F238E27FC236}">
                  <a16:creationId xmlns:a16="http://schemas.microsoft.com/office/drawing/2014/main" id="{165850B5-B6EB-9026-2864-0E59D282E3A6}"/>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3" name="Google Shape;7521;p72">
              <a:extLst>
                <a:ext uri="{FF2B5EF4-FFF2-40B4-BE49-F238E27FC236}">
                  <a16:creationId xmlns:a16="http://schemas.microsoft.com/office/drawing/2014/main" id="{7D5CB3B3-5E8E-9B82-D413-CD4FF1BD8603}"/>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84" name="Google Shape;7522;p72">
            <a:extLst>
              <a:ext uri="{FF2B5EF4-FFF2-40B4-BE49-F238E27FC236}">
                <a16:creationId xmlns:a16="http://schemas.microsoft.com/office/drawing/2014/main" id="{5DB0A73E-F583-6332-C0B9-A2FD627EF014}"/>
              </a:ext>
            </a:extLst>
          </p:cNvPr>
          <p:cNvGrpSpPr/>
          <p:nvPr/>
        </p:nvGrpSpPr>
        <p:grpSpPr>
          <a:xfrm>
            <a:off x="13687232" y="3600457"/>
            <a:ext cx="3131432" cy="733458"/>
            <a:chOff x="1247650" y="2075423"/>
            <a:chExt cx="6648477" cy="1557238"/>
          </a:xfrm>
        </p:grpSpPr>
        <p:sp>
          <p:nvSpPr>
            <p:cNvPr id="85" name="Google Shape;7523;p72">
              <a:extLst>
                <a:ext uri="{FF2B5EF4-FFF2-40B4-BE49-F238E27FC236}">
                  <a16:creationId xmlns:a16="http://schemas.microsoft.com/office/drawing/2014/main" id="{FE487843-BDF5-7304-BB8F-B60E4616F768}"/>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6" name="Google Shape;7524;p72">
              <a:extLst>
                <a:ext uri="{FF2B5EF4-FFF2-40B4-BE49-F238E27FC236}">
                  <a16:creationId xmlns:a16="http://schemas.microsoft.com/office/drawing/2014/main" id="{8DCFEB98-E523-C332-F43F-119D6F71218A}"/>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7" name="Google Shape;7525;p72">
              <a:extLst>
                <a:ext uri="{FF2B5EF4-FFF2-40B4-BE49-F238E27FC236}">
                  <a16:creationId xmlns:a16="http://schemas.microsoft.com/office/drawing/2014/main" id="{BD3D985E-68EB-3BCE-1EC2-AC95B61EAFCC}"/>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8" name="Google Shape;7526;p72">
              <a:extLst>
                <a:ext uri="{FF2B5EF4-FFF2-40B4-BE49-F238E27FC236}">
                  <a16:creationId xmlns:a16="http://schemas.microsoft.com/office/drawing/2014/main" id="{ABA9CD55-469D-8825-4B84-72DEFCF7CED3}"/>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9" name="Google Shape;7527;p72">
              <a:extLst>
                <a:ext uri="{FF2B5EF4-FFF2-40B4-BE49-F238E27FC236}">
                  <a16:creationId xmlns:a16="http://schemas.microsoft.com/office/drawing/2014/main" id="{8D8AAEEB-6656-3EA0-49E9-806561B7C660}"/>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0" name="Google Shape;7528;p72">
              <a:extLst>
                <a:ext uri="{FF2B5EF4-FFF2-40B4-BE49-F238E27FC236}">
                  <a16:creationId xmlns:a16="http://schemas.microsoft.com/office/drawing/2014/main" id="{BD1EFBC2-FAD0-835B-FD90-832F3EEDABB6}"/>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91" name="Google Shape;7529;p72">
            <a:extLst>
              <a:ext uri="{FF2B5EF4-FFF2-40B4-BE49-F238E27FC236}">
                <a16:creationId xmlns:a16="http://schemas.microsoft.com/office/drawing/2014/main" id="{5A4A48E5-6B13-83C7-700E-E381D4E6C827}"/>
              </a:ext>
            </a:extLst>
          </p:cNvPr>
          <p:cNvGrpSpPr/>
          <p:nvPr/>
        </p:nvGrpSpPr>
        <p:grpSpPr>
          <a:xfrm>
            <a:off x="13655857" y="5898086"/>
            <a:ext cx="3194122" cy="1326880"/>
            <a:chOff x="6796238" y="3158297"/>
            <a:chExt cx="1630319" cy="677257"/>
          </a:xfrm>
        </p:grpSpPr>
        <p:cxnSp>
          <p:nvCxnSpPr>
            <p:cNvPr id="92" name="Google Shape;7530;p72">
              <a:extLst>
                <a:ext uri="{FF2B5EF4-FFF2-40B4-BE49-F238E27FC236}">
                  <a16:creationId xmlns:a16="http://schemas.microsoft.com/office/drawing/2014/main" id="{3EEC5BF8-3EC7-DAB0-73B2-626275E3C7E9}"/>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3" name="Google Shape;7531;p72">
              <a:extLst>
                <a:ext uri="{FF2B5EF4-FFF2-40B4-BE49-F238E27FC236}">
                  <a16:creationId xmlns:a16="http://schemas.microsoft.com/office/drawing/2014/main" id="{DE1BBCF5-3CCF-1ED2-D043-9AB14441F5B5}"/>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4" name="Google Shape;7532;p72">
              <a:extLst>
                <a:ext uri="{FF2B5EF4-FFF2-40B4-BE49-F238E27FC236}">
                  <a16:creationId xmlns:a16="http://schemas.microsoft.com/office/drawing/2014/main" id="{2B51F584-C625-5AF3-CFBE-83945559FB33}"/>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95" name="Google Shape;7533;p72">
              <a:extLst>
                <a:ext uri="{FF2B5EF4-FFF2-40B4-BE49-F238E27FC236}">
                  <a16:creationId xmlns:a16="http://schemas.microsoft.com/office/drawing/2014/main" id="{74EB8C2A-61D8-2F68-9EF2-7FA3C7338269}"/>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96" name="Google Shape;7534;p72">
              <a:extLst>
                <a:ext uri="{FF2B5EF4-FFF2-40B4-BE49-F238E27FC236}">
                  <a16:creationId xmlns:a16="http://schemas.microsoft.com/office/drawing/2014/main" id="{CCC1A870-F963-8A58-B061-D846073E640D}"/>
                </a:ext>
              </a:extLst>
            </p:cNvPr>
            <p:cNvGrpSpPr/>
            <p:nvPr/>
          </p:nvGrpSpPr>
          <p:grpSpPr>
            <a:xfrm>
              <a:off x="6796238" y="3311904"/>
              <a:ext cx="1630319" cy="377697"/>
              <a:chOff x="6796238" y="3311904"/>
              <a:chExt cx="1630319" cy="377697"/>
            </a:xfrm>
          </p:grpSpPr>
          <p:sp>
            <p:nvSpPr>
              <p:cNvPr id="97" name="Google Shape;7535;p72">
                <a:extLst>
                  <a:ext uri="{FF2B5EF4-FFF2-40B4-BE49-F238E27FC236}">
                    <a16:creationId xmlns:a16="http://schemas.microsoft.com/office/drawing/2014/main" id="{81B5FA08-23B1-58A0-93FD-FC0D6FEA01A2}"/>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8" name="Google Shape;7536;p72">
                <a:extLst>
                  <a:ext uri="{FF2B5EF4-FFF2-40B4-BE49-F238E27FC236}">
                    <a16:creationId xmlns:a16="http://schemas.microsoft.com/office/drawing/2014/main" id="{2D577267-86BE-88EF-386A-210906A3AFF5}"/>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9" name="Google Shape;7537;p72">
                <a:extLst>
                  <a:ext uri="{FF2B5EF4-FFF2-40B4-BE49-F238E27FC236}">
                    <a16:creationId xmlns:a16="http://schemas.microsoft.com/office/drawing/2014/main" id="{465D6E30-43C2-E358-67F6-FDEF8E6B1176}"/>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00" name="Google Shape;7538;p72">
            <a:extLst>
              <a:ext uri="{FF2B5EF4-FFF2-40B4-BE49-F238E27FC236}">
                <a16:creationId xmlns:a16="http://schemas.microsoft.com/office/drawing/2014/main" id="{2AA10B63-414A-AB52-5218-CC9A898E3F80}"/>
              </a:ext>
            </a:extLst>
          </p:cNvPr>
          <p:cNvGrpSpPr/>
          <p:nvPr/>
        </p:nvGrpSpPr>
        <p:grpSpPr>
          <a:xfrm>
            <a:off x="10698132" y="1940871"/>
            <a:ext cx="2737212" cy="3187610"/>
            <a:chOff x="1839112" y="2209163"/>
            <a:chExt cx="1918159" cy="2233784"/>
          </a:xfrm>
        </p:grpSpPr>
        <p:sp>
          <p:nvSpPr>
            <p:cNvPr id="101" name="Google Shape;7539;p72">
              <a:extLst>
                <a:ext uri="{FF2B5EF4-FFF2-40B4-BE49-F238E27FC236}">
                  <a16:creationId xmlns:a16="http://schemas.microsoft.com/office/drawing/2014/main" id="{5F4689AB-FD1E-AA3E-4FCA-2E79AE919D66}"/>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2" name="Google Shape;7540;p72">
              <a:extLst>
                <a:ext uri="{FF2B5EF4-FFF2-40B4-BE49-F238E27FC236}">
                  <a16:creationId xmlns:a16="http://schemas.microsoft.com/office/drawing/2014/main" id="{0BA2510F-223A-2B6E-700E-6C962AE6352C}"/>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3" name="Google Shape;7541;p72">
              <a:extLst>
                <a:ext uri="{FF2B5EF4-FFF2-40B4-BE49-F238E27FC236}">
                  <a16:creationId xmlns:a16="http://schemas.microsoft.com/office/drawing/2014/main" id="{30320FB6-1F04-0BF7-CA75-6286940FFD20}"/>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104" name="Google Shape;7542;p72">
              <a:extLst>
                <a:ext uri="{FF2B5EF4-FFF2-40B4-BE49-F238E27FC236}">
                  <a16:creationId xmlns:a16="http://schemas.microsoft.com/office/drawing/2014/main" id="{FDA1A328-D89B-3C28-9D18-728B7EFB16C9}"/>
                </a:ext>
              </a:extLst>
            </p:cNvPr>
            <p:cNvCxnSpPr>
              <a:stCxn id="101" idx="6"/>
              <a:endCxn id="102"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5" name="Google Shape;7543;p72">
              <a:extLst>
                <a:ext uri="{FF2B5EF4-FFF2-40B4-BE49-F238E27FC236}">
                  <a16:creationId xmlns:a16="http://schemas.microsoft.com/office/drawing/2014/main" id="{14264013-B770-3CF4-811C-5FCFE16C1064}"/>
                </a:ext>
              </a:extLst>
            </p:cNvPr>
            <p:cNvCxnSpPr>
              <a:stCxn id="102" idx="4"/>
              <a:endCxn id="108"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06" name="Google Shape;7545;p72">
              <a:extLst>
                <a:ext uri="{FF2B5EF4-FFF2-40B4-BE49-F238E27FC236}">
                  <a16:creationId xmlns:a16="http://schemas.microsoft.com/office/drawing/2014/main" id="{89E6A41F-72C7-6ECB-C004-E589829DFB8E}"/>
                </a:ext>
              </a:extLst>
            </p:cNvPr>
            <p:cNvCxnSpPr>
              <a:stCxn id="108" idx="6"/>
              <a:endCxn id="103"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7" name="Google Shape;7546;p72">
              <a:extLst>
                <a:ext uri="{FF2B5EF4-FFF2-40B4-BE49-F238E27FC236}">
                  <a16:creationId xmlns:a16="http://schemas.microsoft.com/office/drawing/2014/main" id="{3CB6919B-285B-CD1A-D6EF-34374BA7F145}"/>
                </a:ext>
              </a:extLst>
            </p:cNvPr>
            <p:cNvCxnSpPr>
              <a:stCxn id="103" idx="4"/>
              <a:endCxn id="109"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8" name="Google Shape;7544;p72">
              <a:extLst>
                <a:ext uri="{FF2B5EF4-FFF2-40B4-BE49-F238E27FC236}">
                  <a16:creationId xmlns:a16="http://schemas.microsoft.com/office/drawing/2014/main" id="{39BFD732-04BF-DE8A-0ED0-53485BE6932F}"/>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9" name="Google Shape;7547;p72">
              <a:extLst>
                <a:ext uri="{FF2B5EF4-FFF2-40B4-BE49-F238E27FC236}">
                  <a16:creationId xmlns:a16="http://schemas.microsoft.com/office/drawing/2014/main" id="{0FC6B9BA-427F-945F-E024-4990D345373E}"/>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0" name="Google Shape;7548;p72">
              <a:extLst>
                <a:ext uri="{FF2B5EF4-FFF2-40B4-BE49-F238E27FC236}">
                  <a16:creationId xmlns:a16="http://schemas.microsoft.com/office/drawing/2014/main" id="{1EED9C21-5D7D-7555-2066-CBF1E99D340D}"/>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111" name="Google Shape;7549;p72">
              <a:extLst>
                <a:ext uri="{FF2B5EF4-FFF2-40B4-BE49-F238E27FC236}">
                  <a16:creationId xmlns:a16="http://schemas.microsoft.com/office/drawing/2014/main" id="{0E55394C-BBF2-0BD9-DA9D-73F958EDBEAD}"/>
                </a:ext>
              </a:extLst>
            </p:cNvPr>
            <p:cNvCxnSpPr>
              <a:endCxn id="110"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12" name="Google Shape;7550;p72">
            <a:extLst>
              <a:ext uri="{FF2B5EF4-FFF2-40B4-BE49-F238E27FC236}">
                <a16:creationId xmlns:a16="http://schemas.microsoft.com/office/drawing/2014/main" id="{B6E1B047-0CDB-C09F-02F2-6A05D31BB178}"/>
              </a:ext>
            </a:extLst>
          </p:cNvPr>
          <p:cNvGrpSpPr/>
          <p:nvPr/>
        </p:nvGrpSpPr>
        <p:grpSpPr>
          <a:xfrm>
            <a:off x="6962878" y="1953342"/>
            <a:ext cx="3275936" cy="309884"/>
            <a:chOff x="238125" y="2506075"/>
            <a:chExt cx="7115411" cy="673075"/>
          </a:xfrm>
        </p:grpSpPr>
        <p:sp>
          <p:nvSpPr>
            <p:cNvPr id="113" name="Google Shape;7551;p72">
              <a:extLst>
                <a:ext uri="{FF2B5EF4-FFF2-40B4-BE49-F238E27FC236}">
                  <a16:creationId xmlns:a16="http://schemas.microsoft.com/office/drawing/2014/main" id="{F80F6080-40C1-DC95-FD5B-E92C4C1DE0DD}"/>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4" name="Google Shape;7552;p72">
              <a:extLst>
                <a:ext uri="{FF2B5EF4-FFF2-40B4-BE49-F238E27FC236}">
                  <a16:creationId xmlns:a16="http://schemas.microsoft.com/office/drawing/2014/main" id="{1B07EF0B-EA3F-5F10-F8C4-99D1D2528E4D}"/>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5" name="Google Shape;7553;p72">
              <a:extLst>
                <a:ext uri="{FF2B5EF4-FFF2-40B4-BE49-F238E27FC236}">
                  <a16:creationId xmlns:a16="http://schemas.microsoft.com/office/drawing/2014/main" id="{D12896B4-DFA9-C3DB-6D62-018DD41D7665}"/>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6" name="Google Shape;7554;p72">
              <a:extLst>
                <a:ext uri="{FF2B5EF4-FFF2-40B4-BE49-F238E27FC236}">
                  <a16:creationId xmlns:a16="http://schemas.microsoft.com/office/drawing/2014/main" id="{4474EEAB-A6A7-6082-3377-8BF29703CB0A}"/>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7" name="Google Shape;7555;p72">
              <a:extLst>
                <a:ext uri="{FF2B5EF4-FFF2-40B4-BE49-F238E27FC236}">
                  <a16:creationId xmlns:a16="http://schemas.microsoft.com/office/drawing/2014/main" id="{0897F609-3048-D816-4D71-2A469FF2582F}"/>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18" name="Google Shape;7556;p72">
            <a:extLst>
              <a:ext uri="{FF2B5EF4-FFF2-40B4-BE49-F238E27FC236}">
                <a16:creationId xmlns:a16="http://schemas.microsoft.com/office/drawing/2014/main" id="{619CB310-2844-DA3C-8CCB-9F066F5D730D}"/>
              </a:ext>
            </a:extLst>
          </p:cNvPr>
          <p:cNvGrpSpPr/>
          <p:nvPr/>
        </p:nvGrpSpPr>
        <p:grpSpPr>
          <a:xfrm>
            <a:off x="1440248" y="2596539"/>
            <a:ext cx="4953524" cy="183486"/>
            <a:chOff x="1464850" y="436376"/>
            <a:chExt cx="6001362" cy="222300"/>
          </a:xfrm>
        </p:grpSpPr>
        <p:sp>
          <p:nvSpPr>
            <p:cNvPr id="119" name="Google Shape;7557;p72">
              <a:extLst>
                <a:ext uri="{FF2B5EF4-FFF2-40B4-BE49-F238E27FC236}">
                  <a16:creationId xmlns:a16="http://schemas.microsoft.com/office/drawing/2014/main" id="{BBDB7BE2-1600-85A6-B890-D14C6D33A5F2}"/>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0" name="Google Shape;7558;p72">
              <a:extLst>
                <a:ext uri="{FF2B5EF4-FFF2-40B4-BE49-F238E27FC236}">
                  <a16:creationId xmlns:a16="http://schemas.microsoft.com/office/drawing/2014/main" id="{DC81A017-DB77-E4E9-75B7-5F8C842A4B85}"/>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1" name="Google Shape;7559;p72">
              <a:extLst>
                <a:ext uri="{FF2B5EF4-FFF2-40B4-BE49-F238E27FC236}">
                  <a16:creationId xmlns:a16="http://schemas.microsoft.com/office/drawing/2014/main" id="{DEB89C1E-773A-5A2C-E0D6-62438B6CBC2A}"/>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2" name="Google Shape;7560;p72">
              <a:extLst>
                <a:ext uri="{FF2B5EF4-FFF2-40B4-BE49-F238E27FC236}">
                  <a16:creationId xmlns:a16="http://schemas.microsoft.com/office/drawing/2014/main" id="{483B540D-A7A4-2B7B-C2D5-B5C3342D7CAE}"/>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3" name="Google Shape;7561;p72">
              <a:extLst>
                <a:ext uri="{FF2B5EF4-FFF2-40B4-BE49-F238E27FC236}">
                  <a16:creationId xmlns:a16="http://schemas.microsoft.com/office/drawing/2014/main" id="{15C731B3-22CB-865D-0A1C-6FA983058162}"/>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124" name="Google Shape;7562;p72">
              <a:extLst>
                <a:ext uri="{FF2B5EF4-FFF2-40B4-BE49-F238E27FC236}">
                  <a16:creationId xmlns:a16="http://schemas.microsoft.com/office/drawing/2014/main" id="{48EC9859-06F7-B9D8-D4AB-43ED24103EEF}"/>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5" name="Google Shape;7563;p72">
              <a:extLst>
                <a:ext uri="{FF2B5EF4-FFF2-40B4-BE49-F238E27FC236}">
                  <a16:creationId xmlns:a16="http://schemas.microsoft.com/office/drawing/2014/main" id="{C8D51A37-1A08-DC0A-CFC5-9B7A4B9161C6}"/>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6" name="Google Shape;7564;p72">
              <a:extLst>
                <a:ext uri="{FF2B5EF4-FFF2-40B4-BE49-F238E27FC236}">
                  <a16:creationId xmlns:a16="http://schemas.microsoft.com/office/drawing/2014/main" id="{2C2065CB-3BB4-5B3A-7E6D-9975A3493965}"/>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7" name="Google Shape;7565;p72">
              <a:extLst>
                <a:ext uri="{FF2B5EF4-FFF2-40B4-BE49-F238E27FC236}">
                  <a16:creationId xmlns:a16="http://schemas.microsoft.com/office/drawing/2014/main" id="{2266CFCF-1E69-7B58-49A3-C37D35F7CEB7}"/>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8" name="Google Shape;7566;p72">
            <a:extLst>
              <a:ext uri="{FF2B5EF4-FFF2-40B4-BE49-F238E27FC236}">
                <a16:creationId xmlns:a16="http://schemas.microsoft.com/office/drawing/2014/main" id="{375B373A-0768-7A39-5541-BD059F91427F}"/>
              </a:ext>
            </a:extLst>
          </p:cNvPr>
          <p:cNvGrpSpPr/>
          <p:nvPr/>
        </p:nvGrpSpPr>
        <p:grpSpPr>
          <a:xfrm>
            <a:off x="1412782" y="5067469"/>
            <a:ext cx="2905420" cy="1303846"/>
            <a:chOff x="803162" y="2667727"/>
            <a:chExt cx="1411906" cy="633611"/>
          </a:xfrm>
        </p:grpSpPr>
        <p:cxnSp>
          <p:nvCxnSpPr>
            <p:cNvPr id="129" name="Google Shape;7567;p72">
              <a:extLst>
                <a:ext uri="{FF2B5EF4-FFF2-40B4-BE49-F238E27FC236}">
                  <a16:creationId xmlns:a16="http://schemas.microsoft.com/office/drawing/2014/main" id="{E03BF25A-65A4-A87A-35BA-24D0394BEB7D}"/>
                </a:ext>
              </a:extLst>
            </p:cNvPr>
            <p:cNvCxnSpPr>
              <a:stCxn id="141" idx="2"/>
              <a:endCxn id="13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0" name="Google Shape;7570;p72">
              <a:extLst>
                <a:ext uri="{FF2B5EF4-FFF2-40B4-BE49-F238E27FC236}">
                  <a16:creationId xmlns:a16="http://schemas.microsoft.com/office/drawing/2014/main" id="{F441A8A1-6554-8F80-DDC1-134C67786FD9}"/>
                </a:ext>
              </a:extLst>
            </p:cNvPr>
            <p:cNvCxnSpPr>
              <a:stCxn id="140" idx="0"/>
              <a:endCxn id="141"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1" name="Google Shape;7572;p72">
              <a:extLst>
                <a:ext uri="{FF2B5EF4-FFF2-40B4-BE49-F238E27FC236}">
                  <a16:creationId xmlns:a16="http://schemas.microsoft.com/office/drawing/2014/main" id="{F7F60007-DF33-799B-76EB-C7B1366B9DA6}"/>
                </a:ext>
              </a:extLst>
            </p:cNvPr>
            <p:cNvCxnSpPr>
              <a:stCxn id="140" idx="2"/>
              <a:endCxn id="136"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2" name="Google Shape;7574;p72">
              <a:extLst>
                <a:ext uri="{FF2B5EF4-FFF2-40B4-BE49-F238E27FC236}">
                  <a16:creationId xmlns:a16="http://schemas.microsoft.com/office/drawing/2014/main" id="{D22F4E0F-AC7C-18EB-5522-F58CC4774718}"/>
                </a:ext>
              </a:extLst>
            </p:cNvPr>
            <p:cNvCxnSpPr>
              <a:stCxn id="135" idx="0"/>
              <a:endCxn id="140"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3" name="Google Shape;7576;p72">
              <a:extLst>
                <a:ext uri="{FF2B5EF4-FFF2-40B4-BE49-F238E27FC236}">
                  <a16:creationId xmlns:a16="http://schemas.microsoft.com/office/drawing/2014/main" id="{A19C8A4A-6B45-548E-57EE-4E778CB521DB}"/>
                </a:ext>
              </a:extLst>
            </p:cNvPr>
            <p:cNvCxnSpPr>
              <a:stCxn id="139" idx="2"/>
              <a:endCxn id="138"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4" name="Google Shape;7578;p72">
              <a:extLst>
                <a:ext uri="{FF2B5EF4-FFF2-40B4-BE49-F238E27FC236}">
                  <a16:creationId xmlns:a16="http://schemas.microsoft.com/office/drawing/2014/main" id="{E1BBEFE7-BA19-2B6F-8D5B-42537CCC0AE3}"/>
                </a:ext>
              </a:extLst>
            </p:cNvPr>
            <p:cNvCxnSpPr>
              <a:stCxn id="137" idx="0"/>
              <a:endCxn id="13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35" name="Google Shape;7575;p72">
              <a:extLst>
                <a:ext uri="{FF2B5EF4-FFF2-40B4-BE49-F238E27FC236}">
                  <a16:creationId xmlns:a16="http://schemas.microsoft.com/office/drawing/2014/main" id="{41060DFC-C396-A531-06F4-E099C9521951}"/>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FFFF"/>
                </a:solidFill>
                <a:cs typeface="B Nazanin" panose="00000400000000000000" pitchFamily="2" charset="-78"/>
              </a:endParaRPr>
            </a:p>
          </p:txBody>
        </p:sp>
        <p:sp>
          <p:nvSpPr>
            <p:cNvPr id="136" name="Google Shape;7573;p72">
              <a:extLst>
                <a:ext uri="{FF2B5EF4-FFF2-40B4-BE49-F238E27FC236}">
                  <a16:creationId xmlns:a16="http://schemas.microsoft.com/office/drawing/2014/main" id="{03F36C0F-45C3-F95F-15A1-13F6D3662C42}"/>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FFFF"/>
                </a:solidFill>
                <a:cs typeface="B Nazanin" panose="00000400000000000000" pitchFamily="2" charset="-78"/>
              </a:endParaRPr>
            </a:p>
          </p:txBody>
        </p:sp>
        <p:sp>
          <p:nvSpPr>
            <p:cNvPr id="137" name="Google Shape;7579;p72">
              <a:extLst>
                <a:ext uri="{FF2B5EF4-FFF2-40B4-BE49-F238E27FC236}">
                  <a16:creationId xmlns:a16="http://schemas.microsoft.com/office/drawing/2014/main" id="{C0B4CC07-8224-7A18-C15E-9C2831C4F3E9}"/>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FFFF"/>
                </a:solidFill>
                <a:cs typeface="B Nazanin" panose="00000400000000000000" pitchFamily="2" charset="-78"/>
              </a:endParaRPr>
            </a:p>
          </p:txBody>
        </p:sp>
        <p:sp>
          <p:nvSpPr>
            <p:cNvPr id="138" name="Google Shape;7577;p72">
              <a:extLst>
                <a:ext uri="{FF2B5EF4-FFF2-40B4-BE49-F238E27FC236}">
                  <a16:creationId xmlns:a16="http://schemas.microsoft.com/office/drawing/2014/main" id="{A488350B-9D2D-3D65-F1F4-4A448D405246}"/>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FFFF"/>
                </a:solidFill>
                <a:cs typeface="B Nazanin" panose="00000400000000000000" pitchFamily="2" charset="-78"/>
              </a:endParaRPr>
            </a:p>
          </p:txBody>
        </p:sp>
        <p:sp>
          <p:nvSpPr>
            <p:cNvPr id="139" name="Google Shape;7569;p72">
              <a:extLst>
                <a:ext uri="{FF2B5EF4-FFF2-40B4-BE49-F238E27FC236}">
                  <a16:creationId xmlns:a16="http://schemas.microsoft.com/office/drawing/2014/main" id="{6C098A35-6E33-ACE7-68CC-45EC3E705EEE}"/>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FFFF"/>
                </a:solidFill>
                <a:cs typeface="B Nazanin" panose="00000400000000000000" pitchFamily="2" charset="-78"/>
              </a:endParaRPr>
            </a:p>
          </p:txBody>
        </p:sp>
        <p:sp>
          <p:nvSpPr>
            <p:cNvPr id="140" name="Google Shape;7571;p72">
              <a:extLst>
                <a:ext uri="{FF2B5EF4-FFF2-40B4-BE49-F238E27FC236}">
                  <a16:creationId xmlns:a16="http://schemas.microsoft.com/office/drawing/2014/main" id="{1CDB8406-856E-CF11-5F76-57AC66F307C9}"/>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FFFF"/>
                </a:solidFill>
                <a:cs typeface="B Nazanin" panose="00000400000000000000" pitchFamily="2" charset="-78"/>
              </a:endParaRPr>
            </a:p>
          </p:txBody>
        </p:sp>
        <p:sp>
          <p:nvSpPr>
            <p:cNvPr id="141" name="Google Shape;7568;p72">
              <a:extLst>
                <a:ext uri="{FF2B5EF4-FFF2-40B4-BE49-F238E27FC236}">
                  <a16:creationId xmlns:a16="http://schemas.microsoft.com/office/drawing/2014/main" id="{577C4337-DCEC-09F5-6CE7-682518DEDDE3}"/>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FFFF"/>
                </a:solidFill>
                <a:cs typeface="B Nazanin" panose="00000400000000000000" pitchFamily="2" charset="-78"/>
              </a:endParaRPr>
            </a:p>
          </p:txBody>
        </p:sp>
      </p:grpSp>
      <p:grpSp>
        <p:nvGrpSpPr>
          <p:cNvPr id="142" name="Google Shape;7580;p72">
            <a:extLst>
              <a:ext uri="{FF2B5EF4-FFF2-40B4-BE49-F238E27FC236}">
                <a16:creationId xmlns:a16="http://schemas.microsoft.com/office/drawing/2014/main" id="{B9BA283C-11C0-7C9A-D0BF-085D5083DC50}"/>
              </a:ext>
            </a:extLst>
          </p:cNvPr>
          <p:cNvGrpSpPr/>
          <p:nvPr/>
        </p:nvGrpSpPr>
        <p:grpSpPr>
          <a:xfrm>
            <a:off x="1412787" y="1938547"/>
            <a:ext cx="5037082" cy="418618"/>
            <a:chOff x="803163" y="1111966"/>
            <a:chExt cx="2447800" cy="203430"/>
          </a:xfrm>
        </p:grpSpPr>
        <p:grpSp>
          <p:nvGrpSpPr>
            <p:cNvPr id="143" name="Google Shape;7581;p72">
              <a:extLst>
                <a:ext uri="{FF2B5EF4-FFF2-40B4-BE49-F238E27FC236}">
                  <a16:creationId xmlns:a16="http://schemas.microsoft.com/office/drawing/2014/main" id="{B0ABA08C-BBCB-7C38-8A44-25E8BBB7DBC8}"/>
                </a:ext>
              </a:extLst>
            </p:cNvPr>
            <p:cNvGrpSpPr/>
            <p:nvPr/>
          </p:nvGrpSpPr>
          <p:grpSpPr>
            <a:xfrm>
              <a:off x="1958180" y="1111966"/>
              <a:ext cx="588019" cy="121396"/>
              <a:chOff x="4808316" y="2800065"/>
              <a:chExt cx="1999386" cy="412910"/>
            </a:xfrm>
          </p:grpSpPr>
          <p:sp>
            <p:nvSpPr>
              <p:cNvPr id="161" name="Google Shape;7582;p72">
                <a:extLst>
                  <a:ext uri="{FF2B5EF4-FFF2-40B4-BE49-F238E27FC236}">
                    <a16:creationId xmlns:a16="http://schemas.microsoft.com/office/drawing/2014/main" id="{11C543E1-8D94-476D-4BD9-F30F2CC6FCB3}"/>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162" name="Google Shape;7583;p72">
                <a:extLst>
                  <a:ext uri="{FF2B5EF4-FFF2-40B4-BE49-F238E27FC236}">
                    <a16:creationId xmlns:a16="http://schemas.microsoft.com/office/drawing/2014/main" id="{D75BF47C-79FF-E2B6-2BE0-C0A7ED78FCEB}"/>
                  </a:ext>
                </a:extLst>
              </p:cNvPr>
              <p:cNvGrpSpPr/>
              <p:nvPr/>
            </p:nvGrpSpPr>
            <p:grpSpPr>
              <a:xfrm>
                <a:off x="4808316" y="2800065"/>
                <a:ext cx="92400" cy="411825"/>
                <a:chOff x="845575" y="2563700"/>
                <a:chExt cx="92400" cy="411825"/>
              </a:xfrm>
            </p:grpSpPr>
            <p:cxnSp>
              <p:nvCxnSpPr>
                <p:cNvPr id="163" name="Google Shape;7584;p72">
                  <a:extLst>
                    <a:ext uri="{FF2B5EF4-FFF2-40B4-BE49-F238E27FC236}">
                      <a16:creationId xmlns:a16="http://schemas.microsoft.com/office/drawing/2014/main" id="{BEA5E876-A4A3-8F0C-D7B3-EBA16EF6AC97}"/>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4" name="Google Shape;7585;p72">
                  <a:extLst>
                    <a:ext uri="{FF2B5EF4-FFF2-40B4-BE49-F238E27FC236}">
                      <a16:creationId xmlns:a16="http://schemas.microsoft.com/office/drawing/2014/main" id="{9D598480-1D0F-0711-BDB8-59187725B946}"/>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cxnSp>
          <p:nvCxnSpPr>
            <p:cNvPr id="144" name="Google Shape;7586;p72">
              <a:extLst>
                <a:ext uri="{FF2B5EF4-FFF2-40B4-BE49-F238E27FC236}">
                  <a16:creationId xmlns:a16="http://schemas.microsoft.com/office/drawing/2014/main" id="{F5E236C2-2E08-BCB0-FC38-02EEBA1FD9A7}"/>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45" name="Google Shape;7587;p72">
              <a:extLst>
                <a:ext uri="{FF2B5EF4-FFF2-40B4-BE49-F238E27FC236}">
                  <a16:creationId xmlns:a16="http://schemas.microsoft.com/office/drawing/2014/main" id="{CF912B3C-F8B2-7264-1C5E-6AE16C57FF8F}"/>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146" name="Google Shape;7588;p72">
              <a:extLst>
                <a:ext uri="{FF2B5EF4-FFF2-40B4-BE49-F238E27FC236}">
                  <a16:creationId xmlns:a16="http://schemas.microsoft.com/office/drawing/2014/main" id="{F4CB28E1-221D-FDAA-CD26-649FC49128C4}"/>
                </a:ext>
              </a:extLst>
            </p:cNvPr>
            <p:cNvGrpSpPr/>
            <p:nvPr/>
          </p:nvGrpSpPr>
          <p:grpSpPr>
            <a:xfrm>
              <a:off x="803163" y="1111974"/>
              <a:ext cx="591158" cy="121545"/>
              <a:chOff x="803163" y="1111974"/>
              <a:chExt cx="591158" cy="121545"/>
            </a:xfrm>
          </p:grpSpPr>
          <p:grpSp>
            <p:nvGrpSpPr>
              <p:cNvPr id="157" name="Google Shape;7589;p72">
                <a:extLst>
                  <a:ext uri="{FF2B5EF4-FFF2-40B4-BE49-F238E27FC236}">
                    <a16:creationId xmlns:a16="http://schemas.microsoft.com/office/drawing/2014/main" id="{A0BA118D-6B0B-EE44-0D25-B1CF960B1B9B}"/>
                  </a:ext>
                </a:extLst>
              </p:cNvPr>
              <p:cNvGrpSpPr/>
              <p:nvPr/>
            </p:nvGrpSpPr>
            <p:grpSpPr>
              <a:xfrm>
                <a:off x="803163" y="1111974"/>
                <a:ext cx="27175" cy="121077"/>
                <a:chOff x="845575" y="2563700"/>
                <a:chExt cx="92400" cy="411825"/>
              </a:xfrm>
            </p:grpSpPr>
            <p:cxnSp>
              <p:nvCxnSpPr>
                <p:cNvPr id="159" name="Google Shape;7590;p72">
                  <a:extLst>
                    <a:ext uri="{FF2B5EF4-FFF2-40B4-BE49-F238E27FC236}">
                      <a16:creationId xmlns:a16="http://schemas.microsoft.com/office/drawing/2014/main" id="{ECA7A329-7C7D-39D7-239D-47A1EB665CC7}"/>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0" name="Google Shape;7591;p72">
                  <a:extLst>
                    <a:ext uri="{FF2B5EF4-FFF2-40B4-BE49-F238E27FC236}">
                      <a16:creationId xmlns:a16="http://schemas.microsoft.com/office/drawing/2014/main" id="{6111233A-5BEA-780B-20B9-DC5846AFFF39}"/>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158" name="Google Shape;7592;p72">
                <a:extLst>
                  <a:ext uri="{FF2B5EF4-FFF2-40B4-BE49-F238E27FC236}">
                    <a16:creationId xmlns:a16="http://schemas.microsoft.com/office/drawing/2014/main" id="{36E36BE8-E942-3BD2-D9ED-5DCE8EC46E18}"/>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47" name="Google Shape;7593;p72">
              <a:extLst>
                <a:ext uri="{FF2B5EF4-FFF2-40B4-BE49-F238E27FC236}">
                  <a16:creationId xmlns:a16="http://schemas.microsoft.com/office/drawing/2014/main" id="{1D6E8485-2FEF-3A73-4A65-F85FEEE1B3C1}"/>
                </a:ext>
              </a:extLst>
            </p:cNvPr>
            <p:cNvGrpSpPr/>
            <p:nvPr/>
          </p:nvGrpSpPr>
          <p:grpSpPr>
            <a:xfrm>
              <a:off x="1381910" y="1194219"/>
              <a:ext cx="588341" cy="121177"/>
              <a:chOff x="1381910" y="1194219"/>
              <a:chExt cx="588341" cy="121177"/>
            </a:xfrm>
          </p:grpSpPr>
          <p:grpSp>
            <p:nvGrpSpPr>
              <p:cNvPr id="153" name="Google Shape;7594;p72">
                <a:extLst>
                  <a:ext uri="{FF2B5EF4-FFF2-40B4-BE49-F238E27FC236}">
                    <a16:creationId xmlns:a16="http://schemas.microsoft.com/office/drawing/2014/main" id="{7EED19FB-83E5-16B0-6957-E09B88BB7517}"/>
                  </a:ext>
                </a:extLst>
              </p:cNvPr>
              <p:cNvGrpSpPr/>
              <p:nvPr/>
            </p:nvGrpSpPr>
            <p:grpSpPr>
              <a:xfrm rot="10800000">
                <a:off x="1381910" y="1194319"/>
                <a:ext cx="27175" cy="121077"/>
                <a:chOff x="2070100" y="2563700"/>
                <a:chExt cx="92400" cy="411825"/>
              </a:xfrm>
            </p:grpSpPr>
            <p:cxnSp>
              <p:nvCxnSpPr>
                <p:cNvPr id="155" name="Google Shape;7595;p72">
                  <a:extLst>
                    <a:ext uri="{FF2B5EF4-FFF2-40B4-BE49-F238E27FC236}">
                      <a16:creationId xmlns:a16="http://schemas.microsoft.com/office/drawing/2014/main" id="{EFF1B0F3-39FB-3763-F87F-662B28F078F7}"/>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6" name="Google Shape;7596;p72">
                  <a:extLst>
                    <a:ext uri="{FF2B5EF4-FFF2-40B4-BE49-F238E27FC236}">
                      <a16:creationId xmlns:a16="http://schemas.microsoft.com/office/drawing/2014/main" id="{4F1820F7-F67E-69C0-0E94-D07FF94F8900}"/>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154" name="Google Shape;7597;p72">
                <a:extLst>
                  <a:ext uri="{FF2B5EF4-FFF2-40B4-BE49-F238E27FC236}">
                    <a16:creationId xmlns:a16="http://schemas.microsoft.com/office/drawing/2014/main" id="{78C74E00-A70A-10D4-B08E-EE4A15FE455C}"/>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48" name="Google Shape;7598;p72">
              <a:extLst>
                <a:ext uri="{FF2B5EF4-FFF2-40B4-BE49-F238E27FC236}">
                  <a16:creationId xmlns:a16="http://schemas.microsoft.com/office/drawing/2014/main" id="{427D3871-1F73-349B-C1E6-A3F02F7543A5}"/>
                </a:ext>
              </a:extLst>
            </p:cNvPr>
            <p:cNvGrpSpPr/>
            <p:nvPr/>
          </p:nvGrpSpPr>
          <p:grpSpPr>
            <a:xfrm>
              <a:off x="2532079" y="1194219"/>
              <a:ext cx="704927" cy="121177"/>
              <a:chOff x="2532079" y="1194219"/>
              <a:chExt cx="704927" cy="121177"/>
            </a:xfrm>
          </p:grpSpPr>
          <p:grpSp>
            <p:nvGrpSpPr>
              <p:cNvPr id="149" name="Google Shape;7599;p72">
                <a:extLst>
                  <a:ext uri="{FF2B5EF4-FFF2-40B4-BE49-F238E27FC236}">
                    <a16:creationId xmlns:a16="http://schemas.microsoft.com/office/drawing/2014/main" id="{E1214E95-FAEC-2F89-B5DA-89B0DAEBFC17}"/>
                  </a:ext>
                </a:extLst>
              </p:cNvPr>
              <p:cNvGrpSpPr/>
              <p:nvPr/>
            </p:nvGrpSpPr>
            <p:grpSpPr>
              <a:xfrm rot="10800000">
                <a:off x="2532079" y="1194319"/>
                <a:ext cx="27175" cy="121077"/>
                <a:chOff x="2070100" y="2563700"/>
                <a:chExt cx="92400" cy="411825"/>
              </a:xfrm>
            </p:grpSpPr>
            <p:cxnSp>
              <p:nvCxnSpPr>
                <p:cNvPr id="151" name="Google Shape;7600;p72">
                  <a:extLst>
                    <a:ext uri="{FF2B5EF4-FFF2-40B4-BE49-F238E27FC236}">
                      <a16:creationId xmlns:a16="http://schemas.microsoft.com/office/drawing/2014/main" id="{D2AA9345-067D-5B82-ACCA-9D213BB2108C}"/>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2" name="Google Shape;7601;p72">
                  <a:extLst>
                    <a:ext uri="{FF2B5EF4-FFF2-40B4-BE49-F238E27FC236}">
                      <a16:creationId xmlns:a16="http://schemas.microsoft.com/office/drawing/2014/main" id="{995675E8-F2F5-B2BF-91D6-ED36F6AD978A}"/>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150" name="Google Shape;7602;p72">
                <a:extLst>
                  <a:ext uri="{FF2B5EF4-FFF2-40B4-BE49-F238E27FC236}">
                    <a16:creationId xmlns:a16="http://schemas.microsoft.com/office/drawing/2014/main" id="{35966153-70FD-CFE2-CA7C-8DEB6AD2385E}"/>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65" name="Google Shape;7603;p72">
            <a:extLst>
              <a:ext uri="{FF2B5EF4-FFF2-40B4-BE49-F238E27FC236}">
                <a16:creationId xmlns:a16="http://schemas.microsoft.com/office/drawing/2014/main" id="{C4201D8E-1D6B-4D41-7C6E-7A290B9B1056}"/>
              </a:ext>
            </a:extLst>
          </p:cNvPr>
          <p:cNvGrpSpPr/>
          <p:nvPr/>
        </p:nvGrpSpPr>
        <p:grpSpPr>
          <a:xfrm>
            <a:off x="6998806" y="7331809"/>
            <a:ext cx="3135556" cy="983354"/>
            <a:chOff x="5194708" y="3484366"/>
            <a:chExt cx="3148148" cy="987304"/>
          </a:xfrm>
        </p:grpSpPr>
        <p:grpSp>
          <p:nvGrpSpPr>
            <p:cNvPr id="166" name="Google Shape;7604;p72">
              <a:extLst>
                <a:ext uri="{FF2B5EF4-FFF2-40B4-BE49-F238E27FC236}">
                  <a16:creationId xmlns:a16="http://schemas.microsoft.com/office/drawing/2014/main" id="{42E31949-5D3D-F99E-734E-1E5D40D66FE7}"/>
                </a:ext>
              </a:extLst>
            </p:cNvPr>
            <p:cNvGrpSpPr/>
            <p:nvPr/>
          </p:nvGrpSpPr>
          <p:grpSpPr>
            <a:xfrm>
              <a:off x="7531521" y="3484366"/>
              <a:ext cx="811335" cy="987304"/>
              <a:chOff x="3379425" y="1617275"/>
              <a:chExt cx="1090650" cy="1327200"/>
            </a:xfrm>
          </p:grpSpPr>
          <p:sp>
            <p:nvSpPr>
              <p:cNvPr id="179" name="Google Shape;7605;p72">
                <a:extLst>
                  <a:ext uri="{FF2B5EF4-FFF2-40B4-BE49-F238E27FC236}">
                    <a16:creationId xmlns:a16="http://schemas.microsoft.com/office/drawing/2014/main" id="{2EE186DD-BCC4-CA06-A93A-11C48799DC9B}"/>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0" name="Google Shape;7606;p72">
                <a:extLst>
                  <a:ext uri="{FF2B5EF4-FFF2-40B4-BE49-F238E27FC236}">
                    <a16:creationId xmlns:a16="http://schemas.microsoft.com/office/drawing/2014/main" id="{DF6228C5-4942-9A71-29BF-63DB789B3A99}"/>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1" name="Google Shape;7607;p72">
                <a:extLst>
                  <a:ext uri="{FF2B5EF4-FFF2-40B4-BE49-F238E27FC236}">
                    <a16:creationId xmlns:a16="http://schemas.microsoft.com/office/drawing/2014/main" id="{ED6EAA3B-F182-8C58-573C-3854DAB2D12A}"/>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67" name="Google Shape;7608;p72">
              <a:extLst>
                <a:ext uri="{FF2B5EF4-FFF2-40B4-BE49-F238E27FC236}">
                  <a16:creationId xmlns:a16="http://schemas.microsoft.com/office/drawing/2014/main" id="{20B8C18C-A1B9-B41F-0C35-792E4790AEDE}"/>
                </a:ext>
              </a:extLst>
            </p:cNvPr>
            <p:cNvGrpSpPr/>
            <p:nvPr/>
          </p:nvGrpSpPr>
          <p:grpSpPr>
            <a:xfrm>
              <a:off x="6752546" y="3484366"/>
              <a:ext cx="811428" cy="987304"/>
              <a:chOff x="2332275" y="1617275"/>
              <a:chExt cx="1090775" cy="1327200"/>
            </a:xfrm>
          </p:grpSpPr>
          <p:sp>
            <p:nvSpPr>
              <p:cNvPr id="176" name="Google Shape;7609;p72">
                <a:extLst>
                  <a:ext uri="{FF2B5EF4-FFF2-40B4-BE49-F238E27FC236}">
                    <a16:creationId xmlns:a16="http://schemas.microsoft.com/office/drawing/2014/main" id="{F90C51CB-E2F8-80E4-5129-3EB2519B2273}"/>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7" name="Google Shape;7610;p72">
                <a:extLst>
                  <a:ext uri="{FF2B5EF4-FFF2-40B4-BE49-F238E27FC236}">
                    <a16:creationId xmlns:a16="http://schemas.microsoft.com/office/drawing/2014/main" id="{34987B05-216B-B625-270E-9872E48D1D6E}"/>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8" name="Google Shape;7611;p72">
                <a:extLst>
                  <a:ext uri="{FF2B5EF4-FFF2-40B4-BE49-F238E27FC236}">
                    <a16:creationId xmlns:a16="http://schemas.microsoft.com/office/drawing/2014/main" id="{B630B1E6-1238-48C6-4F4C-7B93D139D739}"/>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68" name="Google Shape;7612;p72">
              <a:extLst>
                <a:ext uri="{FF2B5EF4-FFF2-40B4-BE49-F238E27FC236}">
                  <a16:creationId xmlns:a16="http://schemas.microsoft.com/office/drawing/2014/main" id="{965F4902-3E26-266A-2144-93F71851C7A6}"/>
                </a:ext>
              </a:extLst>
            </p:cNvPr>
            <p:cNvGrpSpPr/>
            <p:nvPr/>
          </p:nvGrpSpPr>
          <p:grpSpPr>
            <a:xfrm>
              <a:off x="5973664" y="3484366"/>
              <a:ext cx="811335" cy="987304"/>
              <a:chOff x="1285250" y="1617275"/>
              <a:chExt cx="1090650" cy="1327200"/>
            </a:xfrm>
          </p:grpSpPr>
          <p:sp>
            <p:nvSpPr>
              <p:cNvPr id="173" name="Google Shape;7613;p72">
                <a:extLst>
                  <a:ext uri="{FF2B5EF4-FFF2-40B4-BE49-F238E27FC236}">
                    <a16:creationId xmlns:a16="http://schemas.microsoft.com/office/drawing/2014/main" id="{4C748F72-98FF-A925-8F9B-BF7DCCF864BC}"/>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4" name="Google Shape;7614;p72">
                <a:extLst>
                  <a:ext uri="{FF2B5EF4-FFF2-40B4-BE49-F238E27FC236}">
                    <a16:creationId xmlns:a16="http://schemas.microsoft.com/office/drawing/2014/main" id="{D5875112-BDAD-273B-A9C3-BBF93DCDF6CD}"/>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5" name="Google Shape;7615;p72">
                <a:extLst>
                  <a:ext uri="{FF2B5EF4-FFF2-40B4-BE49-F238E27FC236}">
                    <a16:creationId xmlns:a16="http://schemas.microsoft.com/office/drawing/2014/main" id="{2B798B16-EAC6-1C3E-DFBC-36030D18C5C6}"/>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69" name="Google Shape;7616;p72">
              <a:extLst>
                <a:ext uri="{FF2B5EF4-FFF2-40B4-BE49-F238E27FC236}">
                  <a16:creationId xmlns:a16="http://schemas.microsoft.com/office/drawing/2014/main" id="{B5DF762A-BDDC-A63B-CD18-E6D176503C08}"/>
                </a:ext>
              </a:extLst>
            </p:cNvPr>
            <p:cNvGrpSpPr/>
            <p:nvPr/>
          </p:nvGrpSpPr>
          <p:grpSpPr>
            <a:xfrm>
              <a:off x="5194708" y="3484366"/>
              <a:ext cx="811409" cy="987304"/>
              <a:chOff x="238125" y="1617275"/>
              <a:chExt cx="1090750" cy="1327200"/>
            </a:xfrm>
          </p:grpSpPr>
          <p:sp>
            <p:nvSpPr>
              <p:cNvPr id="170" name="Google Shape;7617;p72">
                <a:extLst>
                  <a:ext uri="{FF2B5EF4-FFF2-40B4-BE49-F238E27FC236}">
                    <a16:creationId xmlns:a16="http://schemas.microsoft.com/office/drawing/2014/main" id="{ECF004B9-53E3-FD66-C220-7AA2B3435D7B}"/>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1" name="Google Shape;7618;p72">
                <a:extLst>
                  <a:ext uri="{FF2B5EF4-FFF2-40B4-BE49-F238E27FC236}">
                    <a16:creationId xmlns:a16="http://schemas.microsoft.com/office/drawing/2014/main" id="{32B00373-EE1E-D2F4-E819-BC00A4F03AC9}"/>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2" name="Google Shape;7619;p72">
                <a:extLst>
                  <a:ext uri="{FF2B5EF4-FFF2-40B4-BE49-F238E27FC236}">
                    <a16:creationId xmlns:a16="http://schemas.microsoft.com/office/drawing/2014/main" id="{E98B1E2A-19F6-E692-67C1-CACC2307D0D4}"/>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82" name="Google Shape;7620;p72">
            <a:extLst>
              <a:ext uri="{FF2B5EF4-FFF2-40B4-BE49-F238E27FC236}">
                <a16:creationId xmlns:a16="http://schemas.microsoft.com/office/drawing/2014/main" id="{35B454EE-DA4B-4A63-97BD-177F6942BC1F}"/>
              </a:ext>
            </a:extLst>
          </p:cNvPr>
          <p:cNvGrpSpPr/>
          <p:nvPr/>
        </p:nvGrpSpPr>
        <p:grpSpPr>
          <a:xfrm>
            <a:off x="6920024" y="6292630"/>
            <a:ext cx="3233928" cy="692512"/>
            <a:chOff x="1808063" y="4294338"/>
            <a:chExt cx="3370782" cy="721817"/>
          </a:xfrm>
        </p:grpSpPr>
        <p:sp>
          <p:nvSpPr>
            <p:cNvPr id="183" name="Google Shape;7621;p72">
              <a:extLst>
                <a:ext uri="{FF2B5EF4-FFF2-40B4-BE49-F238E27FC236}">
                  <a16:creationId xmlns:a16="http://schemas.microsoft.com/office/drawing/2014/main" id="{FB70D80F-480D-7A4F-D12C-7AADC65019DE}"/>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4" name="Google Shape;7622;p72">
              <a:extLst>
                <a:ext uri="{FF2B5EF4-FFF2-40B4-BE49-F238E27FC236}">
                  <a16:creationId xmlns:a16="http://schemas.microsoft.com/office/drawing/2014/main" id="{8E376500-F7C1-BBA4-87B3-4370E3B03B6E}"/>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5" name="Google Shape;7623;p72">
              <a:extLst>
                <a:ext uri="{FF2B5EF4-FFF2-40B4-BE49-F238E27FC236}">
                  <a16:creationId xmlns:a16="http://schemas.microsoft.com/office/drawing/2014/main" id="{92CA4908-98AF-0505-18D0-FC34A2BF3AB3}"/>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6" name="Google Shape;7624;p72">
              <a:extLst>
                <a:ext uri="{FF2B5EF4-FFF2-40B4-BE49-F238E27FC236}">
                  <a16:creationId xmlns:a16="http://schemas.microsoft.com/office/drawing/2014/main" id="{68619511-B7B2-01A6-9E6A-410F8ABA14D5}"/>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7" name="Google Shape;7625;p72">
              <a:extLst>
                <a:ext uri="{FF2B5EF4-FFF2-40B4-BE49-F238E27FC236}">
                  <a16:creationId xmlns:a16="http://schemas.microsoft.com/office/drawing/2014/main" id="{51E1BF00-1386-C236-D690-F261CCD9B15D}"/>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8" name="Google Shape;7626;p72">
              <a:extLst>
                <a:ext uri="{FF2B5EF4-FFF2-40B4-BE49-F238E27FC236}">
                  <a16:creationId xmlns:a16="http://schemas.microsoft.com/office/drawing/2014/main" id="{4E2E4C42-50D8-5C06-8A5B-FC0DE79FD4FE}"/>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9" name="Google Shape;7627;p72">
              <a:extLst>
                <a:ext uri="{FF2B5EF4-FFF2-40B4-BE49-F238E27FC236}">
                  <a16:creationId xmlns:a16="http://schemas.microsoft.com/office/drawing/2014/main" id="{752A47C5-6CCC-CEF9-3CB9-2DE0B9403F87}"/>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0" name="Google Shape;7628;p72">
              <a:extLst>
                <a:ext uri="{FF2B5EF4-FFF2-40B4-BE49-F238E27FC236}">
                  <a16:creationId xmlns:a16="http://schemas.microsoft.com/office/drawing/2014/main" id="{341AB528-9DF5-B2AA-C802-E33E281F6303}"/>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1" name="Google Shape;7629;p72">
              <a:extLst>
                <a:ext uri="{FF2B5EF4-FFF2-40B4-BE49-F238E27FC236}">
                  <a16:creationId xmlns:a16="http://schemas.microsoft.com/office/drawing/2014/main" id="{A9CB60E2-6824-5EC9-5145-392968C3B3E5}"/>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2" name="Google Shape;7630;p72">
              <a:extLst>
                <a:ext uri="{FF2B5EF4-FFF2-40B4-BE49-F238E27FC236}">
                  <a16:creationId xmlns:a16="http://schemas.microsoft.com/office/drawing/2014/main" id="{F7B84C05-AF5D-A7FB-C173-1E0FEBD4ED4D}"/>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3" name="Google Shape;7631;p72">
            <a:extLst>
              <a:ext uri="{FF2B5EF4-FFF2-40B4-BE49-F238E27FC236}">
                <a16:creationId xmlns:a16="http://schemas.microsoft.com/office/drawing/2014/main" id="{63426653-56FD-BC7C-0BD8-4A7209B79C13}"/>
              </a:ext>
            </a:extLst>
          </p:cNvPr>
          <p:cNvGrpSpPr/>
          <p:nvPr/>
        </p:nvGrpSpPr>
        <p:grpSpPr>
          <a:xfrm>
            <a:off x="1476448" y="6864689"/>
            <a:ext cx="2591764" cy="1293174"/>
            <a:chOff x="834100" y="3642869"/>
            <a:chExt cx="1259483" cy="628426"/>
          </a:xfrm>
        </p:grpSpPr>
        <p:sp>
          <p:nvSpPr>
            <p:cNvPr id="194" name="Google Shape;7632;p72">
              <a:extLst>
                <a:ext uri="{FF2B5EF4-FFF2-40B4-BE49-F238E27FC236}">
                  <a16:creationId xmlns:a16="http://schemas.microsoft.com/office/drawing/2014/main" id="{FA1F1383-DD6B-EB30-299E-3F28B3AF3793}"/>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5" name="Google Shape;7633;p72">
              <a:extLst>
                <a:ext uri="{FF2B5EF4-FFF2-40B4-BE49-F238E27FC236}">
                  <a16:creationId xmlns:a16="http://schemas.microsoft.com/office/drawing/2014/main" id="{F174FA9E-1282-CEF9-BD66-4B8D216D3D8E}"/>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6" name="Google Shape;7634;p72">
              <a:extLst>
                <a:ext uri="{FF2B5EF4-FFF2-40B4-BE49-F238E27FC236}">
                  <a16:creationId xmlns:a16="http://schemas.microsoft.com/office/drawing/2014/main" id="{377ED9E6-ECF1-A5FB-5B87-AB8E3F20A57E}"/>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7" name="Google Shape;7635;p72">
              <a:extLst>
                <a:ext uri="{FF2B5EF4-FFF2-40B4-BE49-F238E27FC236}">
                  <a16:creationId xmlns:a16="http://schemas.microsoft.com/office/drawing/2014/main" id="{5C0D11B3-9098-88B1-884C-D99480DF7899}"/>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8" name="Google Shape;7636;p72">
              <a:extLst>
                <a:ext uri="{FF2B5EF4-FFF2-40B4-BE49-F238E27FC236}">
                  <a16:creationId xmlns:a16="http://schemas.microsoft.com/office/drawing/2014/main" id="{3E107676-CE61-EDC2-7373-4628759EA4F2}"/>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9" name="Google Shape;7637;p72">
              <a:extLst>
                <a:ext uri="{FF2B5EF4-FFF2-40B4-BE49-F238E27FC236}">
                  <a16:creationId xmlns:a16="http://schemas.microsoft.com/office/drawing/2014/main" id="{D3B42D22-C7E0-551B-1515-ED8FFE550DF6}"/>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0" name="Google Shape;7638;p72">
              <a:extLst>
                <a:ext uri="{FF2B5EF4-FFF2-40B4-BE49-F238E27FC236}">
                  <a16:creationId xmlns:a16="http://schemas.microsoft.com/office/drawing/2014/main" id="{8890B094-FDB4-3565-7405-C60916AAD8E3}"/>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1" name="Google Shape;7639;p72">
              <a:extLst>
                <a:ext uri="{FF2B5EF4-FFF2-40B4-BE49-F238E27FC236}">
                  <a16:creationId xmlns:a16="http://schemas.microsoft.com/office/drawing/2014/main" id="{05AB03C0-C96B-407B-01B1-45C0DF26A836}"/>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2" name="Google Shape;7640;p72">
              <a:extLst>
                <a:ext uri="{FF2B5EF4-FFF2-40B4-BE49-F238E27FC236}">
                  <a16:creationId xmlns:a16="http://schemas.microsoft.com/office/drawing/2014/main" id="{BA5DFBA2-2375-1A69-72F6-441EA9826042}"/>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3" name="Google Shape;7641;p72">
              <a:extLst>
                <a:ext uri="{FF2B5EF4-FFF2-40B4-BE49-F238E27FC236}">
                  <a16:creationId xmlns:a16="http://schemas.microsoft.com/office/drawing/2014/main" id="{4CC6E13E-D4FB-D89C-0F34-1978BBC960B1}"/>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4" name="Google Shape;7642;p72">
              <a:extLst>
                <a:ext uri="{FF2B5EF4-FFF2-40B4-BE49-F238E27FC236}">
                  <a16:creationId xmlns:a16="http://schemas.microsoft.com/office/drawing/2014/main" id="{CB8992DE-7DDC-39BA-5DAC-9234A01597DE}"/>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5" name="Google Shape;7643;p72">
              <a:extLst>
                <a:ext uri="{FF2B5EF4-FFF2-40B4-BE49-F238E27FC236}">
                  <a16:creationId xmlns:a16="http://schemas.microsoft.com/office/drawing/2014/main" id="{9D0BE873-1D5D-9EDF-C2A8-3A7D33F5A35E}"/>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6" name="Google Shape;7644;p72">
              <a:extLst>
                <a:ext uri="{FF2B5EF4-FFF2-40B4-BE49-F238E27FC236}">
                  <a16:creationId xmlns:a16="http://schemas.microsoft.com/office/drawing/2014/main" id="{6B3C3C49-1195-7687-9896-D337B2A294F8}"/>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7" name="Google Shape;7645;p72">
              <a:extLst>
                <a:ext uri="{FF2B5EF4-FFF2-40B4-BE49-F238E27FC236}">
                  <a16:creationId xmlns:a16="http://schemas.microsoft.com/office/drawing/2014/main" id="{BED8A207-D4E6-4BF4-8629-CE3A1BB41CA0}"/>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8" name="Google Shape;7646;p72">
              <a:extLst>
                <a:ext uri="{FF2B5EF4-FFF2-40B4-BE49-F238E27FC236}">
                  <a16:creationId xmlns:a16="http://schemas.microsoft.com/office/drawing/2014/main" id="{4CF1CE2F-9B34-E140-C3E9-BD27B8558E30}"/>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9" name="Google Shape;7647;p72">
              <a:extLst>
                <a:ext uri="{FF2B5EF4-FFF2-40B4-BE49-F238E27FC236}">
                  <a16:creationId xmlns:a16="http://schemas.microsoft.com/office/drawing/2014/main" id="{90C4B6C5-AC31-17A4-0177-59F2CF995B55}"/>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0" name="Google Shape;7648;p72">
              <a:extLst>
                <a:ext uri="{FF2B5EF4-FFF2-40B4-BE49-F238E27FC236}">
                  <a16:creationId xmlns:a16="http://schemas.microsoft.com/office/drawing/2014/main" id="{D9CD5055-A35D-0F8F-31AD-9D4A7E0D915F}"/>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1" name="Google Shape;7649;p72">
              <a:extLst>
                <a:ext uri="{FF2B5EF4-FFF2-40B4-BE49-F238E27FC236}">
                  <a16:creationId xmlns:a16="http://schemas.microsoft.com/office/drawing/2014/main" id="{A3978B5A-1762-CD47-81DA-DA8822D43A92}"/>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2" name="Google Shape;7650;p72">
              <a:extLst>
                <a:ext uri="{FF2B5EF4-FFF2-40B4-BE49-F238E27FC236}">
                  <a16:creationId xmlns:a16="http://schemas.microsoft.com/office/drawing/2014/main" id="{8D8AA1BB-442F-343C-6A0C-39C4225DDC3A}"/>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3" name="Google Shape;7651;p72">
              <a:extLst>
                <a:ext uri="{FF2B5EF4-FFF2-40B4-BE49-F238E27FC236}">
                  <a16:creationId xmlns:a16="http://schemas.microsoft.com/office/drawing/2014/main" id="{368A1C26-ABB0-3F8E-FDD4-66438887E530}"/>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4" name="Google Shape;7652;p72">
              <a:extLst>
                <a:ext uri="{FF2B5EF4-FFF2-40B4-BE49-F238E27FC236}">
                  <a16:creationId xmlns:a16="http://schemas.microsoft.com/office/drawing/2014/main" id="{CAFC56F1-67C4-CDA0-94FF-DE851987C94F}"/>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5" name="Google Shape;7653;p72">
              <a:extLst>
                <a:ext uri="{FF2B5EF4-FFF2-40B4-BE49-F238E27FC236}">
                  <a16:creationId xmlns:a16="http://schemas.microsoft.com/office/drawing/2014/main" id="{DEEB59D9-EC49-537D-28BA-0C57EDE78A7B}"/>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6" name="Google Shape;7654;p72">
              <a:extLst>
                <a:ext uri="{FF2B5EF4-FFF2-40B4-BE49-F238E27FC236}">
                  <a16:creationId xmlns:a16="http://schemas.microsoft.com/office/drawing/2014/main" id="{36215292-1C04-455C-DF26-368F3F686B68}"/>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7" name="Google Shape;7655;p72">
              <a:extLst>
                <a:ext uri="{FF2B5EF4-FFF2-40B4-BE49-F238E27FC236}">
                  <a16:creationId xmlns:a16="http://schemas.microsoft.com/office/drawing/2014/main" id="{EF25C09E-FC23-D3E7-AEA5-6559F6DDCB7F}"/>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8" name="Google Shape;7656;p72">
              <a:extLst>
                <a:ext uri="{FF2B5EF4-FFF2-40B4-BE49-F238E27FC236}">
                  <a16:creationId xmlns:a16="http://schemas.microsoft.com/office/drawing/2014/main" id="{CA789B16-8F30-BB34-1139-2B3D3835544A}"/>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219" name="Google Shape;7657;p72">
              <a:extLst>
                <a:ext uri="{FF2B5EF4-FFF2-40B4-BE49-F238E27FC236}">
                  <a16:creationId xmlns:a16="http://schemas.microsoft.com/office/drawing/2014/main" id="{3EC67190-DA13-F017-4D0D-9FAAEF4F17D6}"/>
                </a:ext>
              </a:extLst>
            </p:cNvPr>
            <p:cNvGrpSpPr/>
            <p:nvPr/>
          </p:nvGrpSpPr>
          <p:grpSpPr>
            <a:xfrm>
              <a:off x="1360364" y="3847835"/>
              <a:ext cx="208119" cy="224359"/>
              <a:chOff x="1360769" y="3847100"/>
              <a:chExt cx="208119" cy="224359"/>
            </a:xfrm>
          </p:grpSpPr>
          <p:sp>
            <p:nvSpPr>
              <p:cNvPr id="234" name="Google Shape;7658;p72">
                <a:extLst>
                  <a:ext uri="{FF2B5EF4-FFF2-40B4-BE49-F238E27FC236}">
                    <a16:creationId xmlns:a16="http://schemas.microsoft.com/office/drawing/2014/main" id="{3730BDEA-E0D7-3BD1-1A6E-53A988749DC5}"/>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5" name="Google Shape;7659;p72">
                <a:extLst>
                  <a:ext uri="{FF2B5EF4-FFF2-40B4-BE49-F238E27FC236}">
                    <a16:creationId xmlns:a16="http://schemas.microsoft.com/office/drawing/2014/main" id="{9A20CFFC-CE03-1849-FDE9-77CA41F71564}"/>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6" name="Google Shape;7660;p72">
                <a:extLst>
                  <a:ext uri="{FF2B5EF4-FFF2-40B4-BE49-F238E27FC236}">
                    <a16:creationId xmlns:a16="http://schemas.microsoft.com/office/drawing/2014/main" id="{AC39FF28-8D56-3CED-3034-8A8BA2971E02}"/>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7" name="Google Shape;7661;p72">
                <a:extLst>
                  <a:ext uri="{FF2B5EF4-FFF2-40B4-BE49-F238E27FC236}">
                    <a16:creationId xmlns:a16="http://schemas.microsoft.com/office/drawing/2014/main" id="{7F9B4E2E-D3D9-4EF5-39E7-47EDD351A6A6}"/>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8" name="Google Shape;7662;p72">
                <a:extLst>
                  <a:ext uri="{FF2B5EF4-FFF2-40B4-BE49-F238E27FC236}">
                    <a16:creationId xmlns:a16="http://schemas.microsoft.com/office/drawing/2014/main" id="{562D8A9F-B72C-B5D9-7A0C-9DEE3FD422F1}"/>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9" name="Google Shape;7663;p72">
                <a:extLst>
                  <a:ext uri="{FF2B5EF4-FFF2-40B4-BE49-F238E27FC236}">
                    <a16:creationId xmlns:a16="http://schemas.microsoft.com/office/drawing/2014/main" id="{45805D95-F9E6-AEC1-029B-6D6FE699EC43}"/>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0" name="Google Shape;7664;p72">
                <a:extLst>
                  <a:ext uri="{FF2B5EF4-FFF2-40B4-BE49-F238E27FC236}">
                    <a16:creationId xmlns:a16="http://schemas.microsoft.com/office/drawing/2014/main" id="{56C011F6-E103-62E2-CE6A-EBB98594C6E6}"/>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1" name="Google Shape;7665;p72">
                <a:extLst>
                  <a:ext uri="{FF2B5EF4-FFF2-40B4-BE49-F238E27FC236}">
                    <a16:creationId xmlns:a16="http://schemas.microsoft.com/office/drawing/2014/main" id="{AEDD170B-268B-8C63-54E1-0F36DF429A45}"/>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2" name="Google Shape;7666;p72">
                <a:extLst>
                  <a:ext uri="{FF2B5EF4-FFF2-40B4-BE49-F238E27FC236}">
                    <a16:creationId xmlns:a16="http://schemas.microsoft.com/office/drawing/2014/main" id="{4E377054-5B28-E275-6B36-1D17CD0D860C}"/>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3" name="Google Shape;7667;p72">
                <a:extLst>
                  <a:ext uri="{FF2B5EF4-FFF2-40B4-BE49-F238E27FC236}">
                    <a16:creationId xmlns:a16="http://schemas.microsoft.com/office/drawing/2014/main" id="{208647AA-E243-5F58-A1B4-29CFBF21F754}"/>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4" name="Google Shape;7668;p72">
                <a:extLst>
                  <a:ext uri="{FF2B5EF4-FFF2-40B4-BE49-F238E27FC236}">
                    <a16:creationId xmlns:a16="http://schemas.microsoft.com/office/drawing/2014/main" id="{C8B0D054-6B18-72E9-AF87-D15A5C136A83}"/>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5" name="Google Shape;7669;p72">
                <a:extLst>
                  <a:ext uri="{FF2B5EF4-FFF2-40B4-BE49-F238E27FC236}">
                    <a16:creationId xmlns:a16="http://schemas.microsoft.com/office/drawing/2014/main" id="{DBABFD73-57FE-3FBD-1F97-394D0C6F9D24}"/>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6" name="Google Shape;7670;p72">
                <a:extLst>
                  <a:ext uri="{FF2B5EF4-FFF2-40B4-BE49-F238E27FC236}">
                    <a16:creationId xmlns:a16="http://schemas.microsoft.com/office/drawing/2014/main" id="{D2A9EA9E-108C-2A3D-B731-E24A1A83B9D3}"/>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7" name="Google Shape;7671;p72">
                <a:extLst>
                  <a:ext uri="{FF2B5EF4-FFF2-40B4-BE49-F238E27FC236}">
                    <a16:creationId xmlns:a16="http://schemas.microsoft.com/office/drawing/2014/main" id="{218207AC-4CD4-A2D6-037D-26CC9AB65EDC}"/>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8" name="Google Shape;7672;p72">
                <a:extLst>
                  <a:ext uri="{FF2B5EF4-FFF2-40B4-BE49-F238E27FC236}">
                    <a16:creationId xmlns:a16="http://schemas.microsoft.com/office/drawing/2014/main" id="{07F02F6F-FAEF-B079-FD90-6C69823D38AC}"/>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9" name="Google Shape;7673;p72">
                <a:extLst>
                  <a:ext uri="{FF2B5EF4-FFF2-40B4-BE49-F238E27FC236}">
                    <a16:creationId xmlns:a16="http://schemas.microsoft.com/office/drawing/2014/main" id="{4B279EA5-2D03-3CC0-42C1-824CF4692E1B}"/>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0" name="Google Shape;7674;p72">
                <a:extLst>
                  <a:ext uri="{FF2B5EF4-FFF2-40B4-BE49-F238E27FC236}">
                    <a16:creationId xmlns:a16="http://schemas.microsoft.com/office/drawing/2014/main" id="{12AF5AAB-E067-880F-1A61-FAD19113E9EF}"/>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1" name="Google Shape;7675;p72">
                <a:extLst>
                  <a:ext uri="{FF2B5EF4-FFF2-40B4-BE49-F238E27FC236}">
                    <a16:creationId xmlns:a16="http://schemas.microsoft.com/office/drawing/2014/main" id="{7E08FCD4-1731-4B15-9D1A-ACE8B657EC84}"/>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2" name="Google Shape;7676;p72">
                <a:extLst>
                  <a:ext uri="{FF2B5EF4-FFF2-40B4-BE49-F238E27FC236}">
                    <a16:creationId xmlns:a16="http://schemas.microsoft.com/office/drawing/2014/main" id="{E3A4EF25-2F19-B5FE-A076-5AA5B2E94113}"/>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3" name="Google Shape;7677;p72">
                <a:extLst>
                  <a:ext uri="{FF2B5EF4-FFF2-40B4-BE49-F238E27FC236}">
                    <a16:creationId xmlns:a16="http://schemas.microsoft.com/office/drawing/2014/main" id="{01C94BE6-9051-1359-44A8-A1A511A7CD5F}"/>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220" name="Google Shape;7678;p72">
              <a:extLst>
                <a:ext uri="{FF2B5EF4-FFF2-40B4-BE49-F238E27FC236}">
                  <a16:creationId xmlns:a16="http://schemas.microsoft.com/office/drawing/2014/main" id="{8A9E3000-659A-86FC-020C-5EE0F929EA16}"/>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1" name="Google Shape;7679;p72">
              <a:extLst>
                <a:ext uri="{FF2B5EF4-FFF2-40B4-BE49-F238E27FC236}">
                  <a16:creationId xmlns:a16="http://schemas.microsoft.com/office/drawing/2014/main" id="{9A66A6F4-2D53-11EE-FDCD-CF82AD8FBC2B}"/>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2" name="Google Shape;7680;p72">
              <a:extLst>
                <a:ext uri="{FF2B5EF4-FFF2-40B4-BE49-F238E27FC236}">
                  <a16:creationId xmlns:a16="http://schemas.microsoft.com/office/drawing/2014/main" id="{25D37F42-D673-2D34-71B5-FF3FCB501B60}"/>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3" name="Google Shape;7681;p72">
              <a:extLst>
                <a:ext uri="{FF2B5EF4-FFF2-40B4-BE49-F238E27FC236}">
                  <a16:creationId xmlns:a16="http://schemas.microsoft.com/office/drawing/2014/main" id="{13738D18-9459-63A8-FB8A-F77D6590F0FB}"/>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4" name="Google Shape;7682;p72">
              <a:extLst>
                <a:ext uri="{FF2B5EF4-FFF2-40B4-BE49-F238E27FC236}">
                  <a16:creationId xmlns:a16="http://schemas.microsoft.com/office/drawing/2014/main" id="{DE111289-8A9C-A4C8-A87A-A3DDFA467A3D}"/>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5" name="Google Shape;7683;p72">
              <a:extLst>
                <a:ext uri="{FF2B5EF4-FFF2-40B4-BE49-F238E27FC236}">
                  <a16:creationId xmlns:a16="http://schemas.microsoft.com/office/drawing/2014/main" id="{E2AADA9A-70BE-87BE-9197-331BC96A078C}"/>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6" name="Google Shape;7684;p72">
              <a:extLst>
                <a:ext uri="{FF2B5EF4-FFF2-40B4-BE49-F238E27FC236}">
                  <a16:creationId xmlns:a16="http://schemas.microsoft.com/office/drawing/2014/main" id="{6ABEC543-98A1-D38E-4C98-38E533A5E447}"/>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7" name="Google Shape;7685;p72">
              <a:extLst>
                <a:ext uri="{FF2B5EF4-FFF2-40B4-BE49-F238E27FC236}">
                  <a16:creationId xmlns:a16="http://schemas.microsoft.com/office/drawing/2014/main" id="{5CE67EB6-1174-56F0-3DF7-6346D4EBCEC6}"/>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8" name="Google Shape;7686;p72">
              <a:extLst>
                <a:ext uri="{FF2B5EF4-FFF2-40B4-BE49-F238E27FC236}">
                  <a16:creationId xmlns:a16="http://schemas.microsoft.com/office/drawing/2014/main" id="{5D2294E1-8385-A6D1-DA16-B41D70BC3F75}"/>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9" name="Google Shape;7687;p72">
              <a:extLst>
                <a:ext uri="{FF2B5EF4-FFF2-40B4-BE49-F238E27FC236}">
                  <a16:creationId xmlns:a16="http://schemas.microsoft.com/office/drawing/2014/main" id="{5DF3769B-C2C2-EFEA-6806-BE752AE74F3E}"/>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0" name="Google Shape;7688;p72">
              <a:extLst>
                <a:ext uri="{FF2B5EF4-FFF2-40B4-BE49-F238E27FC236}">
                  <a16:creationId xmlns:a16="http://schemas.microsoft.com/office/drawing/2014/main" id="{92B49125-28F9-B9D3-5A0D-37F4C35B8998}"/>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1" name="Google Shape;7689;p72">
              <a:extLst>
                <a:ext uri="{FF2B5EF4-FFF2-40B4-BE49-F238E27FC236}">
                  <a16:creationId xmlns:a16="http://schemas.microsoft.com/office/drawing/2014/main" id="{3F359CC3-D2CB-4FFE-C29B-EB55DA0BAD32}"/>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2" name="Google Shape;7690;p72">
              <a:extLst>
                <a:ext uri="{FF2B5EF4-FFF2-40B4-BE49-F238E27FC236}">
                  <a16:creationId xmlns:a16="http://schemas.microsoft.com/office/drawing/2014/main" id="{C94BC06E-692F-F97B-3961-9985832BEFF1}"/>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3" name="Google Shape;7691;p72">
              <a:extLst>
                <a:ext uri="{FF2B5EF4-FFF2-40B4-BE49-F238E27FC236}">
                  <a16:creationId xmlns:a16="http://schemas.microsoft.com/office/drawing/2014/main" id="{A93BD654-7DE2-883A-26C9-FBCDF4D48EC5}"/>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4" name="Google Shape;7692;p72">
            <a:extLst>
              <a:ext uri="{FF2B5EF4-FFF2-40B4-BE49-F238E27FC236}">
                <a16:creationId xmlns:a16="http://schemas.microsoft.com/office/drawing/2014/main" id="{19FBF8FD-7D3B-84AB-8EA1-9B413E3127F3}"/>
              </a:ext>
            </a:extLst>
          </p:cNvPr>
          <p:cNvGrpSpPr/>
          <p:nvPr/>
        </p:nvGrpSpPr>
        <p:grpSpPr>
          <a:xfrm rot="5400000">
            <a:off x="11902674" y="6457682"/>
            <a:ext cx="328128" cy="2829832"/>
            <a:chOff x="4428249" y="1369375"/>
            <a:chExt cx="36905" cy="429569"/>
          </a:xfrm>
        </p:grpSpPr>
        <p:sp>
          <p:nvSpPr>
            <p:cNvPr id="255" name="Google Shape;7693;p72">
              <a:extLst>
                <a:ext uri="{FF2B5EF4-FFF2-40B4-BE49-F238E27FC236}">
                  <a16:creationId xmlns:a16="http://schemas.microsoft.com/office/drawing/2014/main" id="{42D54EC4-5433-0C13-0897-0CA01167FF02}"/>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6" name="Google Shape;7694;p72">
              <a:extLst>
                <a:ext uri="{FF2B5EF4-FFF2-40B4-BE49-F238E27FC236}">
                  <a16:creationId xmlns:a16="http://schemas.microsoft.com/office/drawing/2014/main" id="{16B9E944-DCD7-6D8B-3CAD-44B2B43949FE}"/>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7" name="Google Shape;7695;p72">
              <a:extLst>
                <a:ext uri="{FF2B5EF4-FFF2-40B4-BE49-F238E27FC236}">
                  <a16:creationId xmlns:a16="http://schemas.microsoft.com/office/drawing/2014/main" id="{162EF65B-F307-9D59-FEAA-FAF790B3B464}"/>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8" name="Google Shape;7696;p72">
              <a:extLst>
                <a:ext uri="{FF2B5EF4-FFF2-40B4-BE49-F238E27FC236}">
                  <a16:creationId xmlns:a16="http://schemas.microsoft.com/office/drawing/2014/main" id="{6B1E0841-FC05-BD94-C799-848877D2D994}"/>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9" name="Google Shape;7697;p72">
              <a:extLst>
                <a:ext uri="{FF2B5EF4-FFF2-40B4-BE49-F238E27FC236}">
                  <a16:creationId xmlns:a16="http://schemas.microsoft.com/office/drawing/2014/main" id="{5175236B-A64F-E145-7732-7C8A3A9B5A12}"/>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0" name="Google Shape;7698;p72">
              <a:extLst>
                <a:ext uri="{FF2B5EF4-FFF2-40B4-BE49-F238E27FC236}">
                  <a16:creationId xmlns:a16="http://schemas.microsoft.com/office/drawing/2014/main" id="{59BC3D83-10D1-77FB-388E-89476FC82B62}"/>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1" name="Google Shape;7699;p72">
              <a:extLst>
                <a:ext uri="{FF2B5EF4-FFF2-40B4-BE49-F238E27FC236}">
                  <a16:creationId xmlns:a16="http://schemas.microsoft.com/office/drawing/2014/main" id="{DAF6AA4B-2693-26BB-6708-4AB7ACDD16BF}"/>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2" name="Google Shape;7700;p72">
              <a:extLst>
                <a:ext uri="{FF2B5EF4-FFF2-40B4-BE49-F238E27FC236}">
                  <a16:creationId xmlns:a16="http://schemas.microsoft.com/office/drawing/2014/main" id="{288A6D1B-9A59-210A-1873-ABBAED5F5488}"/>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3" name="Google Shape;7701;p72">
              <a:extLst>
                <a:ext uri="{FF2B5EF4-FFF2-40B4-BE49-F238E27FC236}">
                  <a16:creationId xmlns:a16="http://schemas.microsoft.com/office/drawing/2014/main" id="{CB2EDEDD-FBDD-491B-7184-EF25D659068F}"/>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4" name="Google Shape;7702;p72">
              <a:extLst>
                <a:ext uri="{FF2B5EF4-FFF2-40B4-BE49-F238E27FC236}">
                  <a16:creationId xmlns:a16="http://schemas.microsoft.com/office/drawing/2014/main" id="{AEFBA59F-3016-0BEC-C9A1-BE1A952D636D}"/>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5" name="Google Shape;7703;p72">
              <a:extLst>
                <a:ext uri="{FF2B5EF4-FFF2-40B4-BE49-F238E27FC236}">
                  <a16:creationId xmlns:a16="http://schemas.microsoft.com/office/drawing/2014/main" id="{54453562-1C24-8008-2302-9EAE95CB821F}"/>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6" name="Google Shape;7704;p72">
              <a:extLst>
                <a:ext uri="{FF2B5EF4-FFF2-40B4-BE49-F238E27FC236}">
                  <a16:creationId xmlns:a16="http://schemas.microsoft.com/office/drawing/2014/main" id="{3C4F9725-BEAA-6309-4056-08634D613E7D}"/>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7" name="Google Shape;7705;p72">
              <a:extLst>
                <a:ext uri="{FF2B5EF4-FFF2-40B4-BE49-F238E27FC236}">
                  <a16:creationId xmlns:a16="http://schemas.microsoft.com/office/drawing/2014/main" id="{7E2B1FF2-28B6-F676-A982-901123D93C77}"/>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8" name="Google Shape;7706;p72">
              <a:extLst>
                <a:ext uri="{FF2B5EF4-FFF2-40B4-BE49-F238E27FC236}">
                  <a16:creationId xmlns:a16="http://schemas.microsoft.com/office/drawing/2014/main" id="{DBDBAEF7-50F2-F5E6-3FA6-85E5EA686AA5}"/>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9" name="Google Shape;7707;p72">
              <a:extLst>
                <a:ext uri="{FF2B5EF4-FFF2-40B4-BE49-F238E27FC236}">
                  <a16:creationId xmlns:a16="http://schemas.microsoft.com/office/drawing/2014/main" id="{846CBB31-7818-0E6C-BF67-D816E229E0B4}"/>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0" name="Google Shape;7708;p72">
              <a:extLst>
                <a:ext uri="{FF2B5EF4-FFF2-40B4-BE49-F238E27FC236}">
                  <a16:creationId xmlns:a16="http://schemas.microsoft.com/office/drawing/2014/main" id="{DF050486-4053-2CAE-D575-B07D69B8B1E7}"/>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1" name="Google Shape;7709;p72">
              <a:extLst>
                <a:ext uri="{FF2B5EF4-FFF2-40B4-BE49-F238E27FC236}">
                  <a16:creationId xmlns:a16="http://schemas.microsoft.com/office/drawing/2014/main" id="{E8DAFC6E-23EE-DB41-E66C-73684A3A7C44}"/>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2" name="Google Shape;7710;p72">
              <a:extLst>
                <a:ext uri="{FF2B5EF4-FFF2-40B4-BE49-F238E27FC236}">
                  <a16:creationId xmlns:a16="http://schemas.microsoft.com/office/drawing/2014/main" id="{65E596B4-2F08-058F-D815-47857A6D19F0}"/>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3" name="Google Shape;7711;p72">
              <a:extLst>
                <a:ext uri="{FF2B5EF4-FFF2-40B4-BE49-F238E27FC236}">
                  <a16:creationId xmlns:a16="http://schemas.microsoft.com/office/drawing/2014/main" id="{855021D0-00C5-5956-4BBB-64B007B84390}"/>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4" name="Google Shape;7712;p72">
              <a:extLst>
                <a:ext uri="{FF2B5EF4-FFF2-40B4-BE49-F238E27FC236}">
                  <a16:creationId xmlns:a16="http://schemas.microsoft.com/office/drawing/2014/main" id="{58B3413A-5F70-8D5D-88BE-93A8532436F4}"/>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5" name="Google Shape;7713;p72">
              <a:extLst>
                <a:ext uri="{FF2B5EF4-FFF2-40B4-BE49-F238E27FC236}">
                  <a16:creationId xmlns:a16="http://schemas.microsoft.com/office/drawing/2014/main" id="{4F19679A-0326-333E-F935-2D4E36C596B0}"/>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6" name="Google Shape;7714;p72">
              <a:extLst>
                <a:ext uri="{FF2B5EF4-FFF2-40B4-BE49-F238E27FC236}">
                  <a16:creationId xmlns:a16="http://schemas.microsoft.com/office/drawing/2014/main" id="{0B84DE43-7304-CDEE-D07B-0557F0E1018A}"/>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7" name="Google Shape;7715;p72">
              <a:extLst>
                <a:ext uri="{FF2B5EF4-FFF2-40B4-BE49-F238E27FC236}">
                  <a16:creationId xmlns:a16="http://schemas.microsoft.com/office/drawing/2014/main" id="{B2F8EF24-665E-1D8B-A9AC-9F40C227D317}"/>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8" name="Google Shape;7716;p72">
              <a:extLst>
                <a:ext uri="{FF2B5EF4-FFF2-40B4-BE49-F238E27FC236}">
                  <a16:creationId xmlns:a16="http://schemas.microsoft.com/office/drawing/2014/main" id="{903B2B27-A8CE-03A9-0EDE-FEB133AA49B9}"/>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9" name="Google Shape;7717;p72">
              <a:extLst>
                <a:ext uri="{FF2B5EF4-FFF2-40B4-BE49-F238E27FC236}">
                  <a16:creationId xmlns:a16="http://schemas.microsoft.com/office/drawing/2014/main" id="{78931DC0-2D8E-8B40-2C5C-B85AE2507946}"/>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0" name="Google Shape;7718;p72">
              <a:extLst>
                <a:ext uri="{FF2B5EF4-FFF2-40B4-BE49-F238E27FC236}">
                  <a16:creationId xmlns:a16="http://schemas.microsoft.com/office/drawing/2014/main" id="{F34F6164-0239-046B-134B-1A629E08EF14}"/>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1" name="Google Shape;7719;p72">
              <a:extLst>
                <a:ext uri="{FF2B5EF4-FFF2-40B4-BE49-F238E27FC236}">
                  <a16:creationId xmlns:a16="http://schemas.microsoft.com/office/drawing/2014/main" id="{24848EF3-69D0-2953-A695-0E2794D7B02A}"/>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2" name="Google Shape;7720;p72">
              <a:extLst>
                <a:ext uri="{FF2B5EF4-FFF2-40B4-BE49-F238E27FC236}">
                  <a16:creationId xmlns:a16="http://schemas.microsoft.com/office/drawing/2014/main" id="{1A7E6933-CFB5-7399-8C66-99DC13CB1473}"/>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3" name="Google Shape;7721;p72">
              <a:extLst>
                <a:ext uri="{FF2B5EF4-FFF2-40B4-BE49-F238E27FC236}">
                  <a16:creationId xmlns:a16="http://schemas.microsoft.com/office/drawing/2014/main" id="{9D1E74CD-B888-C08B-C449-30FDEA9BA178}"/>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4" name="Google Shape;7722;p72">
              <a:extLst>
                <a:ext uri="{FF2B5EF4-FFF2-40B4-BE49-F238E27FC236}">
                  <a16:creationId xmlns:a16="http://schemas.microsoft.com/office/drawing/2014/main" id="{7EA2D80B-996E-2270-A602-083A2111785F}"/>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5" name="Google Shape;7723;p72">
              <a:extLst>
                <a:ext uri="{FF2B5EF4-FFF2-40B4-BE49-F238E27FC236}">
                  <a16:creationId xmlns:a16="http://schemas.microsoft.com/office/drawing/2014/main" id="{CCCDEAA5-CD1F-C0DA-74E7-549B39BC7E1C}"/>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6" name="Google Shape;7724;p72">
              <a:extLst>
                <a:ext uri="{FF2B5EF4-FFF2-40B4-BE49-F238E27FC236}">
                  <a16:creationId xmlns:a16="http://schemas.microsoft.com/office/drawing/2014/main" id="{34EF2A7D-D2D2-5E08-C80F-61510417A565}"/>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87" name="Google Shape;7725;p72">
            <a:extLst>
              <a:ext uri="{FF2B5EF4-FFF2-40B4-BE49-F238E27FC236}">
                <a16:creationId xmlns:a16="http://schemas.microsoft.com/office/drawing/2014/main" id="{95961736-7FD6-E8EF-2EC5-8C9F996DD486}"/>
              </a:ext>
            </a:extLst>
          </p:cNvPr>
          <p:cNvGrpSpPr/>
          <p:nvPr/>
        </p:nvGrpSpPr>
        <p:grpSpPr>
          <a:xfrm rot="10800000" flipH="1">
            <a:off x="10647533" y="5634770"/>
            <a:ext cx="2838414" cy="49616"/>
            <a:chOff x="219558" y="4738465"/>
            <a:chExt cx="5852400" cy="102300"/>
          </a:xfrm>
        </p:grpSpPr>
        <p:cxnSp>
          <p:nvCxnSpPr>
            <p:cNvPr id="288" name="Google Shape;7726;p72">
              <a:extLst>
                <a:ext uri="{FF2B5EF4-FFF2-40B4-BE49-F238E27FC236}">
                  <a16:creationId xmlns:a16="http://schemas.microsoft.com/office/drawing/2014/main" id="{C0A07702-92A9-5451-831F-4EA556A664EC}"/>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9" name="Google Shape;7727;p72">
              <a:extLst>
                <a:ext uri="{FF2B5EF4-FFF2-40B4-BE49-F238E27FC236}">
                  <a16:creationId xmlns:a16="http://schemas.microsoft.com/office/drawing/2014/main" id="{5F4EC568-1FD0-0969-C5F4-CF6B70B012AD}"/>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0" name="Google Shape;7728;p72">
              <a:extLst>
                <a:ext uri="{FF2B5EF4-FFF2-40B4-BE49-F238E27FC236}">
                  <a16:creationId xmlns:a16="http://schemas.microsoft.com/office/drawing/2014/main" id="{2EE9BA22-1A63-9FB0-6ABA-81F979490767}"/>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1" name="Google Shape;7729;p72">
              <a:extLst>
                <a:ext uri="{FF2B5EF4-FFF2-40B4-BE49-F238E27FC236}">
                  <a16:creationId xmlns:a16="http://schemas.microsoft.com/office/drawing/2014/main" id="{2283E863-C3F5-2F89-6916-C106EC02AF8F}"/>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2" name="Google Shape;7730;p72">
              <a:extLst>
                <a:ext uri="{FF2B5EF4-FFF2-40B4-BE49-F238E27FC236}">
                  <a16:creationId xmlns:a16="http://schemas.microsoft.com/office/drawing/2014/main" id="{339BF4BC-3E12-5029-99E6-BC7EAC3EF908}"/>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3" name="Google Shape;7731;p72">
              <a:extLst>
                <a:ext uri="{FF2B5EF4-FFF2-40B4-BE49-F238E27FC236}">
                  <a16:creationId xmlns:a16="http://schemas.microsoft.com/office/drawing/2014/main" id="{6F715DF9-5410-9FFA-E6FD-02E1F29D01C7}"/>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94" name="Google Shape;7732;p72">
            <a:extLst>
              <a:ext uri="{FF2B5EF4-FFF2-40B4-BE49-F238E27FC236}">
                <a16:creationId xmlns:a16="http://schemas.microsoft.com/office/drawing/2014/main" id="{A80A608D-A8EA-DD32-F212-F3880D286C97}"/>
              </a:ext>
            </a:extLst>
          </p:cNvPr>
          <p:cNvGrpSpPr/>
          <p:nvPr/>
        </p:nvGrpSpPr>
        <p:grpSpPr>
          <a:xfrm>
            <a:off x="10670168" y="6380896"/>
            <a:ext cx="2793140" cy="770032"/>
            <a:chOff x="5286284" y="2966544"/>
            <a:chExt cx="1396570" cy="385016"/>
          </a:xfrm>
        </p:grpSpPr>
        <p:cxnSp>
          <p:nvCxnSpPr>
            <p:cNvPr id="295" name="Google Shape;7733;p72">
              <a:extLst>
                <a:ext uri="{FF2B5EF4-FFF2-40B4-BE49-F238E27FC236}">
                  <a16:creationId xmlns:a16="http://schemas.microsoft.com/office/drawing/2014/main" id="{05D10DBF-A00E-C765-6235-074F5358CB93}"/>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96" name="Google Shape;7734;p72">
              <a:extLst>
                <a:ext uri="{FF2B5EF4-FFF2-40B4-BE49-F238E27FC236}">
                  <a16:creationId xmlns:a16="http://schemas.microsoft.com/office/drawing/2014/main" id="{8D64DCF1-2B71-ADDB-C231-54564E782F10}"/>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7" name="Google Shape;7735;p72">
              <a:extLst>
                <a:ext uri="{FF2B5EF4-FFF2-40B4-BE49-F238E27FC236}">
                  <a16:creationId xmlns:a16="http://schemas.microsoft.com/office/drawing/2014/main" id="{07787A82-937D-B619-0BB5-D4B157A8F94C}"/>
                </a:ext>
              </a:extLst>
            </p:cNvPr>
            <p:cNvGrpSpPr/>
            <p:nvPr/>
          </p:nvGrpSpPr>
          <p:grpSpPr>
            <a:xfrm>
              <a:off x="5287688" y="3173364"/>
              <a:ext cx="1395166" cy="74100"/>
              <a:chOff x="5287688" y="3173364"/>
              <a:chExt cx="1395166" cy="74100"/>
            </a:xfrm>
          </p:grpSpPr>
          <p:cxnSp>
            <p:nvCxnSpPr>
              <p:cNvPr id="299" name="Google Shape;7736;p72">
                <a:extLst>
                  <a:ext uri="{FF2B5EF4-FFF2-40B4-BE49-F238E27FC236}">
                    <a16:creationId xmlns:a16="http://schemas.microsoft.com/office/drawing/2014/main" id="{036C97DE-7EED-A12D-F653-CE7335C285FE}"/>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300" name="Google Shape;7737;p72">
                <a:extLst>
                  <a:ext uri="{FF2B5EF4-FFF2-40B4-BE49-F238E27FC236}">
                    <a16:creationId xmlns:a16="http://schemas.microsoft.com/office/drawing/2014/main" id="{99BF7F3B-9C8D-E50B-CAEF-2C0A85E26F3F}"/>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301" name="Google Shape;7738;p72">
                <a:extLst>
                  <a:ext uri="{FF2B5EF4-FFF2-40B4-BE49-F238E27FC236}">
                    <a16:creationId xmlns:a16="http://schemas.microsoft.com/office/drawing/2014/main" id="{6EB017DB-1893-415A-A0B1-706C15A163DF}"/>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2" name="Google Shape;7739;p72">
                <a:extLst>
                  <a:ext uri="{FF2B5EF4-FFF2-40B4-BE49-F238E27FC236}">
                    <a16:creationId xmlns:a16="http://schemas.microsoft.com/office/drawing/2014/main" id="{0745FDD2-34C9-7523-5787-EF2CA0CFBB3C}"/>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3" name="Google Shape;7740;p72">
                <a:extLst>
                  <a:ext uri="{FF2B5EF4-FFF2-40B4-BE49-F238E27FC236}">
                    <a16:creationId xmlns:a16="http://schemas.microsoft.com/office/drawing/2014/main" id="{5626CEDB-55D9-FDAB-A722-D27C82AE177A}"/>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4" name="Google Shape;7741;p72">
                <a:extLst>
                  <a:ext uri="{FF2B5EF4-FFF2-40B4-BE49-F238E27FC236}">
                    <a16:creationId xmlns:a16="http://schemas.microsoft.com/office/drawing/2014/main" id="{CB22E322-2519-DB2A-DFC2-236F1553D0D0}"/>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5" name="Google Shape;7742;p72">
                <a:extLst>
                  <a:ext uri="{FF2B5EF4-FFF2-40B4-BE49-F238E27FC236}">
                    <a16:creationId xmlns:a16="http://schemas.microsoft.com/office/drawing/2014/main" id="{3502B2DC-33AF-8A03-CC09-AA1F122C6771}"/>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6" name="Google Shape;7743;p72">
                <a:extLst>
                  <a:ext uri="{FF2B5EF4-FFF2-40B4-BE49-F238E27FC236}">
                    <a16:creationId xmlns:a16="http://schemas.microsoft.com/office/drawing/2014/main" id="{D901B6B7-616F-BF10-0D5D-8482A81F26BA}"/>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8" name="Google Shape;7744;p72">
              <a:extLst>
                <a:ext uri="{FF2B5EF4-FFF2-40B4-BE49-F238E27FC236}">
                  <a16:creationId xmlns:a16="http://schemas.microsoft.com/office/drawing/2014/main" id="{017C019A-D315-AE1F-9E74-8757531B0020}"/>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7" name="Google Shape;7745;p72">
            <a:extLst>
              <a:ext uri="{FF2B5EF4-FFF2-40B4-BE49-F238E27FC236}">
                <a16:creationId xmlns:a16="http://schemas.microsoft.com/office/drawing/2014/main" id="{A1DF7B39-5EA0-A438-8393-E32EB46238A4}"/>
              </a:ext>
            </a:extLst>
          </p:cNvPr>
          <p:cNvGrpSpPr/>
          <p:nvPr/>
        </p:nvGrpSpPr>
        <p:grpSpPr>
          <a:xfrm>
            <a:off x="4042300" y="3218449"/>
            <a:ext cx="2364552" cy="1324054"/>
            <a:chOff x="2029517" y="1732295"/>
            <a:chExt cx="1149068" cy="643432"/>
          </a:xfrm>
        </p:grpSpPr>
        <p:grpSp>
          <p:nvGrpSpPr>
            <p:cNvPr id="308" name="Google Shape;7746;p72">
              <a:extLst>
                <a:ext uri="{FF2B5EF4-FFF2-40B4-BE49-F238E27FC236}">
                  <a16:creationId xmlns:a16="http://schemas.microsoft.com/office/drawing/2014/main" id="{4EF46085-C9B7-D19E-22A4-28AD27B40108}"/>
                </a:ext>
              </a:extLst>
            </p:cNvPr>
            <p:cNvGrpSpPr/>
            <p:nvPr/>
          </p:nvGrpSpPr>
          <p:grpSpPr>
            <a:xfrm>
              <a:off x="2708660" y="1746937"/>
              <a:ext cx="455427" cy="244429"/>
              <a:chOff x="2700693" y="1746937"/>
              <a:chExt cx="455427" cy="244429"/>
            </a:xfrm>
          </p:grpSpPr>
          <p:grpSp>
            <p:nvGrpSpPr>
              <p:cNvPr id="325" name="Google Shape;7747;p72">
                <a:extLst>
                  <a:ext uri="{FF2B5EF4-FFF2-40B4-BE49-F238E27FC236}">
                    <a16:creationId xmlns:a16="http://schemas.microsoft.com/office/drawing/2014/main" id="{9395CFFA-6ABA-27A7-F927-ECDFAA8ACBB7}"/>
                  </a:ext>
                </a:extLst>
              </p:cNvPr>
              <p:cNvGrpSpPr/>
              <p:nvPr/>
            </p:nvGrpSpPr>
            <p:grpSpPr>
              <a:xfrm>
                <a:off x="2905682" y="1782817"/>
                <a:ext cx="250438" cy="208549"/>
                <a:chOff x="2905682" y="1782817"/>
                <a:chExt cx="250438" cy="208549"/>
              </a:xfrm>
            </p:grpSpPr>
            <p:cxnSp>
              <p:nvCxnSpPr>
                <p:cNvPr id="329" name="Google Shape;7748;p72">
                  <a:extLst>
                    <a:ext uri="{FF2B5EF4-FFF2-40B4-BE49-F238E27FC236}">
                      <a16:creationId xmlns:a16="http://schemas.microsoft.com/office/drawing/2014/main" id="{F595DF83-6423-541B-D744-AC68C9E33493}"/>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30" name="Google Shape;7749;p72">
                  <a:extLst>
                    <a:ext uri="{FF2B5EF4-FFF2-40B4-BE49-F238E27FC236}">
                      <a16:creationId xmlns:a16="http://schemas.microsoft.com/office/drawing/2014/main" id="{BA5D8BBC-6DCA-CEB2-233C-213F785B1C2B}"/>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26" name="Google Shape;7750;p72">
                <a:extLst>
                  <a:ext uri="{FF2B5EF4-FFF2-40B4-BE49-F238E27FC236}">
                    <a16:creationId xmlns:a16="http://schemas.microsoft.com/office/drawing/2014/main" id="{B48154E4-83C8-53D8-DE5D-77B407489DC0}"/>
                  </a:ext>
                </a:extLst>
              </p:cNvPr>
              <p:cNvGrpSpPr/>
              <p:nvPr/>
            </p:nvGrpSpPr>
            <p:grpSpPr>
              <a:xfrm>
                <a:off x="2700693" y="1746937"/>
                <a:ext cx="449967" cy="72374"/>
                <a:chOff x="2700693" y="1746937"/>
                <a:chExt cx="449967" cy="72374"/>
              </a:xfrm>
            </p:grpSpPr>
            <p:cxnSp>
              <p:nvCxnSpPr>
                <p:cNvPr id="327" name="Google Shape;7751;p72">
                  <a:extLst>
                    <a:ext uri="{FF2B5EF4-FFF2-40B4-BE49-F238E27FC236}">
                      <a16:creationId xmlns:a16="http://schemas.microsoft.com/office/drawing/2014/main" id="{98F9A6F1-4B84-BB43-CBC4-9AA1EC92E994}"/>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8" name="Google Shape;7752;p72">
                  <a:extLst>
                    <a:ext uri="{FF2B5EF4-FFF2-40B4-BE49-F238E27FC236}">
                      <a16:creationId xmlns:a16="http://schemas.microsoft.com/office/drawing/2014/main" id="{034F629A-F783-9DC6-2904-B40B165A64E9}"/>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09" name="Google Shape;7753;p72">
              <a:extLst>
                <a:ext uri="{FF2B5EF4-FFF2-40B4-BE49-F238E27FC236}">
                  <a16:creationId xmlns:a16="http://schemas.microsoft.com/office/drawing/2014/main" id="{B56B205D-930A-3295-DD70-1E4C93529494}"/>
                </a:ext>
              </a:extLst>
            </p:cNvPr>
            <p:cNvGrpSpPr/>
            <p:nvPr/>
          </p:nvGrpSpPr>
          <p:grpSpPr>
            <a:xfrm>
              <a:off x="2029517" y="1732295"/>
              <a:ext cx="1149068" cy="643432"/>
              <a:chOff x="2029517" y="1732295"/>
              <a:chExt cx="1149068" cy="643432"/>
            </a:xfrm>
          </p:grpSpPr>
          <p:grpSp>
            <p:nvGrpSpPr>
              <p:cNvPr id="310" name="Google Shape;7754;p72">
                <a:extLst>
                  <a:ext uri="{FF2B5EF4-FFF2-40B4-BE49-F238E27FC236}">
                    <a16:creationId xmlns:a16="http://schemas.microsoft.com/office/drawing/2014/main" id="{B9B5CDFB-2155-1366-124C-32E7F97ED670}"/>
                  </a:ext>
                </a:extLst>
              </p:cNvPr>
              <p:cNvGrpSpPr/>
              <p:nvPr/>
            </p:nvGrpSpPr>
            <p:grpSpPr>
              <a:xfrm>
                <a:off x="2703618" y="2103152"/>
                <a:ext cx="474966" cy="260017"/>
                <a:chOff x="2703618" y="2103152"/>
                <a:chExt cx="474966" cy="260017"/>
              </a:xfrm>
            </p:grpSpPr>
            <p:grpSp>
              <p:nvGrpSpPr>
                <p:cNvPr id="319" name="Google Shape;7755;p72">
                  <a:extLst>
                    <a:ext uri="{FF2B5EF4-FFF2-40B4-BE49-F238E27FC236}">
                      <a16:creationId xmlns:a16="http://schemas.microsoft.com/office/drawing/2014/main" id="{A88F81F0-84D5-2439-D12B-33AF3B294040}"/>
                    </a:ext>
                  </a:extLst>
                </p:cNvPr>
                <p:cNvGrpSpPr/>
                <p:nvPr/>
              </p:nvGrpSpPr>
              <p:grpSpPr>
                <a:xfrm>
                  <a:off x="2703618" y="2290640"/>
                  <a:ext cx="450291" cy="72529"/>
                  <a:chOff x="2703618" y="2290640"/>
                  <a:chExt cx="450291" cy="72529"/>
                </a:xfrm>
              </p:grpSpPr>
              <p:cxnSp>
                <p:nvCxnSpPr>
                  <p:cNvPr id="323" name="Google Shape;7756;p72">
                    <a:extLst>
                      <a:ext uri="{FF2B5EF4-FFF2-40B4-BE49-F238E27FC236}">
                        <a16:creationId xmlns:a16="http://schemas.microsoft.com/office/drawing/2014/main" id="{C61C5A21-237A-9840-A084-7D9B16C6E90E}"/>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4" name="Google Shape;7757;p72">
                    <a:extLst>
                      <a:ext uri="{FF2B5EF4-FFF2-40B4-BE49-F238E27FC236}">
                        <a16:creationId xmlns:a16="http://schemas.microsoft.com/office/drawing/2014/main" id="{9F644EC9-ACC7-F54D-4D96-55BAB74866E0}"/>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20" name="Google Shape;7758;p72">
                  <a:extLst>
                    <a:ext uri="{FF2B5EF4-FFF2-40B4-BE49-F238E27FC236}">
                      <a16:creationId xmlns:a16="http://schemas.microsoft.com/office/drawing/2014/main" id="{7A3C50B8-0246-1CB3-9219-4D41DD2DA21A}"/>
                    </a:ext>
                  </a:extLst>
                </p:cNvPr>
                <p:cNvGrpSpPr/>
                <p:nvPr/>
              </p:nvGrpSpPr>
              <p:grpSpPr>
                <a:xfrm>
                  <a:off x="2908607" y="2103152"/>
                  <a:ext cx="269977" cy="223538"/>
                  <a:chOff x="2908607" y="2103152"/>
                  <a:chExt cx="269977" cy="223538"/>
                </a:xfrm>
              </p:grpSpPr>
              <p:cxnSp>
                <p:nvCxnSpPr>
                  <p:cNvPr id="321" name="Google Shape;7759;p72">
                    <a:extLst>
                      <a:ext uri="{FF2B5EF4-FFF2-40B4-BE49-F238E27FC236}">
                        <a16:creationId xmlns:a16="http://schemas.microsoft.com/office/drawing/2014/main" id="{5FF3A57E-E4A6-338B-BFEB-F48DA6B104D8}"/>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2" name="Google Shape;7760;p72">
                    <a:extLst>
                      <a:ext uri="{FF2B5EF4-FFF2-40B4-BE49-F238E27FC236}">
                        <a16:creationId xmlns:a16="http://schemas.microsoft.com/office/drawing/2014/main" id="{5C497E3E-68BB-3162-7A58-E42C456E5495}"/>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11" name="Google Shape;7761;p72">
                <a:extLst>
                  <a:ext uri="{FF2B5EF4-FFF2-40B4-BE49-F238E27FC236}">
                    <a16:creationId xmlns:a16="http://schemas.microsoft.com/office/drawing/2014/main" id="{F03E15B5-F8F6-F133-6A56-6836C42BCB60}"/>
                  </a:ext>
                </a:extLst>
              </p:cNvPr>
              <p:cNvGrpSpPr/>
              <p:nvPr/>
            </p:nvGrpSpPr>
            <p:grpSpPr>
              <a:xfrm>
                <a:off x="2029517" y="1732295"/>
                <a:ext cx="685827" cy="643432"/>
                <a:chOff x="2029517" y="1732295"/>
                <a:chExt cx="685827" cy="643432"/>
              </a:xfrm>
            </p:grpSpPr>
            <p:sp>
              <p:nvSpPr>
                <p:cNvPr id="312" name="Google Shape;7762;p72">
                  <a:extLst>
                    <a:ext uri="{FF2B5EF4-FFF2-40B4-BE49-F238E27FC236}">
                      <a16:creationId xmlns:a16="http://schemas.microsoft.com/office/drawing/2014/main" id="{52076EE0-7739-6934-B70A-301DC29D28C2}"/>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13" name="Google Shape;7763;p72">
                  <a:extLst>
                    <a:ext uri="{FF2B5EF4-FFF2-40B4-BE49-F238E27FC236}">
                      <a16:creationId xmlns:a16="http://schemas.microsoft.com/office/drawing/2014/main" id="{14D36392-D7D4-50F1-2DE7-A4EAF685BC84}"/>
                    </a:ext>
                  </a:extLst>
                </p:cNvPr>
                <p:cNvGrpSpPr/>
                <p:nvPr/>
              </p:nvGrpSpPr>
              <p:grpSpPr>
                <a:xfrm>
                  <a:off x="2158948" y="1732295"/>
                  <a:ext cx="556396" cy="333108"/>
                  <a:chOff x="2158948" y="1732295"/>
                  <a:chExt cx="556396" cy="333108"/>
                </a:xfrm>
              </p:grpSpPr>
              <p:cxnSp>
                <p:nvCxnSpPr>
                  <p:cNvPr id="317" name="Google Shape;7764;p72">
                    <a:extLst>
                      <a:ext uri="{FF2B5EF4-FFF2-40B4-BE49-F238E27FC236}">
                        <a16:creationId xmlns:a16="http://schemas.microsoft.com/office/drawing/2014/main" id="{80608342-71F8-8F99-B20C-CF5AD6858D97}"/>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8" name="Google Shape;7765;p72">
                    <a:extLst>
                      <a:ext uri="{FF2B5EF4-FFF2-40B4-BE49-F238E27FC236}">
                        <a16:creationId xmlns:a16="http://schemas.microsoft.com/office/drawing/2014/main" id="{309295DA-D6FF-9AC5-62B2-B91C51D7BE81}"/>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14" name="Google Shape;7766;p72">
                  <a:extLst>
                    <a:ext uri="{FF2B5EF4-FFF2-40B4-BE49-F238E27FC236}">
                      <a16:creationId xmlns:a16="http://schemas.microsoft.com/office/drawing/2014/main" id="{A404F756-A34D-9956-6E0E-C7D154B6A474}"/>
                    </a:ext>
                  </a:extLst>
                </p:cNvPr>
                <p:cNvGrpSpPr/>
                <p:nvPr/>
              </p:nvGrpSpPr>
              <p:grpSpPr>
                <a:xfrm>
                  <a:off x="2159908" y="2065057"/>
                  <a:ext cx="550884" cy="310670"/>
                  <a:chOff x="2159908" y="2065057"/>
                  <a:chExt cx="550884" cy="310670"/>
                </a:xfrm>
              </p:grpSpPr>
              <p:cxnSp>
                <p:nvCxnSpPr>
                  <p:cNvPr id="315" name="Google Shape;7767;p72">
                    <a:extLst>
                      <a:ext uri="{FF2B5EF4-FFF2-40B4-BE49-F238E27FC236}">
                        <a16:creationId xmlns:a16="http://schemas.microsoft.com/office/drawing/2014/main" id="{50A6BC68-116B-711C-0AEC-29325B683BB2}"/>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6" name="Google Shape;7768;p72">
                    <a:extLst>
                      <a:ext uri="{FF2B5EF4-FFF2-40B4-BE49-F238E27FC236}">
                        <a16:creationId xmlns:a16="http://schemas.microsoft.com/office/drawing/2014/main" id="{C7ADA2C4-DB84-94FA-F5F5-9FB0AD55D262}"/>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grpSp>
      <p:grpSp>
        <p:nvGrpSpPr>
          <p:cNvPr id="331" name="Google Shape;7769;p72">
            <a:extLst>
              <a:ext uri="{FF2B5EF4-FFF2-40B4-BE49-F238E27FC236}">
                <a16:creationId xmlns:a16="http://schemas.microsoft.com/office/drawing/2014/main" id="{E8C18241-9B5C-AF12-EB2F-B235B02493EF}"/>
              </a:ext>
            </a:extLst>
          </p:cNvPr>
          <p:cNvGrpSpPr/>
          <p:nvPr/>
        </p:nvGrpSpPr>
        <p:grpSpPr>
          <a:xfrm>
            <a:off x="1412799" y="3113674"/>
            <a:ext cx="1925302" cy="1620116"/>
            <a:chOff x="844912" y="1681380"/>
            <a:chExt cx="935611" cy="787305"/>
          </a:xfrm>
        </p:grpSpPr>
        <p:grpSp>
          <p:nvGrpSpPr>
            <p:cNvPr id="332" name="Google Shape;7770;p72">
              <a:extLst>
                <a:ext uri="{FF2B5EF4-FFF2-40B4-BE49-F238E27FC236}">
                  <a16:creationId xmlns:a16="http://schemas.microsoft.com/office/drawing/2014/main" id="{D95153C2-C704-02A0-36EA-FA7638D0210E}"/>
                </a:ext>
              </a:extLst>
            </p:cNvPr>
            <p:cNvGrpSpPr/>
            <p:nvPr/>
          </p:nvGrpSpPr>
          <p:grpSpPr>
            <a:xfrm>
              <a:off x="844912" y="1819635"/>
              <a:ext cx="329836" cy="510016"/>
              <a:chOff x="844912" y="1819635"/>
              <a:chExt cx="329836" cy="510016"/>
            </a:xfrm>
          </p:grpSpPr>
          <p:sp>
            <p:nvSpPr>
              <p:cNvPr id="359" name="Google Shape;7771;p72">
                <a:extLst>
                  <a:ext uri="{FF2B5EF4-FFF2-40B4-BE49-F238E27FC236}">
                    <a16:creationId xmlns:a16="http://schemas.microsoft.com/office/drawing/2014/main" id="{97112BD8-572C-F2FF-4EE0-14219C584082}"/>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0" name="Google Shape;7772;p72">
                <a:extLst>
                  <a:ext uri="{FF2B5EF4-FFF2-40B4-BE49-F238E27FC236}">
                    <a16:creationId xmlns:a16="http://schemas.microsoft.com/office/drawing/2014/main" id="{6E79EC82-DE6F-C612-92EB-F0229D29CA2B}"/>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1" name="Google Shape;7773;p72">
                <a:extLst>
                  <a:ext uri="{FF2B5EF4-FFF2-40B4-BE49-F238E27FC236}">
                    <a16:creationId xmlns:a16="http://schemas.microsoft.com/office/drawing/2014/main" id="{DC604817-BE54-53FA-1A0E-0216F8C7DF2E}"/>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2" name="Google Shape;7774;p72">
                <a:extLst>
                  <a:ext uri="{FF2B5EF4-FFF2-40B4-BE49-F238E27FC236}">
                    <a16:creationId xmlns:a16="http://schemas.microsoft.com/office/drawing/2014/main" id="{58BEAF4A-D359-9C0D-2327-A233A6774D78}"/>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3" name="Google Shape;7775;p72">
                <a:extLst>
                  <a:ext uri="{FF2B5EF4-FFF2-40B4-BE49-F238E27FC236}">
                    <a16:creationId xmlns:a16="http://schemas.microsoft.com/office/drawing/2014/main" id="{291B09EC-9472-3515-A441-36FF173D26EE}"/>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4" name="Google Shape;7776;p72">
                <a:extLst>
                  <a:ext uri="{FF2B5EF4-FFF2-40B4-BE49-F238E27FC236}">
                    <a16:creationId xmlns:a16="http://schemas.microsoft.com/office/drawing/2014/main" id="{15EDBB2A-BED4-8F62-E965-918335CC4A91}"/>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33" name="Google Shape;7777;p72">
              <a:extLst>
                <a:ext uri="{FF2B5EF4-FFF2-40B4-BE49-F238E27FC236}">
                  <a16:creationId xmlns:a16="http://schemas.microsoft.com/office/drawing/2014/main" id="{96828241-E2F8-6707-2D83-506C236FE38D}"/>
                </a:ext>
              </a:extLst>
            </p:cNvPr>
            <p:cNvGrpSpPr/>
            <p:nvPr/>
          </p:nvGrpSpPr>
          <p:grpSpPr>
            <a:xfrm>
              <a:off x="1284601" y="2158168"/>
              <a:ext cx="495923" cy="310517"/>
              <a:chOff x="1284601" y="2158168"/>
              <a:chExt cx="495923" cy="310517"/>
            </a:xfrm>
          </p:grpSpPr>
          <p:sp>
            <p:nvSpPr>
              <p:cNvPr id="347" name="Google Shape;7778;p72">
                <a:extLst>
                  <a:ext uri="{FF2B5EF4-FFF2-40B4-BE49-F238E27FC236}">
                    <a16:creationId xmlns:a16="http://schemas.microsoft.com/office/drawing/2014/main" id="{E555ABFB-C2B3-87B8-A44A-1B0D614EDBBD}"/>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48" name="Google Shape;7779;p72">
                <a:extLst>
                  <a:ext uri="{FF2B5EF4-FFF2-40B4-BE49-F238E27FC236}">
                    <a16:creationId xmlns:a16="http://schemas.microsoft.com/office/drawing/2014/main" id="{3671565C-FB0D-7769-5254-F1DAE257037E}"/>
                  </a:ext>
                </a:extLst>
              </p:cNvPr>
              <p:cNvGrpSpPr/>
              <p:nvPr/>
            </p:nvGrpSpPr>
            <p:grpSpPr>
              <a:xfrm>
                <a:off x="1507666" y="2158168"/>
                <a:ext cx="272858" cy="310517"/>
                <a:chOff x="1507666" y="2158168"/>
                <a:chExt cx="272858" cy="310517"/>
              </a:xfrm>
            </p:grpSpPr>
            <p:grpSp>
              <p:nvGrpSpPr>
                <p:cNvPr id="349" name="Google Shape;7780;p72">
                  <a:extLst>
                    <a:ext uri="{FF2B5EF4-FFF2-40B4-BE49-F238E27FC236}">
                      <a16:creationId xmlns:a16="http://schemas.microsoft.com/office/drawing/2014/main" id="{99FC6E71-B25F-EB89-479D-4DD9BDEA49C3}"/>
                    </a:ext>
                  </a:extLst>
                </p:cNvPr>
                <p:cNvGrpSpPr/>
                <p:nvPr/>
              </p:nvGrpSpPr>
              <p:grpSpPr>
                <a:xfrm>
                  <a:off x="1507666" y="2176104"/>
                  <a:ext cx="166395" cy="273149"/>
                  <a:chOff x="1507666" y="2176104"/>
                  <a:chExt cx="166395" cy="273149"/>
                </a:xfrm>
              </p:grpSpPr>
              <p:sp>
                <p:nvSpPr>
                  <p:cNvPr id="352" name="Google Shape;7781;p72">
                    <a:extLst>
                      <a:ext uri="{FF2B5EF4-FFF2-40B4-BE49-F238E27FC236}">
                        <a16:creationId xmlns:a16="http://schemas.microsoft.com/office/drawing/2014/main" id="{D38FC03C-3B2E-DDF3-466D-31F4830327AE}"/>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3" name="Google Shape;7782;p72">
                    <a:extLst>
                      <a:ext uri="{FF2B5EF4-FFF2-40B4-BE49-F238E27FC236}">
                        <a16:creationId xmlns:a16="http://schemas.microsoft.com/office/drawing/2014/main" id="{F032F770-CFE1-0B10-201D-2AA73E78D120}"/>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4" name="Google Shape;7783;p72">
                    <a:extLst>
                      <a:ext uri="{FF2B5EF4-FFF2-40B4-BE49-F238E27FC236}">
                        <a16:creationId xmlns:a16="http://schemas.microsoft.com/office/drawing/2014/main" id="{D442C2B9-D971-8066-3CF2-C670D5F15CED}"/>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5" name="Google Shape;7784;p72">
                    <a:extLst>
                      <a:ext uri="{FF2B5EF4-FFF2-40B4-BE49-F238E27FC236}">
                        <a16:creationId xmlns:a16="http://schemas.microsoft.com/office/drawing/2014/main" id="{79D40383-78CB-D4D3-E75C-72EC74A5911A}"/>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6" name="Google Shape;7785;p72">
                    <a:extLst>
                      <a:ext uri="{FF2B5EF4-FFF2-40B4-BE49-F238E27FC236}">
                        <a16:creationId xmlns:a16="http://schemas.microsoft.com/office/drawing/2014/main" id="{B5C724B8-164F-C2DC-F086-4155BE000533}"/>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7" name="Google Shape;7786;p72">
                    <a:extLst>
                      <a:ext uri="{FF2B5EF4-FFF2-40B4-BE49-F238E27FC236}">
                        <a16:creationId xmlns:a16="http://schemas.microsoft.com/office/drawing/2014/main" id="{EA2A14FE-9266-2D5F-C212-04A22496B4D5}"/>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8" name="Google Shape;7787;p72">
                    <a:extLst>
                      <a:ext uri="{FF2B5EF4-FFF2-40B4-BE49-F238E27FC236}">
                        <a16:creationId xmlns:a16="http://schemas.microsoft.com/office/drawing/2014/main" id="{61D6A045-9731-AD9F-C40E-58B0DEFA2644}"/>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350" name="Google Shape;7788;p72">
                  <a:extLst>
                    <a:ext uri="{FF2B5EF4-FFF2-40B4-BE49-F238E27FC236}">
                      <a16:creationId xmlns:a16="http://schemas.microsoft.com/office/drawing/2014/main" id="{B53F702B-845C-7499-1157-53BE958BCBA9}"/>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1" name="Google Shape;7789;p72">
                  <a:extLst>
                    <a:ext uri="{FF2B5EF4-FFF2-40B4-BE49-F238E27FC236}">
                      <a16:creationId xmlns:a16="http://schemas.microsoft.com/office/drawing/2014/main" id="{2844C20B-0D2D-44C5-F23D-F586D2E65528}"/>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34" name="Google Shape;7790;p72">
              <a:extLst>
                <a:ext uri="{FF2B5EF4-FFF2-40B4-BE49-F238E27FC236}">
                  <a16:creationId xmlns:a16="http://schemas.microsoft.com/office/drawing/2014/main" id="{3CA1C3C1-B372-7EF2-7DCB-FBC5305FAC0C}"/>
                </a:ext>
              </a:extLst>
            </p:cNvPr>
            <p:cNvGrpSpPr/>
            <p:nvPr/>
          </p:nvGrpSpPr>
          <p:grpSpPr>
            <a:xfrm>
              <a:off x="1284601" y="1681380"/>
              <a:ext cx="495923" cy="310517"/>
              <a:chOff x="1284601" y="1681380"/>
              <a:chExt cx="495923" cy="310517"/>
            </a:xfrm>
          </p:grpSpPr>
          <p:sp>
            <p:nvSpPr>
              <p:cNvPr id="335" name="Google Shape;7791;p72">
                <a:extLst>
                  <a:ext uri="{FF2B5EF4-FFF2-40B4-BE49-F238E27FC236}">
                    <a16:creationId xmlns:a16="http://schemas.microsoft.com/office/drawing/2014/main" id="{B1DEE755-CF83-0EF0-7C74-84AD6E8AA6C6}"/>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36" name="Google Shape;7792;p72">
                <a:extLst>
                  <a:ext uri="{FF2B5EF4-FFF2-40B4-BE49-F238E27FC236}">
                    <a16:creationId xmlns:a16="http://schemas.microsoft.com/office/drawing/2014/main" id="{BDEBC7CF-937C-E3B7-6A0E-10B0A658533A}"/>
                  </a:ext>
                </a:extLst>
              </p:cNvPr>
              <p:cNvGrpSpPr/>
              <p:nvPr/>
            </p:nvGrpSpPr>
            <p:grpSpPr>
              <a:xfrm>
                <a:off x="1507666" y="1681380"/>
                <a:ext cx="272858" cy="310517"/>
                <a:chOff x="1507666" y="1681380"/>
                <a:chExt cx="272858" cy="310517"/>
              </a:xfrm>
            </p:grpSpPr>
            <p:grpSp>
              <p:nvGrpSpPr>
                <p:cNvPr id="337" name="Google Shape;7793;p72">
                  <a:extLst>
                    <a:ext uri="{FF2B5EF4-FFF2-40B4-BE49-F238E27FC236}">
                      <a16:creationId xmlns:a16="http://schemas.microsoft.com/office/drawing/2014/main" id="{2A182A33-69C6-CD43-10AB-AED75DB97E5C}"/>
                    </a:ext>
                  </a:extLst>
                </p:cNvPr>
                <p:cNvGrpSpPr/>
                <p:nvPr/>
              </p:nvGrpSpPr>
              <p:grpSpPr>
                <a:xfrm>
                  <a:off x="1507666" y="1700120"/>
                  <a:ext cx="166395" cy="272984"/>
                  <a:chOff x="1507666" y="1700120"/>
                  <a:chExt cx="166395" cy="272984"/>
                </a:xfrm>
              </p:grpSpPr>
              <p:sp>
                <p:nvSpPr>
                  <p:cNvPr id="340" name="Google Shape;7794;p72">
                    <a:extLst>
                      <a:ext uri="{FF2B5EF4-FFF2-40B4-BE49-F238E27FC236}">
                        <a16:creationId xmlns:a16="http://schemas.microsoft.com/office/drawing/2014/main" id="{3E3F2C3E-1F55-879C-E5EF-0C3197DCC8A9}"/>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1" name="Google Shape;7795;p72">
                    <a:extLst>
                      <a:ext uri="{FF2B5EF4-FFF2-40B4-BE49-F238E27FC236}">
                        <a16:creationId xmlns:a16="http://schemas.microsoft.com/office/drawing/2014/main" id="{755B7B14-EE5C-2E1E-A01E-8F1A9290FC52}"/>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2" name="Google Shape;7796;p72">
                    <a:extLst>
                      <a:ext uri="{FF2B5EF4-FFF2-40B4-BE49-F238E27FC236}">
                        <a16:creationId xmlns:a16="http://schemas.microsoft.com/office/drawing/2014/main" id="{F31DDFB6-8F6C-1EFE-963D-246799250AA7}"/>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3" name="Google Shape;7797;p72">
                    <a:extLst>
                      <a:ext uri="{FF2B5EF4-FFF2-40B4-BE49-F238E27FC236}">
                        <a16:creationId xmlns:a16="http://schemas.microsoft.com/office/drawing/2014/main" id="{BB2328D9-433D-DB40-5720-5BD42D174608}"/>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4" name="Google Shape;7798;p72">
                    <a:extLst>
                      <a:ext uri="{FF2B5EF4-FFF2-40B4-BE49-F238E27FC236}">
                        <a16:creationId xmlns:a16="http://schemas.microsoft.com/office/drawing/2014/main" id="{ADC52C26-FDDD-05FE-134D-18E481482E09}"/>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5" name="Google Shape;7799;p72">
                    <a:extLst>
                      <a:ext uri="{FF2B5EF4-FFF2-40B4-BE49-F238E27FC236}">
                        <a16:creationId xmlns:a16="http://schemas.microsoft.com/office/drawing/2014/main" id="{3648EB30-9397-BFCB-3CA2-7B365C10AA14}"/>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6" name="Google Shape;7800;p72">
                    <a:extLst>
                      <a:ext uri="{FF2B5EF4-FFF2-40B4-BE49-F238E27FC236}">
                        <a16:creationId xmlns:a16="http://schemas.microsoft.com/office/drawing/2014/main" id="{082F44C7-19B8-466E-14A6-80435177CAAC}"/>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338" name="Google Shape;7801;p72">
                  <a:extLst>
                    <a:ext uri="{FF2B5EF4-FFF2-40B4-BE49-F238E27FC236}">
                      <a16:creationId xmlns:a16="http://schemas.microsoft.com/office/drawing/2014/main" id="{73100C2E-55DB-C5B2-646E-53A126DA28BD}"/>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9" name="Google Shape;7802;p72">
                  <a:extLst>
                    <a:ext uri="{FF2B5EF4-FFF2-40B4-BE49-F238E27FC236}">
                      <a16:creationId xmlns:a16="http://schemas.microsoft.com/office/drawing/2014/main" id="{4ED85C8F-3490-0E61-6DA3-E8F89EE11269}"/>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grpSp>
        <p:nvGrpSpPr>
          <p:cNvPr id="365" name="Google Shape;7803;p72">
            <a:extLst>
              <a:ext uri="{FF2B5EF4-FFF2-40B4-BE49-F238E27FC236}">
                <a16:creationId xmlns:a16="http://schemas.microsoft.com/office/drawing/2014/main" id="{3991D54B-B10A-5A4A-3879-A1236B466909}"/>
              </a:ext>
            </a:extLst>
          </p:cNvPr>
          <p:cNvGrpSpPr/>
          <p:nvPr/>
        </p:nvGrpSpPr>
        <p:grpSpPr>
          <a:xfrm>
            <a:off x="13630679" y="4648535"/>
            <a:ext cx="3244538" cy="1104886"/>
            <a:chOff x="6894650" y="2574740"/>
            <a:chExt cx="1445100" cy="492111"/>
          </a:xfrm>
        </p:grpSpPr>
        <p:sp>
          <p:nvSpPr>
            <p:cNvPr id="366" name="Google Shape;7804;p72">
              <a:extLst>
                <a:ext uri="{FF2B5EF4-FFF2-40B4-BE49-F238E27FC236}">
                  <a16:creationId xmlns:a16="http://schemas.microsoft.com/office/drawing/2014/main" id="{6EBCC18E-B8ED-7E60-16B8-B7CB9664CFF7}"/>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7" name="Google Shape;7805;p72">
              <a:extLst>
                <a:ext uri="{FF2B5EF4-FFF2-40B4-BE49-F238E27FC236}">
                  <a16:creationId xmlns:a16="http://schemas.microsoft.com/office/drawing/2014/main" id="{6C813916-8ADC-EBE6-245E-647E7ED5E6CD}"/>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8" name="Google Shape;7806;p72">
              <a:extLst>
                <a:ext uri="{FF2B5EF4-FFF2-40B4-BE49-F238E27FC236}">
                  <a16:creationId xmlns:a16="http://schemas.microsoft.com/office/drawing/2014/main" id="{AC4CE2B7-EACE-AE58-B9CB-2C47A1A5CE80}"/>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9" name="Google Shape;7807;p72">
              <a:extLst>
                <a:ext uri="{FF2B5EF4-FFF2-40B4-BE49-F238E27FC236}">
                  <a16:creationId xmlns:a16="http://schemas.microsoft.com/office/drawing/2014/main" id="{6B1ED949-1157-CBAF-77FA-01EB26B377CF}"/>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70" name="Google Shape;7808;p72">
              <a:extLst>
                <a:ext uri="{FF2B5EF4-FFF2-40B4-BE49-F238E27FC236}">
                  <a16:creationId xmlns:a16="http://schemas.microsoft.com/office/drawing/2014/main" id="{3E0E2A81-A5DF-7ADC-3861-54A8D0A5CC7B}"/>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71" name="Google Shape;7809;p72">
              <a:extLst>
                <a:ext uri="{FF2B5EF4-FFF2-40B4-BE49-F238E27FC236}">
                  <a16:creationId xmlns:a16="http://schemas.microsoft.com/office/drawing/2014/main" id="{39BFF7AA-0A15-3238-60AB-CBB15CA83677}"/>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72" name="Google Shape;7810;p72">
            <a:extLst>
              <a:ext uri="{FF2B5EF4-FFF2-40B4-BE49-F238E27FC236}">
                <a16:creationId xmlns:a16="http://schemas.microsoft.com/office/drawing/2014/main" id="{89A3F617-A4A1-C755-DB4E-5428CBBB746F}"/>
              </a:ext>
            </a:extLst>
          </p:cNvPr>
          <p:cNvGrpSpPr/>
          <p:nvPr/>
        </p:nvGrpSpPr>
        <p:grpSpPr>
          <a:xfrm>
            <a:off x="13669764" y="7397045"/>
            <a:ext cx="3166412" cy="951410"/>
            <a:chOff x="6953919" y="3907920"/>
            <a:chExt cx="1377300" cy="475705"/>
          </a:xfrm>
        </p:grpSpPr>
        <p:cxnSp>
          <p:nvCxnSpPr>
            <p:cNvPr id="373" name="Google Shape;7811;p72">
              <a:extLst>
                <a:ext uri="{FF2B5EF4-FFF2-40B4-BE49-F238E27FC236}">
                  <a16:creationId xmlns:a16="http://schemas.microsoft.com/office/drawing/2014/main" id="{6391B039-E255-FF09-3FAE-1340C35FAEE1}"/>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4" name="Google Shape;7812;p72">
              <a:extLst>
                <a:ext uri="{FF2B5EF4-FFF2-40B4-BE49-F238E27FC236}">
                  <a16:creationId xmlns:a16="http://schemas.microsoft.com/office/drawing/2014/main" id="{7DDA4FB4-0DB5-FD7E-8876-60F7044285CF}"/>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75" name="Google Shape;7813;p72">
              <a:extLst>
                <a:ext uri="{FF2B5EF4-FFF2-40B4-BE49-F238E27FC236}">
                  <a16:creationId xmlns:a16="http://schemas.microsoft.com/office/drawing/2014/main" id="{C203F9BE-4096-00FC-2364-83095B339D55}"/>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6" name="Google Shape;7814;p72">
              <a:extLst>
                <a:ext uri="{FF2B5EF4-FFF2-40B4-BE49-F238E27FC236}">
                  <a16:creationId xmlns:a16="http://schemas.microsoft.com/office/drawing/2014/main" id="{3C9D1550-524C-DF3B-DA22-E87FCF956BE5}"/>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7" name="Google Shape;7815;p72">
              <a:extLst>
                <a:ext uri="{FF2B5EF4-FFF2-40B4-BE49-F238E27FC236}">
                  <a16:creationId xmlns:a16="http://schemas.microsoft.com/office/drawing/2014/main" id="{8E45CA32-C1B9-EE36-6B56-F6ECDD59C2E3}"/>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8" name="Google Shape;7816;p72">
            <a:extLst>
              <a:ext uri="{FF2B5EF4-FFF2-40B4-BE49-F238E27FC236}">
                <a16:creationId xmlns:a16="http://schemas.microsoft.com/office/drawing/2014/main" id="{2F4FC3F8-9930-7739-4D80-CEDEFFB5E5B7}"/>
              </a:ext>
            </a:extLst>
          </p:cNvPr>
          <p:cNvGrpSpPr/>
          <p:nvPr/>
        </p:nvGrpSpPr>
        <p:grpSpPr>
          <a:xfrm>
            <a:off x="4676940" y="4919337"/>
            <a:ext cx="1672572" cy="1649058"/>
            <a:chOff x="2389399" y="2595741"/>
            <a:chExt cx="812796" cy="801369"/>
          </a:xfrm>
        </p:grpSpPr>
        <p:grpSp>
          <p:nvGrpSpPr>
            <p:cNvPr id="379" name="Google Shape;7817;p72">
              <a:extLst>
                <a:ext uri="{FF2B5EF4-FFF2-40B4-BE49-F238E27FC236}">
                  <a16:creationId xmlns:a16="http://schemas.microsoft.com/office/drawing/2014/main" id="{BCEBC4A9-1486-5C41-85DF-7F24B941EFD0}"/>
                </a:ext>
              </a:extLst>
            </p:cNvPr>
            <p:cNvGrpSpPr/>
            <p:nvPr/>
          </p:nvGrpSpPr>
          <p:grpSpPr>
            <a:xfrm>
              <a:off x="2492145" y="2881565"/>
              <a:ext cx="607300" cy="229751"/>
              <a:chOff x="2492145" y="2881565"/>
              <a:chExt cx="607300" cy="229751"/>
            </a:xfrm>
          </p:grpSpPr>
          <p:sp>
            <p:nvSpPr>
              <p:cNvPr id="430" name="Google Shape;7818;p72">
                <a:extLst>
                  <a:ext uri="{FF2B5EF4-FFF2-40B4-BE49-F238E27FC236}">
                    <a16:creationId xmlns:a16="http://schemas.microsoft.com/office/drawing/2014/main" id="{B042E00A-C3A1-B551-D6D5-B61F1CC98345}"/>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31" name="Google Shape;7819;p72">
                <a:extLst>
                  <a:ext uri="{FF2B5EF4-FFF2-40B4-BE49-F238E27FC236}">
                    <a16:creationId xmlns:a16="http://schemas.microsoft.com/office/drawing/2014/main" id="{9D9E3C84-474B-ED55-6B62-827CCCA08834}"/>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32" name="Google Shape;7820;p72">
                <a:extLst>
                  <a:ext uri="{FF2B5EF4-FFF2-40B4-BE49-F238E27FC236}">
                    <a16:creationId xmlns:a16="http://schemas.microsoft.com/office/drawing/2014/main" id="{B5150243-0097-08EB-05CF-BBA272953CF7}"/>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80" name="Google Shape;7821;p72">
              <a:extLst>
                <a:ext uri="{FF2B5EF4-FFF2-40B4-BE49-F238E27FC236}">
                  <a16:creationId xmlns:a16="http://schemas.microsoft.com/office/drawing/2014/main" id="{5CD667D5-7699-02F7-FFCE-A3EBB203B075}"/>
                </a:ext>
              </a:extLst>
            </p:cNvPr>
            <p:cNvGrpSpPr/>
            <p:nvPr/>
          </p:nvGrpSpPr>
          <p:grpSpPr>
            <a:xfrm>
              <a:off x="2389399" y="2595741"/>
              <a:ext cx="812796" cy="296825"/>
              <a:chOff x="2389399" y="2595741"/>
              <a:chExt cx="812796" cy="296825"/>
            </a:xfrm>
          </p:grpSpPr>
          <p:grpSp>
            <p:nvGrpSpPr>
              <p:cNvPr id="406" name="Google Shape;7822;p72">
                <a:extLst>
                  <a:ext uri="{FF2B5EF4-FFF2-40B4-BE49-F238E27FC236}">
                    <a16:creationId xmlns:a16="http://schemas.microsoft.com/office/drawing/2014/main" id="{1B538F50-389A-7257-CD54-F24F6C6A79CE}"/>
                  </a:ext>
                </a:extLst>
              </p:cNvPr>
              <p:cNvGrpSpPr/>
              <p:nvPr/>
            </p:nvGrpSpPr>
            <p:grpSpPr>
              <a:xfrm>
                <a:off x="2389399" y="2595741"/>
                <a:ext cx="363638" cy="296825"/>
                <a:chOff x="2389399" y="2595741"/>
                <a:chExt cx="363638" cy="296825"/>
              </a:xfrm>
            </p:grpSpPr>
            <p:grpSp>
              <p:nvGrpSpPr>
                <p:cNvPr id="423" name="Google Shape;7823;p72">
                  <a:extLst>
                    <a:ext uri="{FF2B5EF4-FFF2-40B4-BE49-F238E27FC236}">
                      <a16:creationId xmlns:a16="http://schemas.microsoft.com/office/drawing/2014/main" id="{C6AA58D6-5F66-9F93-AEDD-EDA0A3916ACC}"/>
                    </a:ext>
                  </a:extLst>
                </p:cNvPr>
                <p:cNvGrpSpPr/>
                <p:nvPr/>
              </p:nvGrpSpPr>
              <p:grpSpPr>
                <a:xfrm>
                  <a:off x="2493852" y="2794333"/>
                  <a:ext cx="259185" cy="98232"/>
                  <a:chOff x="2493852" y="2794333"/>
                  <a:chExt cx="259185" cy="98232"/>
                </a:xfrm>
              </p:grpSpPr>
              <p:sp>
                <p:nvSpPr>
                  <p:cNvPr id="427" name="Google Shape;7824;p72">
                    <a:extLst>
                      <a:ext uri="{FF2B5EF4-FFF2-40B4-BE49-F238E27FC236}">
                        <a16:creationId xmlns:a16="http://schemas.microsoft.com/office/drawing/2014/main" id="{75E9296A-A44F-BA64-0FCE-800DBE4E7887}"/>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28" name="Google Shape;7825;p72">
                    <a:extLst>
                      <a:ext uri="{FF2B5EF4-FFF2-40B4-BE49-F238E27FC236}">
                        <a16:creationId xmlns:a16="http://schemas.microsoft.com/office/drawing/2014/main" id="{C78167AE-1FEE-0F6F-D626-C4F13653744C}"/>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29" name="Google Shape;7826;p72">
                    <a:extLst>
                      <a:ext uri="{FF2B5EF4-FFF2-40B4-BE49-F238E27FC236}">
                        <a16:creationId xmlns:a16="http://schemas.microsoft.com/office/drawing/2014/main" id="{28EC8766-D469-C6A2-7776-DA92A59BD6A4}"/>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424" name="Google Shape;7827;p72">
                  <a:extLst>
                    <a:ext uri="{FF2B5EF4-FFF2-40B4-BE49-F238E27FC236}">
                      <a16:creationId xmlns:a16="http://schemas.microsoft.com/office/drawing/2014/main" id="{3AFE18DF-B8ED-EBAB-6FA0-A00A9ADC0CA0}"/>
                    </a:ext>
                  </a:extLst>
                </p:cNvPr>
                <p:cNvGrpSpPr/>
                <p:nvPr/>
              </p:nvGrpSpPr>
              <p:grpSpPr>
                <a:xfrm>
                  <a:off x="2389399" y="2595741"/>
                  <a:ext cx="224343" cy="182054"/>
                  <a:chOff x="2389399" y="2595741"/>
                  <a:chExt cx="224343" cy="182054"/>
                </a:xfrm>
              </p:grpSpPr>
              <p:sp>
                <p:nvSpPr>
                  <p:cNvPr id="425" name="Google Shape;7828;p72">
                    <a:extLst>
                      <a:ext uri="{FF2B5EF4-FFF2-40B4-BE49-F238E27FC236}">
                        <a16:creationId xmlns:a16="http://schemas.microsoft.com/office/drawing/2014/main" id="{57E008BF-CE2F-8D86-E91F-24B82FD91AB6}"/>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26" name="Google Shape;7829;p72">
                    <a:extLst>
                      <a:ext uri="{FF2B5EF4-FFF2-40B4-BE49-F238E27FC236}">
                        <a16:creationId xmlns:a16="http://schemas.microsoft.com/office/drawing/2014/main" id="{D3404840-6654-EB08-A8D6-E7F82BEAC9A5}"/>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407" name="Google Shape;7830;p72">
                <a:extLst>
                  <a:ext uri="{FF2B5EF4-FFF2-40B4-BE49-F238E27FC236}">
                    <a16:creationId xmlns:a16="http://schemas.microsoft.com/office/drawing/2014/main" id="{10B07EB5-2344-ECC5-491E-ABFA7ACDAA63}"/>
                  </a:ext>
                </a:extLst>
              </p:cNvPr>
              <p:cNvGrpSpPr/>
              <p:nvPr/>
            </p:nvGrpSpPr>
            <p:grpSpPr>
              <a:xfrm>
                <a:off x="2683630" y="2595741"/>
                <a:ext cx="224334" cy="296825"/>
                <a:chOff x="2683630" y="2595741"/>
                <a:chExt cx="224334" cy="296825"/>
              </a:xfrm>
            </p:grpSpPr>
            <p:grpSp>
              <p:nvGrpSpPr>
                <p:cNvPr id="416" name="Google Shape;7831;p72">
                  <a:extLst>
                    <a:ext uri="{FF2B5EF4-FFF2-40B4-BE49-F238E27FC236}">
                      <a16:creationId xmlns:a16="http://schemas.microsoft.com/office/drawing/2014/main" id="{3B70DEC2-B7BD-5438-CE92-3A927351A699}"/>
                    </a:ext>
                  </a:extLst>
                </p:cNvPr>
                <p:cNvGrpSpPr/>
                <p:nvPr/>
              </p:nvGrpSpPr>
              <p:grpSpPr>
                <a:xfrm>
                  <a:off x="2788083" y="2794333"/>
                  <a:ext cx="15356" cy="98232"/>
                  <a:chOff x="2788083" y="2794333"/>
                  <a:chExt cx="15356" cy="98232"/>
                </a:xfrm>
              </p:grpSpPr>
              <p:sp>
                <p:nvSpPr>
                  <p:cNvPr id="420" name="Google Shape;7832;p72">
                    <a:extLst>
                      <a:ext uri="{FF2B5EF4-FFF2-40B4-BE49-F238E27FC236}">
                        <a16:creationId xmlns:a16="http://schemas.microsoft.com/office/drawing/2014/main" id="{53668D93-4510-F5A6-0028-FC3980BC93BE}"/>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21" name="Google Shape;7833;p72">
                    <a:extLst>
                      <a:ext uri="{FF2B5EF4-FFF2-40B4-BE49-F238E27FC236}">
                        <a16:creationId xmlns:a16="http://schemas.microsoft.com/office/drawing/2014/main" id="{F0ECFC80-7B07-A984-5C8E-597EDDF93BB4}"/>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22" name="Google Shape;7834;p72">
                    <a:extLst>
                      <a:ext uri="{FF2B5EF4-FFF2-40B4-BE49-F238E27FC236}">
                        <a16:creationId xmlns:a16="http://schemas.microsoft.com/office/drawing/2014/main" id="{291B780D-3E8E-35E2-C23A-3FCCC3053317}"/>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417" name="Google Shape;7835;p72">
                  <a:extLst>
                    <a:ext uri="{FF2B5EF4-FFF2-40B4-BE49-F238E27FC236}">
                      <a16:creationId xmlns:a16="http://schemas.microsoft.com/office/drawing/2014/main" id="{6A765A5E-1143-A1BE-9CE9-ACB3D697F83C}"/>
                    </a:ext>
                  </a:extLst>
                </p:cNvPr>
                <p:cNvGrpSpPr/>
                <p:nvPr/>
              </p:nvGrpSpPr>
              <p:grpSpPr>
                <a:xfrm>
                  <a:off x="2683630" y="2595741"/>
                  <a:ext cx="224334" cy="182054"/>
                  <a:chOff x="2683630" y="2595741"/>
                  <a:chExt cx="224334" cy="182054"/>
                </a:xfrm>
              </p:grpSpPr>
              <p:sp>
                <p:nvSpPr>
                  <p:cNvPr id="418" name="Google Shape;7836;p72">
                    <a:extLst>
                      <a:ext uri="{FF2B5EF4-FFF2-40B4-BE49-F238E27FC236}">
                        <a16:creationId xmlns:a16="http://schemas.microsoft.com/office/drawing/2014/main" id="{9F55164B-53D6-5289-816E-893AE3CC8BF1}"/>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19" name="Google Shape;7837;p72">
                    <a:extLst>
                      <a:ext uri="{FF2B5EF4-FFF2-40B4-BE49-F238E27FC236}">
                        <a16:creationId xmlns:a16="http://schemas.microsoft.com/office/drawing/2014/main" id="{4DB9AFC8-4D82-2C42-7252-394DAEA20B73}"/>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408" name="Google Shape;7838;p72">
                <a:extLst>
                  <a:ext uri="{FF2B5EF4-FFF2-40B4-BE49-F238E27FC236}">
                    <a16:creationId xmlns:a16="http://schemas.microsoft.com/office/drawing/2014/main" id="{94B7386D-F729-2FFD-844E-6B8FD7AEACA4}"/>
                  </a:ext>
                </a:extLst>
              </p:cNvPr>
              <p:cNvGrpSpPr/>
              <p:nvPr/>
            </p:nvGrpSpPr>
            <p:grpSpPr>
              <a:xfrm>
                <a:off x="2838475" y="2595741"/>
                <a:ext cx="363719" cy="296825"/>
                <a:chOff x="2838475" y="2595741"/>
                <a:chExt cx="363719" cy="296825"/>
              </a:xfrm>
            </p:grpSpPr>
            <p:grpSp>
              <p:nvGrpSpPr>
                <p:cNvPr id="409" name="Google Shape;7839;p72">
                  <a:extLst>
                    <a:ext uri="{FF2B5EF4-FFF2-40B4-BE49-F238E27FC236}">
                      <a16:creationId xmlns:a16="http://schemas.microsoft.com/office/drawing/2014/main" id="{B6D68477-1A77-2BF1-2E35-5AF46ADE00F8}"/>
                    </a:ext>
                  </a:extLst>
                </p:cNvPr>
                <p:cNvGrpSpPr/>
                <p:nvPr/>
              </p:nvGrpSpPr>
              <p:grpSpPr>
                <a:xfrm>
                  <a:off x="2838475" y="2794333"/>
                  <a:ext cx="259185" cy="98232"/>
                  <a:chOff x="2838475" y="2794333"/>
                  <a:chExt cx="259185" cy="98232"/>
                </a:xfrm>
              </p:grpSpPr>
              <p:sp>
                <p:nvSpPr>
                  <p:cNvPr id="413" name="Google Shape;7840;p72">
                    <a:extLst>
                      <a:ext uri="{FF2B5EF4-FFF2-40B4-BE49-F238E27FC236}">
                        <a16:creationId xmlns:a16="http://schemas.microsoft.com/office/drawing/2014/main" id="{3101343F-ECDA-F3E3-9C3E-8D0DBE0D54D1}"/>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14" name="Google Shape;7841;p72">
                    <a:extLst>
                      <a:ext uri="{FF2B5EF4-FFF2-40B4-BE49-F238E27FC236}">
                        <a16:creationId xmlns:a16="http://schemas.microsoft.com/office/drawing/2014/main" id="{17890F2A-4CA9-9579-791A-2C0C62809553}"/>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15" name="Google Shape;7842;p72">
                    <a:extLst>
                      <a:ext uri="{FF2B5EF4-FFF2-40B4-BE49-F238E27FC236}">
                        <a16:creationId xmlns:a16="http://schemas.microsoft.com/office/drawing/2014/main" id="{5B3B89C4-2007-26D4-EFC7-E4DD5E5D4A17}"/>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410" name="Google Shape;7843;p72">
                  <a:extLst>
                    <a:ext uri="{FF2B5EF4-FFF2-40B4-BE49-F238E27FC236}">
                      <a16:creationId xmlns:a16="http://schemas.microsoft.com/office/drawing/2014/main" id="{C79ECAF3-7540-1150-7A5F-D01A2893D31F}"/>
                    </a:ext>
                  </a:extLst>
                </p:cNvPr>
                <p:cNvGrpSpPr/>
                <p:nvPr/>
              </p:nvGrpSpPr>
              <p:grpSpPr>
                <a:xfrm>
                  <a:off x="2977852" y="2595741"/>
                  <a:ext cx="224343" cy="182054"/>
                  <a:chOff x="2977852" y="2595741"/>
                  <a:chExt cx="224343" cy="182054"/>
                </a:xfrm>
              </p:grpSpPr>
              <p:sp>
                <p:nvSpPr>
                  <p:cNvPr id="411" name="Google Shape;7844;p72">
                    <a:extLst>
                      <a:ext uri="{FF2B5EF4-FFF2-40B4-BE49-F238E27FC236}">
                        <a16:creationId xmlns:a16="http://schemas.microsoft.com/office/drawing/2014/main" id="{B37CE990-5733-7E3E-03CB-FD40104867FE}"/>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12" name="Google Shape;7845;p72">
                    <a:extLst>
                      <a:ext uri="{FF2B5EF4-FFF2-40B4-BE49-F238E27FC236}">
                        <a16:creationId xmlns:a16="http://schemas.microsoft.com/office/drawing/2014/main" id="{0880EF9F-3808-78F3-82D8-7A6D2659A243}"/>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grpSp>
          <p:nvGrpSpPr>
            <p:cNvPr id="381" name="Google Shape;7846;p72">
              <a:extLst>
                <a:ext uri="{FF2B5EF4-FFF2-40B4-BE49-F238E27FC236}">
                  <a16:creationId xmlns:a16="http://schemas.microsoft.com/office/drawing/2014/main" id="{2A40CC07-84E0-078B-98D7-A349B5356230}"/>
                </a:ext>
              </a:extLst>
            </p:cNvPr>
            <p:cNvGrpSpPr/>
            <p:nvPr/>
          </p:nvGrpSpPr>
          <p:grpSpPr>
            <a:xfrm>
              <a:off x="2389399" y="3100241"/>
              <a:ext cx="812796" cy="296869"/>
              <a:chOff x="2389399" y="3100241"/>
              <a:chExt cx="812796" cy="296869"/>
            </a:xfrm>
          </p:grpSpPr>
          <p:grpSp>
            <p:nvGrpSpPr>
              <p:cNvPr id="382" name="Google Shape;7847;p72">
                <a:extLst>
                  <a:ext uri="{FF2B5EF4-FFF2-40B4-BE49-F238E27FC236}">
                    <a16:creationId xmlns:a16="http://schemas.microsoft.com/office/drawing/2014/main" id="{AE814B20-6873-BAE5-2FF7-5F153609AC45}"/>
                  </a:ext>
                </a:extLst>
              </p:cNvPr>
              <p:cNvGrpSpPr/>
              <p:nvPr/>
            </p:nvGrpSpPr>
            <p:grpSpPr>
              <a:xfrm>
                <a:off x="2683630" y="3100241"/>
                <a:ext cx="224334" cy="296869"/>
                <a:chOff x="2683630" y="3100241"/>
                <a:chExt cx="224334" cy="296869"/>
              </a:xfrm>
            </p:grpSpPr>
            <p:grpSp>
              <p:nvGrpSpPr>
                <p:cNvPr id="399" name="Google Shape;7848;p72">
                  <a:extLst>
                    <a:ext uri="{FF2B5EF4-FFF2-40B4-BE49-F238E27FC236}">
                      <a16:creationId xmlns:a16="http://schemas.microsoft.com/office/drawing/2014/main" id="{FAA8DDA4-0183-886D-4DD6-80D9F0F39A4E}"/>
                    </a:ext>
                  </a:extLst>
                </p:cNvPr>
                <p:cNvGrpSpPr/>
                <p:nvPr/>
              </p:nvGrpSpPr>
              <p:grpSpPr>
                <a:xfrm>
                  <a:off x="2788083" y="3100241"/>
                  <a:ext cx="15356" cy="98237"/>
                  <a:chOff x="2788083" y="3100241"/>
                  <a:chExt cx="15356" cy="98237"/>
                </a:xfrm>
              </p:grpSpPr>
              <p:sp>
                <p:nvSpPr>
                  <p:cNvPr id="403" name="Google Shape;7849;p72">
                    <a:extLst>
                      <a:ext uri="{FF2B5EF4-FFF2-40B4-BE49-F238E27FC236}">
                        <a16:creationId xmlns:a16="http://schemas.microsoft.com/office/drawing/2014/main" id="{F9E37F07-9C8D-2C17-0FB6-F71491597204}"/>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4" name="Google Shape;7850;p72">
                    <a:extLst>
                      <a:ext uri="{FF2B5EF4-FFF2-40B4-BE49-F238E27FC236}">
                        <a16:creationId xmlns:a16="http://schemas.microsoft.com/office/drawing/2014/main" id="{0D5DCE42-B3CD-D271-0E64-2C8B23B4729E}"/>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5" name="Google Shape;7851;p72">
                    <a:extLst>
                      <a:ext uri="{FF2B5EF4-FFF2-40B4-BE49-F238E27FC236}">
                        <a16:creationId xmlns:a16="http://schemas.microsoft.com/office/drawing/2014/main" id="{85202169-A68A-E999-4A1E-2B228DE43EFB}"/>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400" name="Google Shape;7852;p72">
                  <a:extLst>
                    <a:ext uri="{FF2B5EF4-FFF2-40B4-BE49-F238E27FC236}">
                      <a16:creationId xmlns:a16="http://schemas.microsoft.com/office/drawing/2014/main" id="{DE3D84C7-466A-2A70-346C-A6A85B79663A}"/>
                    </a:ext>
                  </a:extLst>
                </p:cNvPr>
                <p:cNvGrpSpPr/>
                <p:nvPr/>
              </p:nvGrpSpPr>
              <p:grpSpPr>
                <a:xfrm>
                  <a:off x="2683630" y="3215065"/>
                  <a:ext cx="224334" cy="182045"/>
                  <a:chOff x="2683630" y="3215065"/>
                  <a:chExt cx="224334" cy="182045"/>
                </a:xfrm>
              </p:grpSpPr>
              <p:sp>
                <p:nvSpPr>
                  <p:cNvPr id="401" name="Google Shape;7853;p72">
                    <a:extLst>
                      <a:ext uri="{FF2B5EF4-FFF2-40B4-BE49-F238E27FC236}">
                        <a16:creationId xmlns:a16="http://schemas.microsoft.com/office/drawing/2014/main" id="{5294022A-B1D3-08FE-79D8-40DB43FEC107}"/>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2" name="Google Shape;7854;p72">
                    <a:extLst>
                      <a:ext uri="{FF2B5EF4-FFF2-40B4-BE49-F238E27FC236}">
                        <a16:creationId xmlns:a16="http://schemas.microsoft.com/office/drawing/2014/main" id="{9C145449-399E-5E7C-D456-B40EC25CDC1E}"/>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83" name="Google Shape;7855;p72">
                <a:extLst>
                  <a:ext uri="{FF2B5EF4-FFF2-40B4-BE49-F238E27FC236}">
                    <a16:creationId xmlns:a16="http://schemas.microsoft.com/office/drawing/2014/main" id="{04026C21-71BF-441E-48FF-55E2C240E8BA}"/>
                  </a:ext>
                </a:extLst>
              </p:cNvPr>
              <p:cNvGrpSpPr/>
              <p:nvPr/>
            </p:nvGrpSpPr>
            <p:grpSpPr>
              <a:xfrm>
                <a:off x="2389399" y="3100241"/>
                <a:ext cx="363638" cy="296869"/>
                <a:chOff x="2389399" y="3100241"/>
                <a:chExt cx="363638" cy="296869"/>
              </a:xfrm>
            </p:grpSpPr>
            <p:grpSp>
              <p:nvGrpSpPr>
                <p:cNvPr id="392" name="Google Shape;7856;p72">
                  <a:extLst>
                    <a:ext uri="{FF2B5EF4-FFF2-40B4-BE49-F238E27FC236}">
                      <a16:creationId xmlns:a16="http://schemas.microsoft.com/office/drawing/2014/main" id="{D93FBA48-66A7-CB5F-2268-4ACEA65CB6B7}"/>
                    </a:ext>
                  </a:extLst>
                </p:cNvPr>
                <p:cNvGrpSpPr/>
                <p:nvPr/>
              </p:nvGrpSpPr>
              <p:grpSpPr>
                <a:xfrm>
                  <a:off x="2493852" y="3100241"/>
                  <a:ext cx="259185" cy="98237"/>
                  <a:chOff x="2493852" y="3100241"/>
                  <a:chExt cx="259185" cy="98237"/>
                </a:xfrm>
              </p:grpSpPr>
              <p:sp>
                <p:nvSpPr>
                  <p:cNvPr id="396" name="Google Shape;7857;p72">
                    <a:extLst>
                      <a:ext uri="{FF2B5EF4-FFF2-40B4-BE49-F238E27FC236}">
                        <a16:creationId xmlns:a16="http://schemas.microsoft.com/office/drawing/2014/main" id="{D1197FB3-DC59-9B81-2A12-5757FBD23A9E}"/>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7" name="Google Shape;7858;p72">
                    <a:extLst>
                      <a:ext uri="{FF2B5EF4-FFF2-40B4-BE49-F238E27FC236}">
                        <a16:creationId xmlns:a16="http://schemas.microsoft.com/office/drawing/2014/main" id="{EF910B22-377E-6F09-4126-9984CAA8F327}"/>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8" name="Google Shape;7859;p72">
                    <a:extLst>
                      <a:ext uri="{FF2B5EF4-FFF2-40B4-BE49-F238E27FC236}">
                        <a16:creationId xmlns:a16="http://schemas.microsoft.com/office/drawing/2014/main" id="{4A3CF12A-87F1-FEEA-14E7-B51992EC9848}"/>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93" name="Google Shape;7860;p72">
                  <a:extLst>
                    <a:ext uri="{FF2B5EF4-FFF2-40B4-BE49-F238E27FC236}">
                      <a16:creationId xmlns:a16="http://schemas.microsoft.com/office/drawing/2014/main" id="{2861BEBC-7B34-0D35-5C98-F62B05CC1FBD}"/>
                    </a:ext>
                  </a:extLst>
                </p:cNvPr>
                <p:cNvGrpSpPr/>
                <p:nvPr/>
              </p:nvGrpSpPr>
              <p:grpSpPr>
                <a:xfrm>
                  <a:off x="2389399" y="3215065"/>
                  <a:ext cx="224343" cy="182045"/>
                  <a:chOff x="2389399" y="3215065"/>
                  <a:chExt cx="224343" cy="182045"/>
                </a:xfrm>
              </p:grpSpPr>
              <p:sp>
                <p:nvSpPr>
                  <p:cNvPr id="394" name="Google Shape;7861;p72">
                    <a:extLst>
                      <a:ext uri="{FF2B5EF4-FFF2-40B4-BE49-F238E27FC236}">
                        <a16:creationId xmlns:a16="http://schemas.microsoft.com/office/drawing/2014/main" id="{EEB7450F-C469-D71B-B756-0CD30DB014E4}"/>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5" name="Google Shape;7862;p72">
                    <a:extLst>
                      <a:ext uri="{FF2B5EF4-FFF2-40B4-BE49-F238E27FC236}">
                        <a16:creationId xmlns:a16="http://schemas.microsoft.com/office/drawing/2014/main" id="{5CD27102-6AC1-E06F-E7DE-3902F592AF45}"/>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84" name="Google Shape;7863;p72">
                <a:extLst>
                  <a:ext uri="{FF2B5EF4-FFF2-40B4-BE49-F238E27FC236}">
                    <a16:creationId xmlns:a16="http://schemas.microsoft.com/office/drawing/2014/main" id="{5C087AC2-C18B-A558-584E-10B76D983E8A}"/>
                  </a:ext>
                </a:extLst>
              </p:cNvPr>
              <p:cNvGrpSpPr/>
              <p:nvPr/>
            </p:nvGrpSpPr>
            <p:grpSpPr>
              <a:xfrm>
                <a:off x="2838475" y="3100241"/>
                <a:ext cx="363719" cy="296869"/>
                <a:chOff x="2838475" y="3100241"/>
                <a:chExt cx="363719" cy="296869"/>
              </a:xfrm>
            </p:grpSpPr>
            <p:grpSp>
              <p:nvGrpSpPr>
                <p:cNvPr id="385" name="Google Shape;7864;p72">
                  <a:extLst>
                    <a:ext uri="{FF2B5EF4-FFF2-40B4-BE49-F238E27FC236}">
                      <a16:creationId xmlns:a16="http://schemas.microsoft.com/office/drawing/2014/main" id="{873461A4-F93D-4C1E-7659-C739244DC9C2}"/>
                    </a:ext>
                  </a:extLst>
                </p:cNvPr>
                <p:cNvGrpSpPr/>
                <p:nvPr/>
              </p:nvGrpSpPr>
              <p:grpSpPr>
                <a:xfrm>
                  <a:off x="2838475" y="3100241"/>
                  <a:ext cx="259185" cy="98237"/>
                  <a:chOff x="2838475" y="3100241"/>
                  <a:chExt cx="259185" cy="98237"/>
                </a:xfrm>
              </p:grpSpPr>
              <p:sp>
                <p:nvSpPr>
                  <p:cNvPr id="389" name="Google Shape;7865;p72">
                    <a:extLst>
                      <a:ext uri="{FF2B5EF4-FFF2-40B4-BE49-F238E27FC236}">
                        <a16:creationId xmlns:a16="http://schemas.microsoft.com/office/drawing/2014/main" id="{674AD545-38C8-A95B-FF00-51D1BAB7B43F}"/>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0" name="Google Shape;7866;p72">
                    <a:extLst>
                      <a:ext uri="{FF2B5EF4-FFF2-40B4-BE49-F238E27FC236}">
                        <a16:creationId xmlns:a16="http://schemas.microsoft.com/office/drawing/2014/main" id="{3FED1A1A-0A5A-49E1-461C-65F32BCC442D}"/>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1" name="Google Shape;7867;p72">
                    <a:extLst>
                      <a:ext uri="{FF2B5EF4-FFF2-40B4-BE49-F238E27FC236}">
                        <a16:creationId xmlns:a16="http://schemas.microsoft.com/office/drawing/2014/main" id="{92B292F5-63FC-1AE8-3A52-94CCFAFD179B}"/>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86" name="Google Shape;7868;p72">
                  <a:extLst>
                    <a:ext uri="{FF2B5EF4-FFF2-40B4-BE49-F238E27FC236}">
                      <a16:creationId xmlns:a16="http://schemas.microsoft.com/office/drawing/2014/main" id="{0A8F09B3-612C-3460-79FC-0112A5A9688B}"/>
                    </a:ext>
                  </a:extLst>
                </p:cNvPr>
                <p:cNvGrpSpPr/>
                <p:nvPr/>
              </p:nvGrpSpPr>
              <p:grpSpPr>
                <a:xfrm>
                  <a:off x="2977852" y="3215065"/>
                  <a:ext cx="224343" cy="182045"/>
                  <a:chOff x="2977852" y="3215065"/>
                  <a:chExt cx="224343" cy="182045"/>
                </a:xfrm>
              </p:grpSpPr>
              <p:sp>
                <p:nvSpPr>
                  <p:cNvPr id="387" name="Google Shape;7869;p72">
                    <a:extLst>
                      <a:ext uri="{FF2B5EF4-FFF2-40B4-BE49-F238E27FC236}">
                        <a16:creationId xmlns:a16="http://schemas.microsoft.com/office/drawing/2014/main" id="{B1F5535B-1A50-38CE-D0B3-D3BE3372D2DB}"/>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88" name="Google Shape;7870;p72">
                    <a:extLst>
                      <a:ext uri="{FF2B5EF4-FFF2-40B4-BE49-F238E27FC236}">
                        <a16:creationId xmlns:a16="http://schemas.microsoft.com/office/drawing/2014/main" id="{BFA84DD8-AC87-EB1F-1552-B54FD5CBCB97}"/>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grpSp>
      <p:sp>
        <p:nvSpPr>
          <p:cNvPr id="433" name="Google Shape;1529;p70">
            <a:extLst>
              <a:ext uri="{FF2B5EF4-FFF2-40B4-BE49-F238E27FC236}">
                <a16:creationId xmlns:a16="http://schemas.microsoft.com/office/drawing/2014/main" id="{9C5182EF-4FE6-CF25-63FF-C9F2AA3B74F2}"/>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lt1"/>
                </a:solidFill>
                <a:cs typeface="B Nazanin" panose="00000400000000000000" pitchFamily="2" charset="-78"/>
              </a:rPr>
              <a:t>انواع جدولها و نمودارها:</a:t>
            </a:r>
            <a:endParaRPr lang="fa-IR" sz="3600" dirty="0">
              <a:cs typeface="B Nazanin" panose="00000400000000000000" pitchFamily="2" charset="-78"/>
            </a:endParaRPr>
          </a:p>
        </p:txBody>
      </p:sp>
    </p:spTree>
    <p:extLst>
      <p:ext uri="{BB962C8B-B14F-4D97-AF65-F5344CB8AC3E}">
        <p14:creationId xmlns:p14="http://schemas.microsoft.com/office/powerpoint/2010/main" val="3736455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13106399" y="-16329"/>
            <a:ext cx="4382415" cy="1858537"/>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grpSp>
        <p:nvGrpSpPr>
          <p:cNvPr id="2" name="Google Shape;7875;p73">
            <a:extLst>
              <a:ext uri="{FF2B5EF4-FFF2-40B4-BE49-F238E27FC236}">
                <a16:creationId xmlns:a16="http://schemas.microsoft.com/office/drawing/2014/main" id="{D86FCA66-973C-8E23-0B35-49BE3AF1D748}"/>
              </a:ext>
            </a:extLst>
          </p:cNvPr>
          <p:cNvGrpSpPr/>
          <p:nvPr/>
        </p:nvGrpSpPr>
        <p:grpSpPr>
          <a:xfrm>
            <a:off x="1404176" y="6311844"/>
            <a:ext cx="4780828" cy="2049600"/>
            <a:chOff x="728925" y="3296613"/>
            <a:chExt cx="2390414" cy="1024800"/>
          </a:xfrm>
        </p:grpSpPr>
        <p:grpSp>
          <p:nvGrpSpPr>
            <p:cNvPr id="3" name="Google Shape;7876;p73">
              <a:extLst>
                <a:ext uri="{FF2B5EF4-FFF2-40B4-BE49-F238E27FC236}">
                  <a16:creationId xmlns:a16="http://schemas.microsoft.com/office/drawing/2014/main" id="{6FF721E4-67E5-3018-1AB7-B31A00C008A1}"/>
                </a:ext>
              </a:extLst>
            </p:cNvPr>
            <p:cNvGrpSpPr/>
            <p:nvPr/>
          </p:nvGrpSpPr>
          <p:grpSpPr>
            <a:xfrm>
              <a:off x="728925" y="3619800"/>
              <a:ext cx="2390414" cy="500893"/>
              <a:chOff x="728925" y="3619800"/>
              <a:chExt cx="2390414" cy="500893"/>
            </a:xfrm>
          </p:grpSpPr>
          <p:sp>
            <p:nvSpPr>
              <p:cNvPr id="39" name="Google Shape;7877;p73">
                <a:extLst>
                  <a:ext uri="{FF2B5EF4-FFF2-40B4-BE49-F238E27FC236}">
                    <a16:creationId xmlns:a16="http://schemas.microsoft.com/office/drawing/2014/main" id="{9F2A5052-5675-5ABD-F2A5-52F512B9DA0E}"/>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sp>
            <p:nvSpPr>
              <p:cNvPr id="40" name="Google Shape;7878;p73">
                <a:extLst>
                  <a:ext uri="{FF2B5EF4-FFF2-40B4-BE49-F238E27FC236}">
                    <a16:creationId xmlns:a16="http://schemas.microsoft.com/office/drawing/2014/main" id="{FBE1D9A9-238D-7240-C801-AAB252AFC65E}"/>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grpSp>
        <p:grpSp>
          <p:nvGrpSpPr>
            <p:cNvPr id="6" name="Google Shape;7879;p73">
              <a:extLst>
                <a:ext uri="{FF2B5EF4-FFF2-40B4-BE49-F238E27FC236}">
                  <a16:creationId xmlns:a16="http://schemas.microsoft.com/office/drawing/2014/main" id="{3E9ABC82-9A57-4936-76E9-91DD626CC6B5}"/>
                </a:ext>
              </a:extLst>
            </p:cNvPr>
            <p:cNvGrpSpPr/>
            <p:nvPr/>
          </p:nvGrpSpPr>
          <p:grpSpPr>
            <a:xfrm>
              <a:off x="1348050" y="3296613"/>
              <a:ext cx="1706152" cy="1024800"/>
              <a:chOff x="1348050" y="3296613"/>
              <a:chExt cx="1706152" cy="1024800"/>
            </a:xfrm>
          </p:grpSpPr>
          <p:sp>
            <p:nvSpPr>
              <p:cNvPr id="34" name="Google Shape;7880;p73">
                <a:extLst>
                  <a:ext uri="{FF2B5EF4-FFF2-40B4-BE49-F238E27FC236}">
                    <a16:creationId xmlns:a16="http://schemas.microsoft.com/office/drawing/2014/main" id="{535FDB56-3696-6077-3D44-ADBF55B344A6}"/>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sp>
            <p:nvSpPr>
              <p:cNvPr id="35" name="Google Shape;7881;p73">
                <a:extLst>
                  <a:ext uri="{FF2B5EF4-FFF2-40B4-BE49-F238E27FC236}">
                    <a16:creationId xmlns:a16="http://schemas.microsoft.com/office/drawing/2014/main" id="{3C915E0A-05DB-36DB-E7CF-5011098BF617}"/>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sp>
            <p:nvSpPr>
              <p:cNvPr id="36" name="Google Shape;7882;p73">
                <a:extLst>
                  <a:ext uri="{FF2B5EF4-FFF2-40B4-BE49-F238E27FC236}">
                    <a16:creationId xmlns:a16="http://schemas.microsoft.com/office/drawing/2014/main" id="{F0E012CE-A4AA-707B-24E0-11663DAEF81E}"/>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sp>
            <p:nvSpPr>
              <p:cNvPr id="37" name="Google Shape;7883;p73">
                <a:extLst>
                  <a:ext uri="{FF2B5EF4-FFF2-40B4-BE49-F238E27FC236}">
                    <a16:creationId xmlns:a16="http://schemas.microsoft.com/office/drawing/2014/main" id="{BC012AA0-FB2C-F65B-A9EA-0EDF4E392AA7}"/>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sp>
            <p:nvSpPr>
              <p:cNvPr id="38" name="Google Shape;7884;p73">
                <a:extLst>
                  <a:ext uri="{FF2B5EF4-FFF2-40B4-BE49-F238E27FC236}">
                    <a16:creationId xmlns:a16="http://schemas.microsoft.com/office/drawing/2014/main" id="{FD8F4401-66AA-C42A-F767-9E64D1D2363F}"/>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00B050"/>
                  </a:solidFill>
                  <a:cs typeface="B Nazanin" panose="00000400000000000000" pitchFamily="2" charset="-78"/>
                </a:endParaRPr>
              </a:p>
            </p:txBody>
          </p:sp>
        </p:grpSp>
        <p:grpSp>
          <p:nvGrpSpPr>
            <p:cNvPr id="7" name="Google Shape;7885;p73">
              <a:extLst>
                <a:ext uri="{FF2B5EF4-FFF2-40B4-BE49-F238E27FC236}">
                  <a16:creationId xmlns:a16="http://schemas.microsoft.com/office/drawing/2014/main" id="{2F135135-F89D-8EBB-E3DA-8B969D5CC41E}"/>
                </a:ext>
              </a:extLst>
            </p:cNvPr>
            <p:cNvGrpSpPr/>
            <p:nvPr/>
          </p:nvGrpSpPr>
          <p:grpSpPr>
            <a:xfrm>
              <a:off x="1455707" y="3654858"/>
              <a:ext cx="1491150" cy="417657"/>
              <a:chOff x="1455707" y="3654858"/>
              <a:chExt cx="1491150" cy="417657"/>
            </a:xfrm>
          </p:grpSpPr>
          <p:sp>
            <p:nvSpPr>
              <p:cNvPr id="8" name="Google Shape;7886;p73">
                <a:extLst>
                  <a:ext uri="{FF2B5EF4-FFF2-40B4-BE49-F238E27FC236}">
                    <a16:creationId xmlns:a16="http://schemas.microsoft.com/office/drawing/2014/main" id="{BF3BCFBA-15DE-2B48-101D-610CA252BF22}"/>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 name="Google Shape;7887;p73">
                <a:extLst>
                  <a:ext uri="{FF2B5EF4-FFF2-40B4-BE49-F238E27FC236}">
                    <a16:creationId xmlns:a16="http://schemas.microsoft.com/office/drawing/2014/main" id="{20DDDAC8-1CC5-46B5-C43C-82B5D5370EED}"/>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 name="Google Shape;7888;p73">
                <a:extLst>
                  <a:ext uri="{FF2B5EF4-FFF2-40B4-BE49-F238E27FC236}">
                    <a16:creationId xmlns:a16="http://schemas.microsoft.com/office/drawing/2014/main" id="{85B41C6E-3EC6-51D9-361C-962008BD900D}"/>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 name="Google Shape;7889;p73">
                <a:extLst>
                  <a:ext uri="{FF2B5EF4-FFF2-40B4-BE49-F238E27FC236}">
                    <a16:creationId xmlns:a16="http://schemas.microsoft.com/office/drawing/2014/main" id="{E112D50D-F43B-9E61-78D3-5FA3E412F98E}"/>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4" name="Google Shape;7890;p73">
                <a:extLst>
                  <a:ext uri="{FF2B5EF4-FFF2-40B4-BE49-F238E27FC236}">
                    <a16:creationId xmlns:a16="http://schemas.microsoft.com/office/drawing/2014/main" id="{2FAACEFD-23BC-38DB-DEED-D57BD8AF0B25}"/>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7" name="Google Shape;7891;p73">
                <a:extLst>
                  <a:ext uri="{FF2B5EF4-FFF2-40B4-BE49-F238E27FC236}">
                    <a16:creationId xmlns:a16="http://schemas.microsoft.com/office/drawing/2014/main" id="{24E44326-E2EF-2D26-50FE-E23DB9E86C8B}"/>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8" name="Google Shape;7892;p73">
                <a:extLst>
                  <a:ext uri="{FF2B5EF4-FFF2-40B4-BE49-F238E27FC236}">
                    <a16:creationId xmlns:a16="http://schemas.microsoft.com/office/drawing/2014/main" id="{64D50E28-7904-280C-0CE4-9E7A442D3B9A}"/>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1" name="Google Shape;7893;p73">
                <a:extLst>
                  <a:ext uri="{FF2B5EF4-FFF2-40B4-BE49-F238E27FC236}">
                    <a16:creationId xmlns:a16="http://schemas.microsoft.com/office/drawing/2014/main" id="{7773E0C5-01CB-B793-C665-2A60A7C80E53}"/>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2" name="Google Shape;7894;p73">
                <a:extLst>
                  <a:ext uri="{FF2B5EF4-FFF2-40B4-BE49-F238E27FC236}">
                    <a16:creationId xmlns:a16="http://schemas.microsoft.com/office/drawing/2014/main" id="{FB350E5C-588C-BBAE-91B1-6C6A8732DF74}"/>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3" name="Google Shape;7895;p73">
                <a:extLst>
                  <a:ext uri="{FF2B5EF4-FFF2-40B4-BE49-F238E27FC236}">
                    <a16:creationId xmlns:a16="http://schemas.microsoft.com/office/drawing/2014/main" id="{EF9EEBAB-F11E-9D22-4F26-580604BD96FB}"/>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4" name="Google Shape;7896;p73">
                <a:extLst>
                  <a:ext uri="{FF2B5EF4-FFF2-40B4-BE49-F238E27FC236}">
                    <a16:creationId xmlns:a16="http://schemas.microsoft.com/office/drawing/2014/main" id="{96779D69-BEF8-A432-8CE9-0D39D65B7174}"/>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5" name="Google Shape;7897;p73">
                <a:extLst>
                  <a:ext uri="{FF2B5EF4-FFF2-40B4-BE49-F238E27FC236}">
                    <a16:creationId xmlns:a16="http://schemas.microsoft.com/office/drawing/2014/main" id="{1DCD1778-31E1-D543-D3F5-70404C39FBDE}"/>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6" name="Google Shape;7898;p73">
                <a:extLst>
                  <a:ext uri="{FF2B5EF4-FFF2-40B4-BE49-F238E27FC236}">
                    <a16:creationId xmlns:a16="http://schemas.microsoft.com/office/drawing/2014/main" id="{20EE58CA-784C-3177-8A6F-D259AEAC9AD4}"/>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7" name="Google Shape;7899;p73">
                <a:extLst>
                  <a:ext uri="{FF2B5EF4-FFF2-40B4-BE49-F238E27FC236}">
                    <a16:creationId xmlns:a16="http://schemas.microsoft.com/office/drawing/2014/main" id="{A1587541-ED78-F892-D3E5-784D33DB3D4B}"/>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8" name="Google Shape;7900;p73">
                <a:extLst>
                  <a:ext uri="{FF2B5EF4-FFF2-40B4-BE49-F238E27FC236}">
                    <a16:creationId xmlns:a16="http://schemas.microsoft.com/office/drawing/2014/main" id="{9B801CD5-E225-CF62-CA44-AF6F1DBDA01D}"/>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29" name="Google Shape;7901;p73">
                <a:extLst>
                  <a:ext uri="{FF2B5EF4-FFF2-40B4-BE49-F238E27FC236}">
                    <a16:creationId xmlns:a16="http://schemas.microsoft.com/office/drawing/2014/main" id="{FE12B488-48B1-BE43-A24F-8850626DEDA9}"/>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0" name="Google Shape;7902;p73">
                <a:extLst>
                  <a:ext uri="{FF2B5EF4-FFF2-40B4-BE49-F238E27FC236}">
                    <a16:creationId xmlns:a16="http://schemas.microsoft.com/office/drawing/2014/main" id="{E4900D14-D964-E114-7B70-30F542A73152}"/>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1" name="Google Shape;7903;p73">
                <a:extLst>
                  <a:ext uri="{FF2B5EF4-FFF2-40B4-BE49-F238E27FC236}">
                    <a16:creationId xmlns:a16="http://schemas.microsoft.com/office/drawing/2014/main" id="{3A6D8EB3-D3D9-FA70-F50D-B1F2762D7A8F}"/>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2" name="Google Shape;7904;p73">
                <a:extLst>
                  <a:ext uri="{FF2B5EF4-FFF2-40B4-BE49-F238E27FC236}">
                    <a16:creationId xmlns:a16="http://schemas.microsoft.com/office/drawing/2014/main" id="{7EB994C7-C42F-1F36-D98E-24B880AAD66C}"/>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33" name="Google Shape;7905;p73">
                <a:extLst>
                  <a:ext uri="{FF2B5EF4-FFF2-40B4-BE49-F238E27FC236}">
                    <a16:creationId xmlns:a16="http://schemas.microsoft.com/office/drawing/2014/main" id="{8B14A227-FA67-192B-7D8E-5A8B18313A3E}"/>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graphicFrame>
        <p:nvGraphicFramePr>
          <p:cNvPr id="41" name="Google Shape;7906;p73">
            <a:extLst>
              <a:ext uri="{FF2B5EF4-FFF2-40B4-BE49-F238E27FC236}">
                <a16:creationId xmlns:a16="http://schemas.microsoft.com/office/drawing/2014/main" id="{78F564A3-FA95-EE9F-85F5-F2256F9C1B4E}"/>
              </a:ext>
            </a:extLst>
          </p:cNvPr>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42" name="Google Shape;7907;p73">
            <a:extLst>
              <a:ext uri="{FF2B5EF4-FFF2-40B4-BE49-F238E27FC236}">
                <a16:creationId xmlns:a16="http://schemas.microsoft.com/office/drawing/2014/main" id="{ED501550-EA0C-34C1-93A3-1617F937FC70}"/>
              </a:ext>
            </a:extLst>
          </p:cNvPr>
          <p:cNvGrpSpPr/>
          <p:nvPr/>
        </p:nvGrpSpPr>
        <p:grpSpPr>
          <a:xfrm>
            <a:off x="1420929" y="1963198"/>
            <a:ext cx="4793010" cy="1953004"/>
            <a:chOff x="749309" y="1112739"/>
            <a:chExt cx="2371603" cy="976502"/>
          </a:xfrm>
        </p:grpSpPr>
        <p:grpSp>
          <p:nvGrpSpPr>
            <p:cNvPr id="43" name="Google Shape;7908;p73">
              <a:extLst>
                <a:ext uri="{FF2B5EF4-FFF2-40B4-BE49-F238E27FC236}">
                  <a16:creationId xmlns:a16="http://schemas.microsoft.com/office/drawing/2014/main" id="{71CE5081-FDF5-5897-BA67-63255AC4FE35}"/>
                </a:ext>
              </a:extLst>
            </p:cNvPr>
            <p:cNvGrpSpPr/>
            <p:nvPr/>
          </p:nvGrpSpPr>
          <p:grpSpPr>
            <a:xfrm>
              <a:off x="1092126" y="1112739"/>
              <a:ext cx="2028786" cy="975464"/>
              <a:chOff x="1092126" y="1112739"/>
              <a:chExt cx="2028786" cy="975464"/>
            </a:xfrm>
          </p:grpSpPr>
          <p:sp>
            <p:nvSpPr>
              <p:cNvPr id="53" name="Google Shape;7909;p73">
                <a:extLst>
                  <a:ext uri="{FF2B5EF4-FFF2-40B4-BE49-F238E27FC236}">
                    <a16:creationId xmlns:a16="http://schemas.microsoft.com/office/drawing/2014/main" id="{6B9F4063-5CE5-445F-8388-A92A925D09BD}"/>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4" name="Google Shape;7910;p73">
                <a:extLst>
                  <a:ext uri="{FF2B5EF4-FFF2-40B4-BE49-F238E27FC236}">
                    <a16:creationId xmlns:a16="http://schemas.microsoft.com/office/drawing/2014/main" id="{1ECCD5E4-BA94-4F46-A96B-E6AF7A814CE1}"/>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5" name="Google Shape;7911;p73">
                <a:extLst>
                  <a:ext uri="{FF2B5EF4-FFF2-40B4-BE49-F238E27FC236}">
                    <a16:creationId xmlns:a16="http://schemas.microsoft.com/office/drawing/2014/main" id="{13825C32-2A83-33D9-7460-37566DF2FA3F}"/>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6" name="Google Shape;7912;p73">
                <a:extLst>
                  <a:ext uri="{FF2B5EF4-FFF2-40B4-BE49-F238E27FC236}">
                    <a16:creationId xmlns:a16="http://schemas.microsoft.com/office/drawing/2014/main" id="{54B5A4B2-E4A6-C978-4A0A-2A9D595FB879}"/>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7" name="Google Shape;7913;p73">
                <a:extLst>
                  <a:ext uri="{FF2B5EF4-FFF2-40B4-BE49-F238E27FC236}">
                    <a16:creationId xmlns:a16="http://schemas.microsoft.com/office/drawing/2014/main" id="{60547058-26E7-4186-1171-064331BC0544}"/>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8" name="Google Shape;7914;p73">
                <a:extLst>
                  <a:ext uri="{FF2B5EF4-FFF2-40B4-BE49-F238E27FC236}">
                    <a16:creationId xmlns:a16="http://schemas.microsoft.com/office/drawing/2014/main" id="{7C5D66A1-BF18-872B-4C3D-3A2F9D50AB13}"/>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9" name="Google Shape;7915;p73">
                <a:extLst>
                  <a:ext uri="{FF2B5EF4-FFF2-40B4-BE49-F238E27FC236}">
                    <a16:creationId xmlns:a16="http://schemas.microsoft.com/office/drawing/2014/main" id="{5B13A70C-8184-1838-2633-54F96C480BF1}"/>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0" name="Google Shape;7916;p73">
                <a:extLst>
                  <a:ext uri="{FF2B5EF4-FFF2-40B4-BE49-F238E27FC236}">
                    <a16:creationId xmlns:a16="http://schemas.microsoft.com/office/drawing/2014/main" id="{8D2637E8-39ED-251A-ABC5-0B3495FDE5E5}"/>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1" name="Google Shape;7917;p73">
                <a:extLst>
                  <a:ext uri="{FF2B5EF4-FFF2-40B4-BE49-F238E27FC236}">
                    <a16:creationId xmlns:a16="http://schemas.microsoft.com/office/drawing/2014/main" id="{0A7193AA-0DB0-6A48-CF9C-2F1D8D338152}"/>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2" name="Google Shape;7918;p73">
                <a:extLst>
                  <a:ext uri="{FF2B5EF4-FFF2-40B4-BE49-F238E27FC236}">
                    <a16:creationId xmlns:a16="http://schemas.microsoft.com/office/drawing/2014/main" id="{93962A6B-B501-000A-3827-861DA8A1ECEB}"/>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3" name="Google Shape;7919;p73">
                <a:extLst>
                  <a:ext uri="{FF2B5EF4-FFF2-40B4-BE49-F238E27FC236}">
                    <a16:creationId xmlns:a16="http://schemas.microsoft.com/office/drawing/2014/main" id="{C1A47A91-9867-0958-CBD1-DAF0A2E6E15B}"/>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4" name="Google Shape;7920;p73">
                <a:extLst>
                  <a:ext uri="{FF2B5EF4-FFF2-40B4-BE49-F238E27FC236}">
                    <a16:creationId xmlns:a16="http://schemas.microsoft.com/office/drawing/2014/main" id="{9140BE6A-E431-A176-666C-D4BA00B3B50D}"/>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5" name="Google Shape;7921;p73">
                <a:extLst>
                  <a:ext uri="{FF2B5EF4-FFF2-40B4-BE49-F238E27FC236}">
                    <a16:creationId xmlns:a16="http://schemas.microsoft.com/office/drawing/2014/main" id="{76819DE3-ECC3-8973-17F3-61706D8A556D}"/>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6" name="Google Shape;7922;p73">
                <a:extLst>
                  <a:ext uri="{FF2B5EF4-FFF2-40B4-BE49-F238E27FC236}">
                    <a16:creationId xmlns:a16="http://schemas.microsoft.com/office/drawing/2014/main" id="{1EE98A8C-8069-3693-8FCC-633842FE35F9}"/>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7" name="Google Shape;7923;p73">
                <a:extLst>
                  <a:ext uri="{FF2B5EF4-FFF2-40B4-BE49-F238E27FC236}">
                    <a16:creationId xmlns:a16="http://schemas.microsoft.com/office/drawing/2014/main" id="{9A0771BB-C1C1-981F-9B2E-AAA893DB224C}"/>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8" name="Google Shape;7924;p73">
                <a:extLst>
                  <a:ext uri="{FF2B5EF4-FFF2-40B4-BE49-F238E27FC236}">
                    <a16:creationId xmlns:a16="http://schemas.microsoft.com/office/drawing/2014/main" id="{3B8CEA55-6DEE-AB9E-8A22-F8D4D7AE8B6B}"/>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69" name="Google Shape;7925;p73">
                <a:extLst>
                  <a:ext uri="{FF2B5EF4-FFF2-40B4-BE49-F238E27FC236}">
                    <a16:creationId xmlns:a16="http://schemas.microsoft.com/office/drawing/2014/main" id="{F6295C7E-FD9A-08EC-D8E1-7FAED291B262}"/>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0" name="Google Shape;7926;p73">
                <a:extLst>
                  <a:ext uri="{FF2B5EF4-FFF2-40B4-BE49-F238E27FC236}">
                    <a16:creationId xmlns:a16="http://schemas.microsoft.com/office/drawing/2014/main" id="{E5C10236-E5A5-BCE2-5563-DF4623287E1D}"/>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1" name="Google Shape;7927;p73">
                <a:extLst>
                  <a:ext uri="{FF2B5EF4-FFF2-40B4-BE49-F238E27FC236}">
                    <a16:creationId xmlns:a16="http://schemas.microsoft.com/office/drawing/2014/main" id="{EFF2FA5C-D17E-9C29-6E6D-D37BA69E9B46}"/>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2" name="Google Shape;7928;p73">
                <a:extLst>
                  <a:ext uri="{FF2B5EF4-FFF2-40B4-BE49-F238E27FC236}">
                    <a16:creationId xmlns:a16="http://schemas.microsoft.com/office/drawing/2014/main" id="{62DF0FCD-DB61-EF7A-5B46-6AF2C7B5456D}"/>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3" name="Google Shape;7929;p73">
                <a:extLst>
                  <a:ext uri="{FF2B5EF4-FFF2-40B4-BE49-F238E27FC236}">
                    <a16:creationId xmlns:a16="http://schemas.microsoft.com/office/drawing/2014/main" id="{FA984256-9CF9-7EEF-0383-69E65353718C}"/>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4" name="Google Shape;7930;p73">
                <a:extLst>
                  <a:ext uri="{FF2B5EF4-FFF2-40B4-BE49-F238E27FC236}">
                    <a16:creationId xmlns:a16="http://schemas.microsoft.com/office/drawing/2014/main" id="{958CD4DD-CD00-4510-4FAD-1AAC4949439B}"/>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5" name="Google Shape;7931;p73">
                <a:extLst>
                  <a:ext uri="{FF2B5EF4-FFF2-40B4-BE49-F238E27FC236}">
                    <a16:creationId xmlns:a16="http://schemas.microsoft.com/office/drawing/2014/main" id="{E79DA55C-C170-5D8B-F375-06F3AB6EF8ED}"/>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76" name="Google Shape;7932;p73">
                <a:extLst>
                  <a:ext uri="{FF2B5EF4-FFF2-40B4-BE49-F238E27FC236}">
                    <a16:creationId xmlns:a16="http://schemas.microsoft.com/office/drawing/2014/main" id="{D9D1CE50-DD3B-3312-4550-81BA11B5E026}"/>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44" name="Google Shape;7933;p73">
              <a:extLst>
                <a:ext uri="{FF2B5EF4-FFF2-40B4-BE49-F238E27FC236}">
                  <a16:creationId xmlns:a16="http://schemas.microsoft.com/office/drawing/2014/main" id="{67814259-62CA-26AC-55CF-D82D235A38A5}"/>
                </a:ext>
              </a:extLst>
            </p:cNvPr>
            <p:cNvGrpSpPr/>
            <p:nvPr/>
          </p:nvGrpSpPr>
          <p:grpSpPr>
            <a:xfrm>
              <a:off x="749309" y="1112739"/>
              <a:ext cx="314700" cy="975464"/>
              <a:chOff x="749309" y="1112739"/>
              <a:chExt cx="314700" cy="975464"/>
            </a:xfrm>
          </p:grpSpPr>
          <p:sp>
            <p:nvSpPr>
              <p:cNvPr id="49" name="Google Shape;7934;p73">
                <a:extLst>
                  <a:ext uri="{FF2B5EF4-FFF2-40B4-BE49-F238E27FC236}">
                    <a16:creationId xmlns:a16="http://schemas.microsoft.com/office/drawing/2014/main" id="{2560B763-9134-B2EE-7C1E-27705226F298}"/>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0" name="Google Shape;7935;p73">
                <a:extLst>
                  <a:ext uri="{FF2B5EF4-FFF2-40B4-BE49-F238E27FC236}">
                    <a16:creationId xmlns:a16="http://schemas.microsoft.com/office/drawing/2014/main" id="{E7BC2F24-403F-1E4A-EC16-783DB3DC1AB3}"/>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1" name="Google Shape;7936;p73">
                <a:extLst>
                  <a:ext uri="{FF2B5EF4-FFF2-40B4-BE49-F238E27FC236}">
                    <a16:creationId xmlns:a16="http://schemas.microsoft.com/office/drawing/2014/main" id="{11FC4E13-D267-8D3E-59F8-2E8E002DFC45}"/>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52" name="Google Shape;7937;p73">
                <a:extLst>
                  <a:ext uri="{FF2B5EF4-FFF2-40B4-BE49-F238E27FC236}">
                    <a16:creationId xmlns:a16="http://schemas.microsoft.com/office/drawing/2014/main" id="{1B2602A3-EA8F-F794-F7C2-CC80A04C1550}"/>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sp>
          <p:nvSpPr>
            <p:cNvPr id="45" name="Google Shape;7938;p73">
              <a:extLst>
                <a:ext uri="{FF2B5EF4-FFF2-40B4-BE49-F238E27FC236}">
                  <a16:creationId xmlns:a16="http://schemas.microsoft.com/office/drawing/2014/main" id="{430D391B-B453-D7E8-0FD4-F93A648DCF4D}"/>
                </a:ext>
              </a:extLst>
            </p:cNvPr>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6" name="Google Shape;7939;p73">
              <a:extLst>
                <a:ext uri="{FF2B5EF4-FFF2-40B4-BE49-F238E27FC236}">
                  <a16:creationId xmlns:a16="http://schemas.microsoft.com/office/drawing/2014/main" id="{A5C0250C-2CB9-8C56-0B3B-0D6CC58BF6B5}"/>
                </a:ext>
              </a:extLst>
            </p:cNvPr>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7" name="Google Shape;7940;p73">
              <a:extLst>
                <a:ext uri="{FF2B5EF4-FFF2-40B4-BE49-F238E27FC236}">
                  <a16:creationId xmlns:a16="http://schemas.microsoft.com/office/drawing/2014/main" id="{4457E4A0-4814-A1A7-8D74-5C177F1DE6B8}"/>
                </a:ext>
              </a:extLst>
            </p:cNvPr>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48" name="Google Shape;7941;p73">
              <a:extLst>
                <a:ext uri="{FF2B5EF4-FFF2-40B4-BE49-F238E27FC236}">
                  <a16:creationId xmlns:a16="http://schemas.microsoft.com/office/drawing/2014/main" id="{1F2A8569-9BC8-DE23-71CF-2FE7AC3D329D}"/>
                </a:ext>
              </a:extLst>
            </p:cNvPr>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aphicFrame>
        <p:nvGraphicFramePr>
          <p:cNvPr id="77" name="Google Shape;7942;p73">
            <a:extLst>
              <a:ext uri="{FF2B5EF4-FFF2-40B4-BE49-F238E27FC236}">
                <a16:creationId xmlns:a16="http://schemas.microsoft.com/office/drawing/2014/main" id="{D58308E3-0739-F0D1-5998-B0B0F6021160}"/>
              </a:ext>
            </a:extLst>
          </p:cNvPr>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8" name="Google Shape;7943;p73">
            <a:extLst>
              <a:ext uri="{FF2B5EF4-FFF2-40B4-BE49-F238E27FC236}">
                <a16:creationId xmlns:a16="http://schemas.microsoft.com/office/drawing/2014/main" id="{D2E9E9E9-3386-9D3E-F470-8B933C012CC3}"/>
              </a:ext>
            </a:extLst>
          </p:cNvPr>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 name="Google Shape;7944;p73">
            <a:extLst>
              <a:ext uri="{FF2B5EF4-FFF2-40B4-BE49-F238E27FC236}">
                <a16:creationId xmlns:a16="http://schemas.microsoft.com/office/drawing/2014/main" id="{C2F65D0B-0ACE-EC1B-E63B-8395DB3B29DA}"/>
              </a:ext>
            </a:extLst>
          </p:cNvPr>
          <p:cNvGrpSpPr/>
          <p:nvPr/>
        </p:nvGrpSpPr>
        <p:grpSpPr>
          <a:xfrm>
            <a:off x="6721323" y="6289590"/>
            <a:ext cx="4726754" cy="2094124"/>
            <a:chOff x="3358399" y="3285485"/>
            <a:chExt cx="2363377" cy="1047062"/>
          </a:xfrm>
        </p:grpSpPr>
        <p:grpSp>
          <p:nvGrpSpPr>
            <p:cNvPr id="80" name="Google Shape;7945;p73">
              <a:extLst>
                <a:ext uri="{FF2B5EF4-FFF2-40B4-BE49-F238E27FC236}">
                  <a16:creationId xmlns:a16="http://schemas.microsoft.com/office/drawing/2014/main" id="{EEBD79FC-F55E-13DE-C0BF-89F59679AEED}"/>
                </a:ext>
              </a:extLst>
            </p:cNvPr>
            <p:cNvGrpSpPr/>
            <p:nvPr/>
          </p:nvGrpSpPr>
          <p:grpSpPr>
            <a:xfrm>
              <a:off x="3358412" y="3285485"/>
              <a:ext cx="2363244" cy="139500"/>
              <a:chOff x="3358412" y="3285485"/>
              <a:chExt cx="2363244" cy="139500"/>
            </a:xfrm>
          </p:grpSpPr>
          <p:sp>
            <p:nvSpPr>
              <p:cNvPr id="111" name="Google Shape;7946;p73">
                <a:extLst>
                  <a:ext uri="{FF2B5EF4-FFF2-40B4-BE49-F238E27FC236}">
                    <a16:creationId xmlns:a16="http://schemas.microsoft.com/office/drawing/2014/main" id="{FE0D825C-F490-9074-99B1-AC26DE83BF31}"/>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2" name="Google Shape;7947;p73">
                <a:extLst>
                  <a:ext uri="{FF2B5EF4-FFF2-40B4-BE49-F238E27FC236}">
                    <a16:creationId xmlns:a16="http://schemas.microsoft.com/office/drawing/2014/main" id="{F436AD05-1B35-DFED-83B5-C086283481AE}"/>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3" name="Google Shape;7948;p73">
                <a:extLst>
                  <a:ext uri="{FF2B5EF4-FFF2-40B4-BE49-F238E27FC236}">
                    <a16:creationId xmlns:a16="http://schemas.microsoft.com/office/drawing/2014/main" id="{85494E72-7027-5B97-3816-7DA19EF4DF92}"/>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4" name="Google Shape;7949;p73">
                <a:extLst>
                  <a:ext uri="{FF2B5EF4-FFF2-40B4-BE49-F238E27FC236}">
                    <a16:creationId xmlns:a16="http://schemas.microsoft.com/office/drawing/2014/main" id="{A2913A3F-E263-F1E3-3014-B1405EB3023C}"/>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5" name="Google Shape;7950;p73">
                <a:extLst>
                  <a:ext uri="{FF2B5EF4-FFF2-40B4-BE49-F238E27FC236}">
                    <a16:creationId xmlns:a16="http://schemas.microsoft.com/office/drawing/2014/main" id="{C03DA5E4-DB61-337E-BA77-C3D69AE63457}"/>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1" name="Google Shape;7951;p73">
              <a:extLst>
                <a:ext uri="{FF2B5EF4-FFF2-40B4-BE49-F238E27FC236}">
                  <a16:creationId xmlns:a16="http://schemas.microsoft.com/office/drawing/2014/main" id="{1276C556-AEFF-066F-72EC-88B560FBCF58}"/>
                </a:ext>
              </a:extLst>
            </p:cNvPr>
            <p:cNvGrpSpPr/>
            <p:nvPr/>
          </p:nvGrpSpPr>
          <p:grpSpPr>
            <a:xfrm>
              <a:off x="3358412" y="3466996"/>
              <a:ext cx="2363244" cy="139500"/>
              <a:chOff x="3358412" y="3466996"/>
              <a:chExt cx="2363244" cy="139500"/>
            </a:xfrm>
          </p:grpSpPr>
          <p:sp>
            <p:nvSpPr>
              <p:cNvPr id="106" name="Google Shape;7952;p73">
                <a:extLst>
                  <a:ext uri="{FF2B5EF4-FFF2-40B4-BE49-F238E27FC236}">
                    <a16:creationId xmlns:a16="http://schemas.microsoft.com/office/drawing/2014/main" id="{D6738091-5D3D-8ABD-900A-62268B2DE58D}"/>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7" name="Google Shape;7953;p73">
                <a:extLst>
                  <a:ext uri="{FF2B5EF4-FFF2-40B4-BE49-F238E27FC236}">
                    <a16:creationId xmlns:a16="http://schemas.microsoft.com/office/drawing/2014/main" id="{E7E2DD8E-290A-877B-9984-8A36ADC3AFDB}"/>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8" name="Google Shape;7954;p73">
                <a:extLst>
                  <a:ext uri="{FF2B5EF4-FFF2-40B4-BE49-F238E27FC236}">
                    <a16:creationId xmlns:a16="http://schemas.microsoft.com/office/drawing/2014/main" id="{63F24896-A574-7DA1-6A25-5CC6A0F99235}"/>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9" name="Google Shape;7955;p73">
                <a:extLst>
                  <a:ext uri="{FF2B5EF4-FFF2-40B4-BE49-F238E27FC236}">
                    <a16:creationId xmlns:a16="http://schemas.microsoft.com/office/drawing/2014/main" id="{F4D547DE-03F4-04D8-7068-DF815F7C1E68}"/>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0" name="Google Shape;7956;p73">
                <a:extLst>
                  <a:ext uri="{FF2B5EF4-FFF2-40B4-BE49-F238E27FC236}">
                    <a16:creationId xmlns:a16="http://schemas.microsoft.com/office/drawing/2014/main" id="{C79D1616-C0EF-2409-944D-77916B035FD2}"/>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2" name="Google Shape;7957;p73">
              <a:extLst>
                <a:ext uri="{FF2B5EF4-FFF2-40B4-BE49-F238E27FC236}">
                  <a16:creationId xmlns:a16="http://schemas.microsoft.com/office/drawing/2014/main" id="{EE03D32A-C0AB-6781-2319-A494F686D8AF}"/>
                </a:ext>
              </a:extLst>
            </p:cNvPr>
            <p:cNvGrpSpPr/>
            <p:nvPr/>
          </p:nvGrpSpPr>
          <p:grpSpPr>
            <a:xfrm>
              <a:off x="3358412" y="3648507"/>
              <a:ext cx="2363244" cy="139500"/>
              <a:chOff x="3358412" y="3648507"/>
              <a:chExt cx="2363244" cy="139500"/>
            </a:xfrm>
          </p:grpSpPr>
          <p:sp>
            <p:nvSpPr>
              <p:cNvPr id="101" name="Google Shape;7958;p73">
                <a:extLst>
                  <a:ext uri="{FF2B5EF4-FFF2-40B4-BE49-F238E27FC236}">
                    <a16:creationId xmlns:a16="http://schemas.microsoft.com/office/drawing/2014/main" id="{C6A76A8E-8F1B-CEAF-DD06-6C13F960438C}"/>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2" name="Google Shape;7959;p73">
                <a:extLst>
                  <a:ext uri="{FF2B5EF4-FFF2-40B4-BE49-F238E27FC236}">
                    <a16:creationId xmlns:a16="http://schemas.microsoft.com/office/drawing/2014/main" id="{30AF97D9-20FC-5074-0CB6-79BC79104957}"/>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3" name="Google Shape;7960;p73">
                <a:extLst>
                  <a:ext uri="{FF2B5EF4-FFF2-40B4-BE49-F238E27FC236}">
                    <a16:creationId xmlns:a16="http://schemas.microsoft.com/office/drawing/2014/main" id="{CBA8B5CF-145D-D2CD-BDF2-7FE7225C7F8E}"/>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4" name="Google Shape;7961;p73">
                <a:extLst>
                  <a:ext uri="{FF2B5EF4-FFF2-40B4-BE49-F238E27FC236}">
                    <a16:creationId xmlns:a16="http://schemas.microsoft.com/office/drawing/2014/main" id="{8F2BAB68-17CC-8DE6-543D-C4B4308D1E0A}"/>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5" name="Google Shape;7962;p73">
                <a:extLst>
                  <a:ext uri="{FF2B5EF4-FFF2-40B4-BE49-F238E27FC236}">
                    <a16:creationId xmlns:a16="http://schemas.microsoft.com/office/drawing/2014/main" id="{71D6F2D3-0A62-7087-51E4-481EAE03F392}"/>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3" name="Google Shape;7963;p73">
              <a:extLst>
                <a:ext uri="{FF2B5EF4-FFF2-40B4-BE49-F238E27FC236}">
                  <a16:creationId xmlns:a16="http://schemas.microsoft.com/office/drawing/2014/main" id="{E3308357-2DBA-7DCA-475B-872CAFF9E2CC}"/>
                </a:ext>
              </a:extLst>
            </p:cNvPr>
            <p:cNvGrpSpPr/>
            <p:nvPr/>
          </p:nvGrpSpPr>
          <p:grpSpPr>
            <a:xfrm>
              <a:off x="3358412" y="3830018"/>
              <a:ext cx="2363244" cy="139500"/>
              <a:chOff x="3358412" y="3830018"/>
              <a:chExt cx="2363244" cy="139500"/>
            </a:xfrm>
          </p:grpSpPr>
          <p:sp>
            <p:nvSpPr>
              <p:cNvPr id="96" name="Google Shape;7964;p73">
                <a:extLst>
                  <a:ext uri="{FF2B5EF4-FFF2-40B4-BE49-F238E27FC236}">
                    <a16:creationId xmlns:a16="http://schemas.microsoft.com/office/drawing/2014/main" id="{37D93690-303A-5872-02B8-196E73AE871F}"/>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7" name="Google Shape;7965;p73">
                <a:extLst>
                  <a:ext uri="{FF2B5EF4-FFF2-40B4-BE49-F238E27FC236}">
                    <a16:creationId xmlns:a16="http://schemas.microsoft.com/office/drawing/2014/main" id="{201E984A-7ECC-E5AE-FA1B-DF2ECF3C4A64}"/>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8" name="Google Shape;7966;p73">
                <a:extLst>
                  <a:ext uri="{FF2B5EF4-FFF2-40B4-BE49-F238E27FC236}">
                    <a16:creationId xmlns:a16="http://schemas.microsoft.com/office/drawing/2014/main" id="{CD3BFC4F-3766-3EEC-C430-D35125A459A0}"/>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9" name="Google Shape;7967;p73">
                <a:extLst>
                  <a:ext uri="{FF2B5EF4-FFF2-40B4-BE49-F238E27FC236}">
                    <a16:creationId xmlns:a16="http://schemas.microsoft.com/office/drawing/2014/main" id="{17A4D59A-B0C3-29B7-0C17-40FC1FCC2EE6}"/>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00" name="Google Shape;7968;p73">
                <a:extLst>
                  <a:ext uri="{FF2B5EF4-FFF2-40B4-BE49-F238E27FC236}">
                    <a16:creationId xmlns:a16="http://schemas.microsoft.com/office/drawing/2014/main" id="{D59C2DAB-64C3-21A0-08A1-DD85527EE7A9}"/>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4" name="Google Shape;7969;p73">
              <a:extLst>
                <a:ext uri="{FF2B5EF4-FFF2-40B4-BE49-F238E27FC236}">
                  <a16:creationId xmlns:a16="http://schemas.microsoft.com/office/drawing/2014/main" id="{EB7E0379-DD68-E157-88A9-D334C6BBC712}"/>
                </a:ext>
              </a:extLst>
            </p:cNvPr>
            <p:cNvGrpSpPr/>
            <p:nvPr/>
          </p:nvGrpSpPr>
          <p:grpSpPr>
            <a:xfrm>
              <a:off x="3358399" y="4011514"/>
              <a:ext cx="2363377" cy="139537"/>
              <a:chOff x="3294800" y="4134603"/>
              <a:chExt cx="2638876" cy="152400"/>
            </a:xfrm>
          </p:grpSpPr>
          <p:sp>
            <p:nvSpPr>
              <p:cNvPr id="91" name="Google Shape;7970;p73">
                <a:extLst>
                  <a:ext uri="{FF2B5EF4-FFF2-40B4-BE49-F238E27FC236}">
                    <a16:creationId xmlns:a16="http://schemas.microsoft.com/office/drawing/2014/main" id="{B9F7C8D1-232F-C9B3-E2DD-9EF173446541}"/>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2" name="Google Shape;7971;p73">
                <a:extLst>
                  <a:ext uri="{FF2B5EF4-FFF2-40B4-BE49-F238E27FC236}">
                    <a16:creationId xmlns:a16="http://schemas.microsoft.com/office/drawing/2014/main" id="{9E0183D3-A7E7-CA69-5290-FFAE3CB39365}"/>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3" name="Google Shape;7972;p73">
                <a:extLst>
                  <a:ext uri="{FF2B5EF4-FFF2-40B4-BE49-F238E27FC236}">
                    <a16:creationId xmlns:a16="http://schemas.microsoft.com/office/drawing/2014/main" id="{50E2BCC7-6971-2D18-8B34-520D4C71BFC6}"/>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4" name="Google Shape;7973;p73">
                <a:extLst>
                  <a:ext uri="{FF2B5EF4-FFF2-40B4-BE49-F238E27FC236}">
                    <a16:creationId xmlns:a16="http://schemas.microsoft.com/office/drawing/2014/main" id="{34D2E0CA-F1C3-9D6D-507C-350A73FEC0A3}"/>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5" name="Google Shape;7974;p73">
                <a:extLst>
                  <a:ext uri="{FF2B5EF4-FFF2-40B4-BE49-F238E27FC236}">
                    <a16:creationId xmlns:a16="http://schemas.microsoft.com/office/drawing/2014/main" id="{AD985555-6F43-9704-B2AC-40FFD214A089}"/>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85" name="Google Shape;7975;p73">
              <a:extLst>
                <a:ext uri="{FF2B5EF4-FFF2-40B4-BE49-F238E27FC236}">
                  <a16:creationId xmlns:a16="http://schemas.microsoft.com/office/drawing/2014/main" id="{748CA5CE-787E-B3F3-2020-F3FF47EAF4AB}"/>
                </a:ext>
              </a:extLst>
            </p:cNvPr>
            <p:cNvGrpSpPr/>
            <p:nvPr/>
          </p:nvGrpSpPr>
          <p:grpSpPr>
            <a:xfrm>
              <a:off x="3358399" y="4193010"/>
              <a:ext cx="2363377" cy="139537"/>
              <a:chOff x="3294800" y="4134603"/>
              <a:chExt cx="2638876" cy="152400"/>
            </a:xfrm>
          </p:grpSpPr>
          <p:sp>
            <p:nvSpPr>
              <p:cNvPr id="86" name="Google Shape;7976;p73">
                <a:extLst>
                  <a:ext uri="{FF2B5EF4-FFF2-40B4-BE49-F238E27FC236}">
                    <a16:creationId xmlns:a16="http://schemas.microsoft.com/office/drawing/2014/main" id="{BDBAC514-88FB-8A20-BD51-0FC28E3872A0}"/>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7" name="Google Shape;7977;p73">
                <a:extLst>
                  <a:ext uri="{FF2B5EF4-FFF2-40B4-BE49-F238E27FC236}">
                    <a16:creationId xmlns:a16="http://schemas.microsoft.com/office/drawing/2014/main" id="{95D83354-EAB2-2429-A871-6BDF624BA2C7}"/>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8" name="Google Shape;7978;p73">
                <a:extLst>
                  <a:ext uri="{FF2B5EF4-FFF2-40B4-BE49-F238E27FC236}">
                    <a16:creationId xmlns:a16="http://schemas.microsoft.com/office/drawing/2014/main" id="{AF2FDB56-228D-3372-5D6F-4B797416D002}"/>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89" name="Google Shape;7979;p73">
                <a:extLst>
                  <a:ext uri="{FF2B5EF4-FFF2-40B4-BE49-F238E27FC236}">
                    <a16:creationId xmlns:a16="http://schemas.microsoft.com/office/drawing/2014/main" id="{DD1E5E2A-F6E0-B7F4-2E0F-F7E799853C2D}"/>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90" name="Google Shape;7980;p73">
                <a:extLst>
                  <a:ext uri="{FF2B5EF4-FFF2-40B4-BE49-F238E27FC236}">
                    <a16:creationId xmlns:a16="http://schemas.microsoft.com/office/drawing/2014/main" id="{FBEA4298-7CCC-A810-1B2A-A1B3C822B3C3}"/>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graphicFrame>
        <p:nvGraphicFramePr>
          <p:cNvPr id="116" name="Google Shape;7981;p73">
            <a:extLst>
              <a:ext uri="{FF2B5EF4-FFF2-40B4-BE49-F238E27FC236}">
                <a16:creationId xmlns:a16="http://schemas.microsoft.com/office/drawing/2014/main" id="{38D781E5-B681-C590-CF80-4B600FF50357}"/>
              </a:ext>
            </a:extLst>
          </p:cNvPr>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7" name="Google Shape;7982;p73">
            <a:extLst>
              <a:ext uri="{FF2B5EF4-FFF2-40B4-BE49-F238E27FC236}">
                <a16:creationId xmlns:a16="http://schemas.microsoft.com/office/drawing/2014/main" id="{E7EF76C7-9564-080A-47BB-A3E42D16AEE9}"/>
              </a:ext>
            </a:extLst>
          </p:cNvPr>
          <p:cNvGrpSpPr/>
          <p:nvPr/>
        </p:nvGrpSpPr>
        <p:grpSpPr>
          <a:xfrm>
            <a:off x="8322265" y="5115299"/>
            <a:ext cx="2604190" cy="121918"/>
            <a:chOff x="3558802" y="4011427"/>
            <a:chExt cx="1866000" cy="111300"/>
          </a:xfrm>
        </p:grpSpPr>
        <p:sp>
          <p:nvSpPr>
            <p:cNvPr id="118" name="Google Shape;7983;p73">
              <a:extLst>
                <a:ext uri="{FF2B5EF4-FFF2-40B4-BE49-F238E27FC236}">
                  <a16:creationId xmlns:a16="http://schemas.microsoft.com/office/drawing/2014/main" id="{4F370D08-2DD3-ACEB-A94A-1F835A0F516C}"/>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19" name="Google Shape;7984;p73">
              <a:extLst>
                <a:ext uri="{FF2B5EF4-FFF2-40B4-BE49-F238E27FC236}">
                  <a16:creationId xmlns:a16="http://schemas.microsoft.com/office/drawing/2014/main" id="{4F92591E-4F9E-F018-0D4F-3761B5F4A007}"/>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20" name="Google Shape;7985;p73">
            <a:extLst>
              <a:ext uri="{FF2B5EF4-FFF2-40B4-BE49-F238E27FC236}">
                <a16:creationId xmlns:a16="http://schemas.microsoft.com/office/drawing/2014/main" id="{33E13BA5-707D-6988-2487-934DB3312078}"/>
              </a:ext>
            </a:extLst>
          </p:cNvPr>
          <p:cNvGrpSpPr/>
          <p:nvPr/>
        </p:nvGrpSpPr>
        <p:grpSpPr>
          <a:xfrm>
            <a:off x="9413240" y="5679617"/>
            <a:ext cx="1828680" cy="121918"/>
            <a:chOff x="3558802" y="4011427"/>
            <a:chExt cx="1866000" cy="111300"/>
          </a:xfrm>
        </p:grpSpPr>
        <p:sp>
          <p:nvSpPr>
            <p:cNvPr id="121" name="Google Shape;7986;p73">
              <a:extLst>
                <a:ext uri="{FF2B5EF4-FFF2-40B4-BE49-F238E27FC236}">
                  <a16:creationId xmlns:a16="http://schemas.microsoft.com/office/drawing/2014/main" id="{31FBBC26-B34A-6D97-BDAA-4B3E75EB4A3F}"/>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22" name="Google Shape;7987;p73">
              <a:extLst>
                <a:ext uri="{FF2B5EF4-FFF2-40B4-BE49-F238E27FC236}">
                  <a16:creationId xmlns:a16="http://schemas.microsoft.com/office/drawing/2014/main" id="{33CF3DD9-E154-8ECA-92F0-64B5A986F76D}"/>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23" name="Google Shape;7988;p73">
            <a:extLst>
              <a:ext uri="{FF2B5EF4-FFF2-40B4-BE49-F238E27FC236}">
                <a16:creationId xmlns:a16="http://schemas.microsoft.com/office/drawing/2014/main" id="{DF67F09F-BDC8-123E-1500-4F3BD2651B71}"/>
              </a:ext>
            </a:extLst>
          </p:cNvPr>
          <p:cNvGrpSpPr/>
          <p:nvPr/>
        </p:nvGrpSpPr>
        <p:grpSpPr>
          <a:xfrm>
            <a:off x="11742839" y="6335212"/>
            <a:ext cx="5045734" cy="2002908"/>
            <a:chOff x="1904318" y="789980"/>
            <a:chExt cx="1489472" cy="606868"/>
          </a:xfrm>
        </p:grpSpPr>
        <p:cxnSp>
          <p:nvCxnSpPr>
            <p:cNvPr id="124" name="Google Shape;7989;p73">
              <a:extLst>
                <a:ext uri="{FF2B5EF4-FFF2-40B4-BE49-F238E27FC236}">
                  <a16:creationId xmlns:a16="http://schemas.microsoft.com/office/drawing/2014/main" id="{A156D3CF-3836-B3BB-C9FA-3DC26A989E5B}"/>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5" name="Google Shape;7990;p73">
              <a:extLst>
                <a:ext uri="{FF2B5EF4-FFF2-40B4-BE49-F238E27FC236}">
                  <a16:creationId xmlns:a16="http://schemas.microsoft.com/office/drawing/2014/main" id="{31054E0A-0DE6-E267-5392-18DB952E9F9B}"/>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6" name="Google Shape;7991;p73">
              <a:extLst>
                <a:ext uri="{FF2B5EF4-FFF2-40B4-BE49-F238E27FC236}">
                  <a16:creationId xmlns:a16="http://schemas.microsoft.com/office/drawing/2014/main" id="{068CB073-7EE9-431C-EA27-6D3C60711532}"/>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7" name="Google Shape;7992;p73">
              <a:extLst>
                <a:ext uri="{FF2B5EF4-FFF2-40B4-BE49-F238E27FC236}">
                  <a16:creationId xmlns:a16="http://schemas.microsoft.com/office/drawing/2014/main" id="{1A331BD4-0904-6FB2-83B2-DBB8909F4215}"/>
                </a:ext>
              </a:extLst>
            </p:cNvPr>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00B050"/>
                  </a:solidFill>
                  <a:cs typeface="B Nazanin" panose="00000400000000000000" pitchFamily="2" charset="-78"/>
                </a:rPr>
                <a:t>JANUARY</a:t>
              </a:r>
              <a:endParaRPr sz="800">
                <a:solidFill>
                  <a:srgbClr val="00B050"/>
                </a:solidFill>
                <a:cs typeface="B Nazanin" panose="00000400000000000000" pitchFamily="2" charset="-78"/>
              </a:endParaRPr>
            </a:p>
          </p:txBody>
        </p:sp>
        <p:sp>
          <p:nvSpPr>
            <p:cNvPr id="128" name="Google Shape;7993;p73">
              <a:extLst>
                <a:ext uri="{FF2B5EF4-FFF2-40B4-BE49-F238E27FC236}">
                  <a16:creationId xmlns:a16="http://schemas.microsoft.com/office/drawing/2014/main" id="{C206A82E-155B-78EC-817C-DF9FEE359C75}"/>
                </a:ext>
              </a:extLst>
            </p:cNvPr>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00B050"/>
                  </a:solidFill>
                  <a:cs typeface="B Nazanin" panose="00000400000000000000" pitchFamily="2" charset="-78"/>
                </a:rPr>
                <a:t>FEBRUARY</a:t>
              </a:r>
              <a:endParaRPr sz="800">
                <a:solidFill>
                  <a:srgbClr val="00B050"/>
                </a:solidFill>
                <a:cs typeface="B Nazanin" panose="00000400000000000000" pitchFamily="2" charset="-78"/>
              </a:endParaRPr>
            </a:p>
          </p:txBody>
        </p:sp>
        <p:sp>
          <p:nvSpPr>
            <p:cNvPr id="129" name="Google Shape;7994;p73">
              <a:extLst>
                <a:ext uri="{FF2B5EF4-FFF2-40B4-BE49-F238E27FC236}">
                  <a16:creationId xmlns:a16="http://schemas.microsoft.com/office/drawing/2014/main" id="{F3124A8A-11A5-B9A1-ECBE-2A030774E53A}"/>
                </a:ext>
              </a:extLst>
            </p:cNvPr>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00B050"/>
                  </a:solidFill>
                  <a:cs typeface="B Nazanin" panose="00000400000000000000" pitchFamily="2" charset="-78"/>
                </a:rPr>
                <a:t>MARCH</a:t>
              </a:r>
              <a:endParaRPr sz="800">
                <a:solidFill>
                  <a:srgbClr val="00B050"/>
                </a:solidFill>
                <a:cs typeface="B Nazanin" panose="00000400000000000000" pitchFamily="2" charset="-78"/>
              </a:endParaRPr>
            </a:p>
          </p:txBody>
        </p:sp>
        <p:sp>
          <p:nvSpPr>
            <p:cNvPr id="130" name="Google Shape;7995;p73">
              <a:extLst>
                <a:ext uri="{FF2B5EF4-FFF2-40B4-BE49-F238E27FC236}">
                  <a16:creationId xmlns:a16="http://schemas.microsoft.com/office/drawing/2014/main" id="{939E9F06-0170-58D9-7547-6DA4069042F2}"/>
                </a:ext>
              </a:extLst>
            </p:cNvPr>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00B050"/>
                  </a:solidFill>
                  <a:cs typeface="B Nazanin" panose="00000400000000000000" pitchFamily="2" charset="-78"/>
                </a:rPr>
                <a:t>APRIL</a:t>
              </a:r>
              <a:endParaRPr sz="800">
                <a:solidFill>
                  <a:srgbClr val="00B050"/>
                </a:solidFill>
                <a:cs typeface="B Nazanin" panose="00000400000000000000" pitchFamily="2" charset="-78"/>
              </a:endParaRPr>
            </a:p>
          </p:txBody>
        </p:sp>
        <p:sp>
          <p:nvSpPr>
            <p:cNvPr id="131" name="Google Shape;7996;p73">
              <a:extLst>
                <a:ext uri="{FF2B5EF4-FFF2-40B4-BE49-F238E27FC236}">
                  <a16:creationId xmlns:a16="http://schemas.microsoft.com/office/drawing/2014/main" id="{C637502C-81E7-B4D7-3F7F-00F304E1D264}"/>
                </a:ext>
              </a:extLst>
            </p:cNvPr>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2" name="Google Shape;7997;p73">
              <a:extLst>
                <a:ext uri="{FF2B5EF4-FFF2-40B4-BE49-F238E27FC236}">
                  <a16:creationId xmlns:a16="http://schemas.microsoft.com/office/drawing/2014/main" id="{72F8C7E3-3C83-BBE3-E190-EAC068DC81FB}"/>
                </a:ext>
              </a:extLst>
            </p:cNvPr>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3" name="Google Shape;7998;p73">
              <a:extLst>
                <a:ext uri="{FF2B5EF4-FFF2-40B4-BE49-F238E27FC236}">
                  <a16:creationId xmlns:a16="http://schemas.microsoft.com/office/drawing/2014/main" id="{37659722-B035-B164-AF1C-11344E29DC8A}"/>
                </a:ext>
              </a:extLst>
            </p:cNvPr>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4" name="Google Shape;7999;p73">
              <a:extLst>
                <a:ext uri="{FF2B5EF4-FFF2-40B4-BE49-F238E27FC236}">
                  <a16:creationId xmlns:a16="http://schemas.microsoft.com/office/drawing/2014/main" id="{FFCC9253-AB00-A7A4-B715-9E07F1C050E4}"/>
                </a:ext>
              </a:extLst>
            </p:cNvPr>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5" name="Google Shape;8000;p73">
              <a:extLst>
                <a:ext uri="{FF2B5EF4-FFF2-40B4-BE49-F238E27FC236}">
                  <a16:creationId xmlns:a16="http://schemas.microsoft.com/office/drawing/2014/main" id="{A310E715-9259-1A40-296E-F57B9137F692}"/>
                </a:ext>
              </a:extLst>
            </p:cNvPr>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6" name="Google Shape;8001;p73">
              <a:extLst>
                <a:ext uri="{FF2B5EF4-FFF2-40B4-BE49-F238E27FC236}">
                  <a16:creationId xmlns:a16="http://schemas.microsoft.com/office/drawing/2014/main" id="{429ADEC5-56D3-DFA8-375B-61569AA08577}"/>
                </a:ext>
              </a:extLst>
            </p:cNvPr>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sp>
          <p:nvSpPr>
            <p:cNvPr id="137" name="Google Shape;8002;p73">
              <a:extLst>
                <a:ext uri="{FF2B5EF4-FFF2-40B4-BE49-F238E27FC236}">
                  <a16:creationId xmlns:a16="http://schemas.microsoft.com/office/drawing/2014/main" id="{CEA203BB-66CE-4A63-5560-7F0DD4096BC0}"/>
                </a:ext>
              </a:extLst>
            </p:cNvPr>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solidFill>
                    <a:srgbClr val="00B050"/>
                  </a:solidFill>
                  <a:cs typeface="B Nazanin" panose="00000400000000000000" pitchFamily="2" charset="-78"/>
                </a:rPr>
                <a:t>PHASE 1</a:t>
              </a:r>
              <a:endParaRPr sz="800">
                <a:solidFill>
                  <a:srgbClr val="00B050"/>
                </a:solidFill>
                <a:cs typeface="B Nazanin" panose="00000400000000000000" pitchFamily="2" charset="-78"/>
              </a:endParaRPr>
            </a:p>
          </p:txBody>
        </p:sp>
        <p:sp>
          <p:nvSpPr>
            <p:cNvPr id="138" name="Google Shape;8003;p73">
              <a:extLst>
                <a:ext uri="{FF2B5EF4-FFF2-40B4-BE49-F238E27FC236}">
                  <a16:creationId xmlns:a16="http://schemas.microsoft.com/office/drawing/2014/main" id="{0AFB6BBF-D842-8CD5-54B5-010366AE91F0}"/>
                </a:ext>
              </a:extLst>
            </p:cNvPr>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00B050"/>
                  </a:solidFill>
                  <a:cs typeface="B Nazanin" panose="00000400000000000000" pitchFamily="2" charset="-78"/>
                </a:rPr>
                <a:t>Task 1</a:t>
              </a:r>
              <a:endParaRPr sz="800">
                <a:solidFill>
                  <a:srgbClr val="00B050"/>
                </a:solidFill>
                <a:cs typeface="B Nazanin" panose="00000400000000000000" pitchFamily="2" charset="-78"/>
              </a:endParaRPr>
            </a:p>
          </p:txBody>
        </p:sp>
        <p:sp>
          <p:nvSpPr>
            <p:cNvPr id="139" name="Google Shape;8004;p73">
              <a:extLst>
                <a:ext uri="{FF2B5EF4-FFF2-40B4-BE49-F238E27FC236}">
                  <a16:creationId xmlns:a16="http://schemas.microsoft.com/office/drawing/2014/main" id="{9FB6E283-43AD-7F0D-8646-DB471E16509B}"/>
                </a:ext>
              </a:extLst>
            </p:cNvPr>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00B050"/>
                  </a:solidFill>
                  <a:cs typeface="B Nazanin" panose="00000400000000000000" pitchFamily="2" charset="-78"/>
                </a:rPr>
                <a:t>Task 2</a:t>
              </a:r>
              <a:endParaRPr sz="800">
                <a:solidFill>
                  <a:srgbClr val="00B050"/>
                </a:solidFill>
                <a:cs typeface="B Nazanin" panose="00000400000000000000" pitchFamily="2" charset="-78"/>
              </a:endParaRPr>
            </a:p>
          </p:txBody>
        </p:sp>
        <p:sp>
          <p:nvSpPr>
            <p:cNvPr id="140" name="Google Shape;8005;p73">
              <a:extLst>
                <a:ext uri="{FF2B5EF4-FFF2-40B4-BE49-F238E27FC236}">
                  <a16:creationId xmlns:a16="http://schemas.microsoft.com/office/drawing/2014/main" id="{04DEE6B4-DECD-423B-85A1-FD55F4CBD31B}"/>
                </a:ext>
              </a:extLst>
            </p:cNvPr>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00B050"/>
                </a:solidFill>
                <a:cs typeface="B Nazanin" panose="00000400000000000000" pitchFamily="2" charset="-78"/>
              </a:endParaRPr>
            </a:p>
          </p:txBody>
        </p:sp>
      </p:grpSp>
      <p:grpSp>
        <p:nvGrpSpPr>
          <p:cNvPr id="141" name="Google Shape;8006;p73">
            <a:extLst>
              <a:ext uri="{FF2B5EF4-FFF2-40B4-BE49-F238E27FC236}">
                <a16:creationId xmlns:a16="http://schemas.microsoft.com/office/drawing/2014/main" id="{4E4894F6-8DAF-6EA9-829E-9532FBEDAB38}"/>
              </a:ext>
            </a:extLst>
          </p:cNvPr>
          <p:cNvGrpSpPr/>
          <p:nvPr/>
        </p:nvGrpSpPr>
        <p:grpSpPr>
          <a:xfrm>
            <a:off x="6711649" y="1903285"/>
            <a:ext cx="4726786" cy="2011730"/>
            <a:chOff x="3292400" y="1193188"/>
            <a:chExt cx="2615240" cy="1131075"/>
          </a:xfrm>
        </p:grpSpPr>
        <p:sp>
          <p:nvSpPr>
            <p:cNvPr id="142" name="Google Shape;8007;p73">
              <a:extLst>
                <a:ext uri="{FF2B5EF4-FFF2-40B4-BE49-F238E27FC236}">
                  <a16:creationId xmlns:a16="http://schemas.microsoft.com/office/drawing/2014/main" id="{F12A149A-F62C-3ACB-D569-6E60EB68F3A6}"/>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43" name="Google Shape;8008;p73">
              <a:extLst>
                <a:ext uri="{FF2B5EF4-FFF2-40B4-BE49-F238E27FC236}">
                  <a16:creationId xmlns:a16="http://schemas.microsoft.com/office/drawing/2014/main" id="{E4A7F3EF-51B5-0A42-C63A-D390A58BD3FD}"/>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44" name="Google Shape;8009;p73">
              <a:extLst>
                <a:ext uri="{FF2B5EF4-FFF2-40B4-BE49-F238E27FC236}">
                  <a16:creationId xmlns:a16="http://schemas.microsoft.com/office/drawing/2014/main" id="{07C201D4-094B-08A7-9757-D02085287647}"/>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00B050"/>
                  </a:solidFill>
                  <a:cs typeface="B Nazanin" panose="00000400000000000000" pitchFamily="2" charset="-78"/>
                </a:rPr>
                <a:t>JANUARY</a:t>
              </a:r>
              <a:endParaRPr sz="800">
                <a:solidFill>
                  <a:srgbClr val="00B050"/>
                </a:solidFill>
                <a:cs typeface="B Nazanin" panose="00000400000000000000" pitchFamily="2" charset="-78"/>
              </a:endParaRPr>
            </a:p>
          </p:txBody>
        </p:sp>
        <p:sp>
          <p:nvSpPr>
            <p:cNvPr id="145" name="Google Shape;8010;p73">
              <a:extLst>
                <a:ext uri="{FF2B5EF4-FFF2-40B4-BE49-F238E27FC236}">
                  <a16:creationId xmlns:a16="http://schemas.microsoft.com/office/drawing/2014/main" id="{D2E7F987-8993-3209-DF53-DA5AF0653C5D}"/>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00B050"/>
                  </a:solidFill>
                  <a:cs typeface="B Nazanin" panose="00000400000000000000" pitchFamily="2" charset="-78"/>
                </a:rPr>
                <a:t>FEBRUARY</a:t>
              </a:r>
              <a:endParaRPr sz="800">
                <a:solidFill>
                  <a:srgbClr val="00B050"/>
                </a:solidFill>
                <a:cs typeface="B Nazanin" panose="00000400000000000000" pitchFamily="2" charset="-78"/>
              </a:endParaRPr>
            </a:p>
          </p:txBody>
        </p:sp>
        <p:sp>
          <p:nvSpPr>
            <p:cNvPr id="146" name="Google Shape;8011;p73">
              <a:extLst>
                <a:ext uri="{FF2B5EF4-FFF2-40B4-BE49-F238E27FC236}">
                  <a16:creationId xmlns:a16="http://schemas.microsoft.com/office/drawing/2014/main" id="{98733AB2-D74C-C9D8-3081-5A1A217D9D69}"/>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00B050"/>
                  </a:solidFill>
                  <a:cs typeface="B Nazanin" panose="00000400000000000000" pitchFamily="2" charset="-78"/>
                </a:rPr>
                <a:t>MARCH</a:t>
              </a:r>
              <a:endParaRPr sz="800">
                <a:solidFill>
                  <a:srgbClr val="00B050"/>
                </a:solidFill>
                <a:cs typeface="B Nazanin" panose="00000400000000000000" pitchFamily="2" charset="-78"/>
              </a:endParaRPr>
            </a:p>
          </p:txBody>
        </p:sp>
        <p:sp>
          <p:nvSpPr>
            <p:cNvPr id="147" name="Google Shape;8012;p73">
              <a:extLst>
                <a:ext uri="{FF2B5EF4-FFF2-40B4-BE49-F238E27FC236}">
                  <a16:creationId xmlns:a16="http://schemas.microsoft.com/office/drawing/2014/main" id="{19DE4C19-44C9-CE1F-57C3-DB1A641E3C50}"/>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00B050"/>
                  </a:solidFill>
                  <a:cs typeface="B Nazanin" panose="00000400000000000000" pitchFamily="2" charset="-78"/>
                </a:rPr>
                <a:t>APRIL</a:t>
              </a:r>
              <a:endParaRPr sz="800">
                <a:solidFill>
                  <a:srgbClr val="00B050"/>
                </a:solidFill>
                <a:cs typeface="B Nazanin" panose="00000400000000000000" pitchFamily="2" charset="-78"/>
              </a:endParaRPr>
            </a:p>
          </p:txBody>
        </p:sp>
        <p:sp>
          <p:nvSpPr>
            <p:cNvPr id="148" name="Google Shape;8013;p73">
              <a:extLst>
                <a:ext uri="{FF2B5EF4-FFF2-40B4-BE49-F238E27FC236}">
                  <a16:creationId xmlns:a16="http://schemas.microsoft.com/office/drawing/2014/main" id="{37F038C0-2F3E-DA3A-EF1D-882C0923DF9B}"/>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00B050"/>
                  </a:solidFill>
                  <a:cs typeface="B Nazanin" panose="00000400000000000000" pitchFamily="2" charset="-78"/>
                </a:rPr>
                <a:t>MAY</a:t>
              </a:r>
              <a:endParaRPr sz="800">
                <a:solidFill>
                  <a:srgbClr val="00B050"/>
                </a:solidFill>
                <a:cs typeface="B Nazanin" panose="00000400000000000000" pitchFamily="2" charset="-78"/>
              </a:endParaRPr>
            </a:p>
          </p:txBody>
        </p:sp>
        <p:sp>
          <p:nvSpPr>
            <p:cNvPr id="149" name="Google Shape;8014;p73">
              <a:extLst>
                <a:ext uri="{FF2B5EF4-FFF2-40B4-BE49-F238E27FC236}">
                  <a16:creationId xmlns:a16="http://schemas.microsoft.com/office/drawing/2014/main" id="{A04C8621-7A78-36F6-3D50-6C2BD6EF0F0C}"/>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00B050"/>
                  </a:solidFill>
                  <a:cs typeface="B Nazanin" panose="00000400000000000000" pitchFamily="2" charset="-78"/>
                </a:rPr>
                <a:t>JUNE</a:t>
              </a:r>
              <a:endParaRPr sz="800">
                <a:solidFill>
                  <a:srgbClr val="00B050"/>
                </a:solidFill>
                <a:cs typeface="B Nazanin" panose="00000400000000000000" pitchFamily="2" charset="-78"/>
              </a:endParaRPr>
            </a:p>
          </p:txBody>
        </p:sp>
        <p:sp>
          <p:nvSpPr>
            <p:cNvPr id="150" name="Google Shape;8015;p73">
              <a:extLst>
                <a:ext uri="{FF2B5EF4-FFF2-40B4-BE49-F238E27FC236}">
                  <a16:creationId xmlns:a16="http://schemas.microsoft.com/office/drawing/2014/main" id="{73FC1146-9168-A989-D2F4-C0BE66EEC49A}"/>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00B050"/>
                  </a:solidFill>
                  <a:cs typeface="B Nazanin" panose="00000400000000000000" pitchFamily="2" charset="-78"/>
                </a:rPr>
                <a:t>PHASE 1</a:t>
              </a:r>
              <a:endParaRPr sz="800">
                <a:solidFill>
                  <a:srgbClr val="00B050"/>
                </a:solidFill>
                <a:cs typeface="B Nazanin" panose="00000400000000000000" pitchFamily="2" charset="-78"/>
              </a:endParaRPr>
            </a:p>
          </p:txBody>
        </p:sp>
        <p:sp>
          <p:nvSpPr>
            <p:cNvPr id="151" name="Google Shape;8016;p73">
              <a:extLst>
                <a:ext uri="{FF2B5EF4-FFF2-40B4-BE49-F238E27FC236}">
                  <a16:creationId xmlns:a16="http://schemas.microsoft.com/office/drawing/2014/main" id="{115B1AAF-DA7B-1F0F-DFA3-5025833D4A6B}"/>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00B050"/>
                  </a:solidFill>
                  <a:cs typeface="B Nazanin" panose="00000400000000000000" pitchFamily="2" charset="-78"/>
                </a:rPr>
                <a:t>PHASE 2</a:t>
              </a:r>
              <a:endParaRPr sz="800">
                <a:solidFill>
                  <a:srgbClr val="00B050"/>
                </a:solidFill>
                <a:cs typeface="B Nazanin" panose="00000400000000000000" pitchFamily="2" charset="-78"/>
              </a:endParaRPr>
            </a:p>
          </p:txBody>
        </p:sp>
        <p:sp>
          <p:nvSpPr>
            <p:cNvPr id="152" name="Google Shape;8017;p73">
              <a:extLst>
                <a:ext uri="{FF2B5EF4-FFF2-40B4-BE49-F238E27FC236}">
                  <a16:creationId xmlns:a16="http://schemas.microsoft.com/office/drawing/2014/main" id="{5D41DB2F-EA4C-C8DC-60D7-76C224F200A9}"/>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00B050"/>
                  </a:solidFill>
                  <a:cs typeface="B Nazanin" panose="00000400000000000000" pitchFamily="2" charset="-78"/>
                </a:rPr>
                <a:t>Task 1</a:t>
              </a:r>
              <a:endParaRPr sz="800">
                <a:solidFill>
                  <a:srgbClr val="00B050"/>
                </a:solidFill>
                <a:cs typeface="B Nazanin" panose="00000400000000000000" pitchFamily="2" charset="-78"/>
              </a:endParaRPr>
            </a:p>
          </p:txBody>
        </p:sp>
        <p:sp>
          <p:nvSpPr>
            <p:cNvPr id="153" name="Google Shape;8018;p73">
              <a:extLst>
                <a:ext uri="{FF2B5EF4-FFF2-40B4-BE49-F238E27FC236}">
                  <a16:creationId xmlns:a16="http://schemas.microsoft.com/office/drawing/2014/main" id="{748368F5-702B-2B1E-2B84-D17D884B5737}"/>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00B050"/>
                  </a:solidFill>
                  <a:cs typeface="B Nazanin" panose="00000400000000000000" pitchFamily="2" charset="-78"/>
                </a:rPr>
                <a:t>Task 2</a:t>
              </a:r>
              <a:endParaRPr sz="800">
                <a:solidFill>
                  <a:srgbClr val="00B050"/>
                </a:solidFill>
                <a:cs typeface="B Nazanin" panose="00000400000000000000" pitchFamily="2" charset="-78"/>
              </a:endParaRPr>
            </a:p>
          </p:txBody>
        </p:sp>
        <p:sp>
          <p:nvSpPr>
            <p:cNvPr id="154" name="Google Shape;8019;p73">
              <a:extLst>
                <a:ext uri="{FF2B5EF4-FFF2-40B4-BE49-F238E27FC236}">
                  <a16:creationId xmlns:a16="http://schemas.microsoft.com/office/drawing/2014/main" id="{98240665-28EC-C281-6F11-B88270702608}"/>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00B050"/>
                  </a:solidFill>
                  <a:cs typeface="B Nazanin" panose="00000400000000000000" pitchFamily="2" charset="-78"/>
                </a:rPr>
                <a:t>Task 1</a:t>
              </a:r>
              <a:endParaRPr sz="800">
                <a:solidFill>
                  <a:srgbClr val="00B050"/>
                </a:solidFill>
                <a:cs typeface="B Nazanin" panose="00000400000000000000" pitchFamily="2" charset="-78"/>
              </a:endParaRPr>
            </a:p>
          </p:txBody>
        </p:sp>
        <p:sp>
          <p:nvSpPr>
            <p:cNvPr id="155" name="Google Shape;8020;p73">
              <a:extLst>
                <a:ext uri="{FF2B5EF4-FFF2-40B4-BE49-F238E27FC236}">
                  <a16:creationId xmlns:a16="http://schemas.microsoft.com/office/drawing/2014/main" id="{E587CCFD-D54C-EA7A-9592-534E8D265B65}"/>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00B050"/>
                  </a:solidFill>
                  <a:cs typeface="B Nazanin" panose="00000400000000000000" pitchFamily="2" charset="-78"/>
                </a:rPr>
                <a:t>Task 2</a:t>
              </a:r>
              <a:endParaRPr sz="800">
                <a:solidFill>
                  <a:srgbClr val="00B050"/>
                </a:solidFill>
                <a:cs typeface="B Nazanin" panose="00000400000000000000" pitchFamily="2" charset="-78"/>
              </a:endParaRPr>
            </a:p>
          </p:txBody>
        </p:sp>
        <p:grpSp>
          <p:nvGrpSpPr>
            <p:cNvPr id="156" name="Google Shape;8021;p73">
              <a:extLst>
                <a:ext uri="{FF2B5EF4-FFF2-40B4-BE49-F238E27FC236}">
                  <a16:creationId xmlns:a16="http://schemas.microsoft.com/office/drawing/2014/main" id="{90D5CB8C-8EA5-6D4E-77DA-8BBE31D787F7}"/>
                </a:ext>
              </a:extLst>
            </p:cNvPr>
            <p:cNvGrpSpPr/>
            <p:nvPr/>
          </p:nvGrpSpPr>
          <p:grpSpPr>
            <a:xfrm>
              <a:off x="3748438" y="1378608"/>
              <a:ext cx="2159202" cy="903971"/>
              <a:chOff x="1683525" y="2179850"/>
              <a:chExt cx="4519050" cy="2134525"/>
            </a:xfrm>
          </p:grpSpPr>
          <p:sp>
            <p:nvSpPr>
              <p:cNvPr id="157" name="Google Shape;8022;p73">
                <a:extLst>
                  <a:ext uri="{FF2B5EF4-FFF2-40B4-BE49-F238E27FC236}">
                    <a16:creationId xmlns:a16="http://schemas.microsoft.com/office/drawing/2014/main" id="{B170F781-B4EE-C429-3E0B-9557DD09223A}"/>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58" name="Google Shape;8023;p73">
                <a:extLst>
                  <a:ext uri="{FF2B5EF4-FFF2-40B4-BE49-F238E27FC236}">
                    <a16:creationId xmlns:a16="http://schemas.microsoft.com/office/drawing/2014/main" id="{6E363904-5719-BB34-8A2F-B93AF25D0C6F}"/>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59" name="Google Shape;8024;p73">
                <a:extLst>
                  <a:ext uri="{FF2B5EF4-FFF2-40B4-BE49-F238E27FC236}">
                    <a16:creationId xmlns:a16="http://schemas.microsoft.com/office/drawing/2014/main" id="{BCD0870C-0D16-2505-D345-39A849F40B2E}"/>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0" name="Google Shape;8025;p73">
                <a:extLst>
                  <a:ext uri="{FF2B5EF4-FFF2-40B4-BE49-F238E27FC236}">
                    <a16:creationId xmlns:a16="http://schemas.microsoft.com/office/drawing/2014/main" id="{C984B2F5-8D41-0A4F-1234-6509C9A621E9}"/>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1" name="Google Shape;8026;p73">
                <a:extLst>
                  <a:ext uri="{FF2B5EF4-FFF2-40B4-BE49-F238E27FC236}">
                    <a16:creationId xmlns:a16="http://schemas.microsoft.com/office/drawing/2014/main" id="{66B1FD65-41F1-E219-E043-2F68BF792494}"/>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2" name="Google Shape;8027;p73">
                <a:extLst>
                  <a:ext uri="{FF2B5EF4-FFF2-40B4-BE49-F238E27FC236}">
                    <a16:creationId xmlns:a16="http://schemas.microsoft.com/office/drawing/2014/main" id="{50A466EA-3F33-3CFD-6050-1C75DA8AD4D7}"/>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3" name="Google Shape;8028;p73">
                <a:extLst>
                  <a:ext uri="{FF2B5EF4-FFF2-40B4-BE49-F238E27FC236}">
                    <a16:creationId xmlns:a16="http://schemas.microsoft.com/office/drawing/2014/main" id="{A833D49D-90A5-70DA-E59E-0048F5353A30}"/>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4" name="Google Shape;8029;p73">
                <a:extLst>
                  <a:ext uri="{FF2B5EF4-FFF2-40B4-BE49-F238E27FC236}">
                    <a16:creationId xmlns:a16="http://schemas.microsoft.com/office/drawing/2014/main" id="{932C8423-4C45-01CE-D753-9842E5EBC493}"/>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5" name="Google Shape;8030;p73">
                <a:extLst>
                  <a:ext uri="{FF2B5EF4-FFF2-40B4-BE49-F238E27FC236}">
                    <a16:creationId xmlns:a16="http://schemas.microsoft.com/office/drawing/2014/main" id="{B6BC8F91-A8DA-8920-EFD4-29E32CBFA0EE}"/>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6" name="Google Shape;8031;p73">
                <a:extLst>
                  <a:ext uri="{FF2B5EF4-FFF2-40B4-BE49-F238E27FC236}">
                    <a16:creationId xmlns:a16="http://schemas.microsoft.com/office/drawing/2014/main" id="{9A5A95A2-DE11-B79B-24C0-852C4212B806}"/>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7" name="Google Shape;8032;p73">
                <a:extLst>
                  <a:ext uri="{FF2B5EF4-FFF2-40B4-BE49-F238E27FC236}">
                    <a16:creationId xmlns:a16="http://schemas.microsoft.com/office/drawing/2014/main" id="{DC54001A-CF4F-FA1C-8999-1A208A4602DD}"/>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sp>
            <p:nvSpPr>
              <p:cNvPr id="168" name="Google Shape;8033;p73">
                <a:extLst>
                  <a:ext uri="{FF2B5EF4-FFF2-40B4-BE49-F238E27FC236}">
                    <a16:creationId xmlns:a16="http://schemas.microsoft.com/office/drawing/2014/main" id="{B21303AF-2867-A284-543F-03FFA3E38A3C}"/>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00B050"/>
                  </a:solidFill>
                  <a:cs typeface="B Nazanin" panose="00000400000000000000" pitchFamily="2" charset="-78"/>
                </a:endParaRPr>
              </a:p>
            </p:txBody>
          </p:sp>
        </p:grpSp>
      </p:grpSp>
      <p:sp>
        <p:nvSpPr>
          <p:cNvPr id="169" name="Google Shape;1529;p70">
            <a:extLst>
              <a:ext uri="{FF2B5EF4-FFF2-40B4-BE49-F238E27FC236}">
                <a16:creationId xmlns:a16="http://schemas.microsoft.com/office/drawing/2014/main" id="{DBC76188-AA90-09E2-B04F-CE04522EC558}"/>
              </a:ext>
            </a:extLst>
          </p:cNvPr>
          <p:cNvSpPr txBox="1">
            <a:spLocks/>
          </p:cNvSpPr>
          <p:nvPr/>
        </p:nvSpPr>
        <p:spPr>
          <a:xfrm>
            <a:off x="1355825" y="247877"/>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rgbClr val="00B050"/>
                </a:solidFill>
                <a:cs typeface="B Nazanin" panose="00000400000000000000" pitchFamily="2" charset="-78"/>
              </a:rPr>
              <a:t>جدولهای و نمودار</a:t>
            </a:r>
          </a:p>
        </p:txBody>
      </p:sp>
    </p:spTree>
    <p:extLst>
      <p:ext uri="{BB962C8B-B14F-4D97-AF65-F5344CB8AC3E}">
        <p14:creationId xmlns:p14="http://schemas.microsoft.com/office/powerpoint/2010/main" val="14227788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11588663" y="-16330"/>
            <a:ext cx="5900151" cy="1957909"/>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grpSp>
        <p:nvGrpSpPr>
          <p:cNvPr id="2" name="Google Shape;8038;p74">
            <a:extLst>
              <a:ext uri="{FF2B5EF4-FFF2-40B4-BE49-F238E27FC236}">
                <a16:creationId xmlns:a16="http://schemas.microsoft.com/office/drawing/2014/main" id="{DE86A3D0-96CC-6872-4627-02CBF934EABC}"/>
              </a:ext>
            </a:extLst>
          </p:cNvPr>
          <p:cNvGrpSpPr/>
          <p:nvPr/>
        </p:nvGrpSpPr>
        <p:grpSpPr>
          <a:xfrm>
            <a:off x="9593381" y="1941873"/>
            <a:ext cx="1490862" cy="1437726"/>
            <a:chOff x="4249973" y="1201875"/>
            <a:chExt cx="1958568" cy="1888762"/>
          </a:xfrm>
        </p:grpSpPr>
        <p:sp>
          <p:nvSpPr>
            <p:cNvPr id="3" name="Google Shape;8039;p74">
              <a:extLst>
                <a:ext uri="{FF2B5EF4-FFF2-40B4-BE49-F238E27FC236}">
                  <a16:creationId xmlns:a16="http://schemas.microsoft.com/office/drawing/2014/main" id="{96D64600-DC8E-13B8-E83A-E4E32EA41310}"/>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6" name="Google Shape;8040;p74">
              <a:extLst>
                <a:ext uri="{FF2B5EF4-FFF2-40B4-BE49-F238E27FC236}">
                  <a16:creationId xmlns:a16="http://schemas.microsoft.com/office/drawing/2014/main" id="{9BD8D58E-E1F4-6997-7821-B0F2DE9C7D7B}"/>
                </a:ext>
              </a:extLst>
            </p:cNvPr>
            <p:cNvGrpSpPr/>
            <p:nvPr/>
          </p:nvGrpSpPr>
          <p:grpSpPr>
            <a:xfrm>
              <a:off x="5853086" y="1789142"/>
              <a:ext cx="355454" cy="1048099"/>
              <a:chOff x="5576108" y="2016725"/>
              <a:chExt cx="565200" cy="1666560"/>
            </a:xfrm>
          </p:grpSpPr>
          <p:sp>
            <p:nvSpPr>
              <p:cNvPr id="25" name="Google Shape;8041;p74">
                <a:extLst>
                  <a:ext uri="{FF2B5EF4-FFF2-40B4-BE49-F238E27FC236}">
                    <a16:creationId xmlns:a16="http://schemas.microsoft.com/office/drawing/2014/main" id="{25E16A00-3F3F-F03F-4736-54501C72E01E}"/>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B Nazanin" panose="00000400000000000000" pitchFamily="2" charset="-78"/>
                  <a:sym typeface="Roboto Medium"/>
                </a:endParaRPr>
              </a:p>
            </p:txBody>
          </p:sp>
          <p:sp>
            <p:nvSpPr>
              <p:cNvPr id="26" name="Google Shape;8042;p74">
                <a:extLst>
                  <a:ext uri="{FF2B5EF4-FFF2-40B4-BE49-F238E27FC236}">
                    <a16:creationId xmlns:a16="http://schemas.microsoft.com/office/drawing/2014/main" id="{4BFA1F00-41DE-FC88-7316-D12A87DF6FE1}"/>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7" name="Google Shape;8043;p74">
              <a:extLst>
                <a:ext uri="{FF2B5EF4-FFF2-40B4-BE49-F238E27FC236}">
                  <a16:creationId xmlns:a16="http://schemas.microsoft.com/office/drawing/2014/main" id="{8CFFA111-A42D-2DCD-D747-2015B5C69E9E}"/>
                </a:ext>
              </a:extLst>
            </p:cNvPr>
            <p:cNvGrpSpPr/>
            <p:nvPr/>
          </p:nvGrpSpPr>
          <p:grpSpPr>
            <a:xfrm>
              <a:off x="4869455" y="2691676"/>
              <a:ext cx="1013897" cy="398961"/>
              <a:chOff x="4012057" y="3451825"/>
              <a:chExt cx="1612175" cy="634379"/>
            </a:xfrm>
          </p:grpSpPr>
          <p:sp>
            <p:nvSpPr>
              <p:cNvPr id="23" name="Google Shape;8044;p74">
                <a:extLst>
                  <a:ext uri="{FF2B5EF4-FFF2-40B4-BE49-F238E27FC236}">
                    <a16:creationId xmlns:a16="http://schemas.microsoft.com/office/drawing/2014/main" id="{53B75EF6-7BC6-35C4-2A40-83D4C4BE93EA}"/>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B Nazanin" panose="00000400000000000000" pitchFamily="2" charset="-78"/>
                  <a:sym typeface="Roboto Medium"/>
                </a:endParaRPr>
              </a:p>
            </p:txBody>
          </p:sp>
          <p:sp>
            <p:nvSpPr>
              <p:cNvPr id="24" name="Google Shape;8045;p74">
                <a:extLst>
                  <a:ext uri="{FF2B5EF4-FFF2-40B4-BE49-F238E27FC236}">
                    <a16:creationId xmlns:a16="http://schemas.microsoft.com/office/drawing/2014/main" id="{4FD20426-FAC1-469B-5758-F9A358A513B1}"/>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8" name="Google Shape;8046;p74">
              <a:extLst>
                <a:ext uri="{FF2B5EF4-FFF2-40B4-BE49-F238E27FC236}">
                  <a16:creationId xmlns:a16="http://schemas.microsoft.com/office/drawing/2014/main" id="{E88379FF-4154-FE69-CDAF-DF7941BED397}"/>
                </a:ext>
              </a:extLst>
            </p:cNvPr>
            <p:cNvGrpSpPr/>
            <p:nvPr/>
          </p:nvGrpSpPr>
          <p:grpSpPr>
            <a:xfrm>
              <a:off x="4276937" y="2155961"/>
              <a:ext cx="651965" cy="891358"/>
              <a:chOff x="3069908" y="2599997"/>
              <a:chExt cx="1036675" cy="1417328"/>
            </a:xfrm>
          </p:grpSpPr>
          <p:sp>
            <p:nvSpPr>
              <p:cNvPr id="21" name="Google Shape;8047;p74">
                <a:extLst>
                  <a:ext uri="{FF2B5EF4-FFF2-40B4-BE49-F238E27FC236}">
                    <a16:creationId xmlns:a16="http://schemas.microsoft.com/office/drawing/2014/main" id="{FC8D260C-469D-274C-FDB1-A1CA87D2DD02}"/>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B Nazanin" panose="00000400000000000000" pitchFamily="2" charset="-78"/>
                  <a:sym typeface="Roboto Medium"/>
                </a:endParaRPr>
              </a:p>
            </p:txBody>
          </p:sp>
          <p:sp>
            <p:nvSpPr>
              <p:cNvPr id="22" name="Google Shape;8048;p74">
                <a:extLst>
                  <a:ext uri="{FF2B5EF4-FFF2-40B4-BE49-F238E27FC236}">
                    <a16:creationId xmlns:a16="http://schemas.microsoft.com/office/drawing/2014/main" id="{6F7DF115-F69E-E9E8-C13C-D0DC554214F7}"/>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9" name="Google Shape;8049;p74">
              <a:extLst>
                <a:ext uri="{FF2B5EF4-FFF2-40B4-BE49-F238E27FC236}">
                  <a16:creationId xmlns:a16="http://schemas.microsoft.com/office/drawing/2014/main" id="{1F815D1C-F004-1F26-EF5C-B1BEC9F319D9}"/>
                </a:ext>
              </a:extLst>
            </p:cNvPr>
            <p:cNvGrpSpPr/>
            <p:nvPr/>
          </p:nvGrpSpPr>
          <p:grpSpPr>
            <a:xfrm>
              <a:off x="5054918" y="1201875"/>
              <a:ext cx="999548" cy="602711"/>
              <a:chOff x="4306958" y="1082925"/>
              <a:chExt cx="1589359" cy="958358"/>
            </a:xfrm>
          </p:grpSpPr>
          <p:sp>
            <p:nvSpPr>
              <p:cNvPr id="17" name="Google Shape;8050;p74">
                <a:extLst>
                  <a:ext uri="{FF2B5EF4-FFF2-40B4-BE49-F238E27FC236}">
                    <a16:creationId xmlns:a16="http://schemas.microsoft.com/office/drawing/2014/main" id="{C053D715-8BF2-4EBC-0FD6-03827605C778}"/>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B Nazanin" panose="00000400000000000000" pitchFamily="2" charset="-78"/>
                  <a:sym typeface="Roboto Medium"/>
                </a:endParaRPr>
              </a:p>
            </p:txBody>
          </p:sp>
          <p:sp>
            <p:nvSpPr>
              <p:cNvPr id="18" name="Google Shape;8051;p74">
                <a:extLst>
                  <a:ext uri="{FF2B5EF4-FFF2-40B4-BE49-F238E27FC236}">
                    <a16:creationId xmlns:a16="http://schemas.microsoft.com/office/drawing/2014/main" id="{162F8ED7-0D3D-4442-028A-483870C8FE2D}"/>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0" name="Google Shape;8052;p74">
              <a:extLst>
                <a:ext uri="{FF2B5EF4-FFF2-40B4-BE49-F238E27FC236}">
                  <a16:creationId xmlns:a16="http://schemas.microsoft.com/office/drawing/2014/main" id="{E6265A59-F067-2063-41A6-06A9A173004C}"/>
                </a:ext>
              </a:extLst>
            </p:cNvPr>
            <p:cNvGrpSpPr/>
            <p:nvPr/>
          </p:nvGrpSpPr>
          <p:grpSpPr>
            <a:xfrm>
              <a:off x="4249973" y="1303451"/>
              <a:ext cx="799317" cy="841334"/>
              <a:chOff x="3027033" y="1244439"/>
              <a:chExt cx="1270977" cy="1337786"/>
            </a:xfrm>
          </p:grpSpPr>
          <p:sp>
            <p:nvSpPr>
              <p:cNvPr id="11" name="Google Shape;8053;p74">
                <a:extLst>
                  <a:ext uri="{FF2B5EF4-FFF2-40B4-BE49-F238E27FC236}">
                    <a16:creationId xmlns:a16="http://schemas.microsoft.com/office/drawing/2014/main" id="{5F06E975-1FC1-B33F-2C5B-994A0DFD94C6}"/>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B Nazanin" panose="00000400000000000000" pitchFamily="2" charset="-78"/>
                  <a:sym typeface="Roboto Medium"/>
                </a:endParaRPr>
              </a:p>
            </p:txBody>
          </p:sp>
          <p:sp>
            <p:nvSpPr>
              <p:cNvPr id="14" name="Google Shape;8054;p74">
                <a:extLst>
                  <a:ext uri="{FF2B5EF4-FFF2-40B4-BE49-F238E27FC236}">
                    <a16:creationId xmlns:a16="http://schemas.microsoft.com/office/drawing/2014/main" id="{82CA08C6-3A18-181F-1210-D4AC0CD45C91}"/>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7" name="Google Shape;8055;p74">
            <a:extLst>
              <a:ext uri="{FF2B5EF4-FFF2-40B4-BE49-F238E27FC236}">
                <a16:creationId xmlns:a16="http://schemas.microsoft.com/office/drawing/2014/main" id="{04EC38F1-AA86-863B-E6F3-D1A08C0E78AD}"/>
              </a:ext>
            </a:extLst>
          </p:cNvPr>
          <p:cNvGrpSpPr/>
          <p:nvPr/>
        </p:nvGrpSpPr>
        <p:grpSpPr>
          <a:xfrm>
            <a:off x="1426127" y="3698772"/>
            <a:ext cx="1523534" cy="1459792"/>
            <a:chOff x="2657744" y="2337745"/>
            <a:chExt cx="832987" cy="798137"/>
          </a:xfrm>
        </p:grpSpPr>
        <p:sp>
          <p:nvSpPr>
            <p:cNvPr id="28" name="Google Shape;8056;p74">
              <a:extLst>
                <a:ext uri="{FF2B5EF4-FFF2-40B4-BE49-F238E27FC236}">
                  <a16:creationId xmlns:a16="http://schemas.microsoft.com/office/drawing/2014/main" id="{E9ADB093-A046-65A6-B698-D5F41123EBCF}"/>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 name="Google Shape;8057;p74">
              <a:extLst>
                <a:ext uri="{FF2B5EF4-FFF2-40B4-BE49-F238E27FC236}">
                  <a16:creationId xmlns:a16="http://schemas.microsoft.com/office/drawing/2014/main" id="{3D075131-C88B-6D45-1533-0197C788D588}"/>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 name="Google Shape;8058;p74">
              <a:extLst>
                <a:ext uri="{FF2B5EF4-FFF2-40B4-BE49-F238E27FC236}">
                  <a16:creationId xmlns:a16="http://schemas.microsoft.com/office/drawing/2014/main" id="{3FF284C8-AA45-8E38-E565-1BE5E0631C43}"/>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 name="Google Shape;8059;p74">
              <a:extLst>
                <a:ext uri="{FF2B5EF4-FFF2-40B4-BE49-F238E27FC236}">
                  <a16:creationId xmlns:a16="http://schemas.microsoft.com/office/drawing/2014/main" id="{9CAA0AE3-DF92-A933-3191-5B8A88516058}"/>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 name="Google Shape;8060;p74">
              <a:extLst>
                <a:ext uri="{FF2B5EF4-FFF2-40B4-BE49-F238E27FC236}">
                  <a16:creationId xmlns:a16="http://schemas.microsoft.com/office/drawing/2014/main" id="{C2E0D774-78FC-308A-3DCC-8F8B96C8EB64}"/>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 name="Google Shape;8061;p74">
              <a:extLst>
                <a:ext uri="{FF2B5EF4-FFF2-40B4-BE49-F238E27FC236}">
                  <a16:creationId xmlns:a16="http://schemas.microsoft.com/office/drawing/2014/main" id="{A69B0FD3-7690-E551-3071-4CE8F0340605}"/>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4" name="Google Shape;8062;p74">
            <a:extLst>
              <a:ext uri="{FF2B5EF4-FFF2-40B4-BE49-F238E27FC236}">
                <a16:creationId xmlns:a16="http://schemas.microsoft.com/office/drawing/2014/main" id="{959E8DD9-CF4A-7A14-5BE2-A19B4784885C}"/>
              </a:ext>
            </a:extLst>
          </p:cNvPr>
          <p:cNvGrpSpPr/>
          <p:nvPr/>
        </p:nvGrpSpPr>
        <p:grpSpPr>
          <a:xfrm>
            <a:off x="6448055" y="3705184"/>
            <a:ext cx="1371138" cy="1447172"/>
            <a:chOff x="3398134" y="2057755"/>
            <a:chExt cx="704087" cy="743130"/>
          </a:xfrm>
        </p:grpSpPr>
        <p:grpSp>
          <p:nvGrpSpPr>
            <p:cNvPr id="35" name="Google Shape;8063;p74">
              <a:extLst>
                <a:ext uri="{FF2B5EF4-FFF2-40B4-BE49-F238E27FC236}">
                  <a16:creationId xmlns:a16="http://schemas.microsoft.com/office/drawing/2014/main" id="{21961CBF-82C5-9A1E-0078-80B144A240DF}"/>
                </a:ext>
              </a:extLst>
            </p:cNvPr>
            <p:cNvGrpSpPr/>
            <p:nvPr/>
          </p:nvGrpSpPr>
          <p:grpSpPr>
            <a:xfrm>
              <a:off x="3398134" y="2290183"/>
              <a:ext cx="315300" cy="219900"/>
              <a:chOff x="3398134" y="2290183"/>
              <a:chExt cx="315300" cy="219900"/>
            </a:xfrm>
          </p:grpSpPr>
          <p:sp>
            <p:nvSpPr>
              <p:cNvPr id="48" name="Google Shape;8064;p74">
                <a:extLst>
                  <a:ext uri="{FF2B5EF4-FFF2-40B4-BE49-F238E27FC236}">
                    <a16:creationId xmlns:a16="http://schemas.microsoft.com/office/drawing/2014/main" id="{00C47957-9BA8-8857-3C0B-629ED46A587C}"/>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cxnSp>
            <p:nvCxnSpPr>
              <p:cNvPr id="49" name="Google Shape;8065;p74">
                <a:extLst>
                  <a:ext uri="{FF2B5EF4-FFF2-40B4-BE49-F238E27FC236}">
                    <a16:creationId xmlns:a16="http://schemas.microsoft.com/office/drawing/2014/main" id="{5923BC07-33CD-2834-FE75-9038887E92A1}"/>
                  </a:ext>
                </a:extLst>
              </p:cNvPr>
              <p:cNvCxnSpPr>
                <a:stCxn id="48"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36" name="Google Shape;8066;p74">
              <a:extLst>
                <a:ext uri="{FF2B5EF4-FFF2-40B4-BE49-F238E27FC236}">
                  <a16:creationId xmlns:a16="http://schemas.microsoft.com/office/drawing/2014/main" id="{0DFA7869-04E8-4F15-1CD4-CB2188497534}"/>
                </a:ext>
              </a:extLst>
            </p:cNvPr>
            <p:cNvGrpSpPr/>
            <p:nvPr/>
          </p:nvGrpSpPr>
          <p:grpSpPr>
            <a:xfrm>
              <a:off x="3547823" y="2467358"/>
              <a:ext cx="219900" cy="333527"/>
              <a:chOff x="3547823" y="2467358"/>
              <a:chExt cx="219900" cy="333527"/>
            </a:xfrm>
          </p:grpSpPr>
          <p:sp>
            <p:nvSpPr>
              <p:cNvPr id="46" name="Google Shape;8067;p74">
                <a:extLst>
                  <a:ext uri="{FF2B5EF4-FFF2-40B4-BE49-F238E27FC236}">
                    <a16:creationId xmlns:a16="http://schemas.microsoft.com/office/drawing/2014/main" id="{B7D7EA75-4F01-3C3E-FE7C-98908BDA64BF}"/>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cxnSp>
            <p:nvCxnSpPr>
              <p:cNvPr id="47" name="Google Shape;8068;p74">
                <a:extLst>
                  <a:ext uri="{FF2B5EF4-FFF2-40B4-BE49-F238E27FC236}">
                    <a16:creationId xmlns:a16="http://schemas.microsoft.com/office/drawing/2014/main" id="{25A04BA4-66B8-2B97-27E7-4416353A66F1}"/>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37" name="Google Shape;8069;p74">
              <a:extLst>
                <a:ext uri="{FF2B5EF4-FFF2-40B4-BE49-F238E27FC236}">
                  <a16:creationId xmlns:a16="http://schemas.microsoft.com/office/drawing/2014/main" id="{CF07674F-9EB6-8DE8-4E13-97C655A5C0CA}"/>
                </a:ext>
              </a:extLst>
            </p:cNvPr>
            <p:cNvGrpSpPr/>
            <p:nvPr/>
          </p:nvGrpSpPr>
          <p:grpSpPr>
            <a:xfrm>
              <a:off x="3734138" y="2467358"/>
              <a:ext cx="219900" cy="333527"/>
              <a:chOff x="3734138" y="2467358"/>
              <a:chExt cx="219900" cy="333527"/>
            </a:xfrm>
          </p:grpSpPr>
          <p:sp>
            <p:nvSpPr>
              <p:cNvPr id="44" name="Google Shape;8070;p74">
                <a:extLst>
                  <a:ext uri="{FF2B5EF4-FFF2-40B4-BE49-F238E27FC236}">
                    <a16:creationId xmlns:a16="http://schemas.microsoft.com/office/drawing/2014/main" id="{1D5F9C55-3372-C88C-40A6-57F61751EFC2}"/>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cxnSp>
            <p:nvCxnSpPr>
              <p:cNvPr id="45" name="Google Shape;8071;p74">
                <a:extLst>
                  <a:ext uri="{FF2B5EF4-FFF2-40B4-BE49-F238E27FC236}">
                    <a16:creationId xmlns:a16="http://schemas.microsoft.com/office/drawing/2014/main" id="{2C9B9C5C-F3B7-5E90-7EC2-8D4F988068B0}"/>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38" name="Google Shape;8072;p74">
              <a:extLst>
                <a:ext uri="{FF2B5EF4-FFF2-40B4-BE49-F238E27FC236}">
                  <a16:creationId xmlns:a16="http://schemas.microsoft.com/office/drawing/2014/main" id="{659D76A2-BB27-E3C6-9F18-201C3F04CE20}"/>
                </a:ext>
              </a:extLst>
            </p:cNvPr>
            <p:cNvGrpSpPr/>
            <p:nvPr/>
          </p:nvGrpSpPr>
          <p:grpSpPr>
            <a:xfrm>
              <a:off x="3787560" y="2288011"/>
              <a:ext cx="314661" cy="219900"/>
              <a:chOff x="3787560" y="2288011"/>
              <a:chExt cx="314661" cy="219900"/>
            </a:xfrm>
          </p:grpSpPr>
          <p:sp>
            <p:nvSpPr>
              <p:cNvPr id="42" name="Google Shape;8073;p74">
                <a:extLst>
                  <a:ext uri="{FF2B5EF4-FFF2-40B4-BE49-F238E27FC236}">
                    <a16:creationId xmlns:a16="http://schemas.microsoft.com/office/drawing/2014/main" id="{CC0DEB7C-8302-DC10-0C7E-8C78733B557F}"/>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B Nazanin" panose="00000400000000000000" pitchFamily="2" charset="-78"/>
                  <a:sym typeface="Calibri"/>
                </a:endParaRPr>
              </a:p>
            </p:txBody>
          </p:sp>
          <p:cxnSp>
            <p:nvCxnSpPr>
              <p:cNvPr id="43" name="Google Shape;8074;p74">
                <a:extLst>
                  <a:ext uri="{FF2B5EF4-FFF2-40B4-BE49-F238E27FC236}">
                    <a16:creationId xmlns:a16="http://schemas.microsoft.com/office/drawing/2014/main" id="{6CCDB8A0-946B-8E4B-D336-6ED400363D5F}"/>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39" name="Google Shape;8075;p74">
              <a:extLst>
                <a:ext uri="{FF2B5EF4-FFF2-40B4-BE49-F238E27FC236}">
                  <a16:creationId xmlns:a16="http://schemas.microsoft.com/office/drawing/2014/main" id="{9934529F-8FA7-CC4D-5BEE-DB9CEA982EAD}"/>
                </a:ext>
              </a:extLst>
            </p:cNvPr>
            <p:cNvGrpSpPr/>
            <p:nvPr/>
          </p:nvGrpSpPr>
          <p:grpSpPr>
            <a:xfrm>
              <a:off x="3637290" y="2057755"/>
              <a:ext cx="219900" cy="335499"/>
              <a:chOff x="3637290" y="2057755"/>
              <a:chExt cx="219900" cy="335499"/>
            </a:xfrm>
          </p:grpSpPr>
          <p:sp>
            <p:nvSpPr>
              <p:cNvPr id="40" name="Google Shape;8076;p74">
                <a:extLst>
                  <a:ext uri="{FF2B5EF4-FFF2-40B4-BE49-F238E27FC236}">
                    <a16:creationId xmlns:a16="http://schemas.microsoft.com/office/drawing/2014/main" id="{61B1306E-5BD0-774A-1F57-CB26B573D86A}"/>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FFFF"/>
                  </a:solidFill>
                  <a:latin typeface="Calibri"/>
                  <a:ea typeface="Calibri"/>
                  <a:cs typeface="B Nazanin" panose="00000400000000000000" pitchFamily="2" charset="-78"/>
                  <a:sym typeface="Calibri"/>
                </a:endParaRPr>
              </a:p>
            </p:txBody>
          </p:sp>
          <p:cxnSp>
            <p:nvCxnSpPr>
              <p:cNvPr id="41" name="Google Shape;8077;p74">
                <a:extLst>
                  <a:ext uri="{FF2B5EF4-FFF2-40B4-BE49-F238E27FC236}">
                    <a16:creationId xmlns:a16="http://schemas.microsoft.com/office/drawing/2014/main" id="{0C15044E-6F2E-C248-3314-51BA9823A47B}"/>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50" name="Google Shape;8078;p74">
            <a:extLst>
              <a:ext uri="{FF2B5EF4-FFF2-40B4-BE49-F238E27FC236}">
                <a16:creationId xmlns:a16="http://schemas.microsoft.com/office/drawing/2014/main" id="{97F387F1-0F48-32F4-CD08-848750EE2618}"/>
              </a:ext>
            </a:extLst>
          </p:cNvPr>
          <p:cNvGrpSpPr/>
          <p:nvPr/>
        </p:nvGrpSpPr>
        <p:grpSpPr>
          <a:xfrm>
            <a:off x="9798499" y="3718577"/>
            <a:ext cx="1420306" cy="1420306"/>
            <a:chOff x="5007123" y="2079403"/>
            <a:chExt cx="687600" cy="687600"/>
          </a:xfrm>
        </p:grpSpPr>
        <p:sp>
          <p:nvSpPr>
            <p:cNvPr id="51" name="Google Shape;8079;p74">
              <a:extLst>
                <a:ext uri="{FF2B5EF4-FFF2-40B4-BE49-F238E27FC236}">
                  <a16:creationId xmlns:a16="http://schemas.microsoft.com/office/drawing/2014/main" id="{39E427B1-01DB-904C-8756-1F4070AC8D66}"/>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2" name="Google Shape;8080;p74">
              <a:extLst>
                <a:ext uri="{FF2B5EF4-FFF2-40B4-BE49-F238E27FC236}">
                  <a16:creationId xmlns:a16="http://schemas.microsoft.com/office/drawing/2014/main" id="{38B14A35-1750-8E30-CAAB-C3811591B9AE}"/>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3" name="Google Shape;8081;p74">
              <a:extLst>
                <a:ext uri="{FF2B5EF4-FFF2-40B4-BE49-F238E27FC236}">
                  <a16:creationId xmlns:a16="http://schemas.microsoft.com/office/drawing/2014/main" id="{899F92D0-F61D-1B37-7836-AFE15DFC4A12}"/>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4" name="Google Shape;8082;p74">
              <a:extLst>
                <a:ext uri="{FF2B5EF4-FFF2-40B4-BE49-F238E27FC236}">
                  <a16:creationId xmlns:a16="http://schemas.microsoft.com/office/drawing/2014/main" id="{53B673DC-D6A2-3857-910E-E0224B343348}"/>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55" name="Google Shape;8083;p74">
            <a:extLst>
              <a:ext uri="{FF2B5EF4-FFF2-40B4-BE49-F238E27FC236}">
                <a16:creationId xmlns:a16="http://schemas.microsoft.com/office/drawing/2014/main" id="{C31D7470-91DE-B8E5-309B-3BE1BBFE2873}"/>
              </a:ext>
            </a:extLst>
          </p:cNvPr>
          <p:cNvGrpSpPr/>
          <p:nvPr/>
        </p:nvGrpSpPr>
        <p:grpSpPr>
          <a:xfrm>
            <a:off x="11417374" y="3707589"/>
            <a:ext cx="1441996" cy="1442366"/>
            <a:chOff x="5797446" y="2063053"/>
            <a:chExt cx="698100" cy="698280"/>
          </a:xfrm>
        </p:grpSpPr>
        <p:sp>
          <p:nvSpPr>
            <p:cNvPr id="56" name="Google Shape;8084;p74">
              <a:extLst>
                <a:ext uri="{FF2B5EF4-FFF2-40B4-BE49-F238E27FC236}">
                  <a16:creationId xmlns:a16="http://schemas.microsoft.com/office/drawing/2014/main" id="{B3262A17-5EEC-E337-5AD7-96173F67205E}"/>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7" name="Google Shape;8085;p74">
              <a:extLst>
                <a:ext uri="{FF2B5EF4-FFF2-40B4-BE49-F238E27FC236}">
                  <a16:creationId xmlns:a16="http://schemas.microsoft.com/office/drawing/2014/main" id="{00E831DC-4307-C421-0CFB-224F8D371338}"/>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8" name="Google Shape;8086;p74">
              <a:extLst>
                <a:ext uri="{FF2B5EF4-FFF2-40B4-BE49-F238E27FC236}">
                  <a16:creationId xmlns:a16="http://schemas.microsoft.com/office/drawing/2014/main" id="{93CDA246-1B09-932E-91B9-51F906F57523}"/>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9" name="Google Shape;8087;p74">
              <a:extLst>
                <a:ext uri="{FF2B5EF4-FFF2-40B4-BE49-F238E27FC236}">
                  <a16:creationId xmlns:a16="http://schemas.microsoft.com/office/drawing/2014/main" id="{BE64C85B-4F4C-4DFC-29E9-BC4709979B68}"/>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60" name="Google Shape;8088;p74">
            <a:extLst>
              <a:ext uri="{FF2B5EF4-FFF2-40B4-BE49-F238E27FC236}">
                <a16:creationId xmlns:a16="http://schemas.microsoft.com/office/drawing/2014/main" id="{5297BA7B-3A31-F174-6546-B0B0BD976FA3}"/>
              </a:ext>
            </a:extLst>
          </p:cNvPr>
          <p:cNvGrpSpPr/>
          <p:nvPr/>
        </p:nvGrpSpPr>
        <p:grpSpPr>
          <a:xfrm>
            <a:off x="16307669" y="6998798"/>
            <a:ext cx="561170" cy="1346328"/>
            <a:chOff x="8075075" y="3754290"/>
            <a:chExt cx="255612" cy="613194"/>
          </a:xfrm>
        </p:grpSpPr>
        <p:grpSp>
          <p:nvGrpSpPr>
            <p:cNvPr id="61" name="Google Shape;8089;p74">
              <a:extLst>
                <a:ext uri="{FF2B5EF4-FFF2-40B4-BE49-F238E27FC236}">
                  <a16:creationId xmlns:a16="http://schemas.microsoft.com/office/drawing/2014/main" id="{20EF236E-6579-7822-07B0-C1C9959618A0}"/>
                </a:ext>
              </a:extLst>
            </p:cNvPr>
            <p:cNvGrpSpPr/>
            <p:nvPr/>
          </p:nvGrpSpPr>
          <p:grpSpPr>
            <a:xfrm>
              <a:off x="8075075" y="3754290"/>
              <a:ext cx="255612" cy="613194"/>
              <a:chOff x="8075075" y="3754290"/>
              <a:chExt cx="255612" cy="613194"/>
            </a:xfrm>
          </p:grpSpPr>
          <p:sp>
            <p:nvSpPr>
              <p:cNvPr id="63" name="Google Shape;8090;p74">
                <a:extLst>
                  <a:ext uri="{FF2B5EF4-FFF2-40B4-BE49-F238E27FC236}">
                    <a16:creationId xmlns:a16="http://schemas.microsoft.com/office/drawing/2014/main" id="{446760AF-40A7-FCBD-C7DB-A2399B63B027}"/>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4" name="Google Shape;8091;p74">
                <a:extLst>
                  <a:ext uri="{FF2B5EF4-FFF2-40B4-BE49-F238E27FC236}">
                    <a16:creationId xmlns:a16="http://schemas.microsoft.com/office/drawing/2014/main" id="{E17AF227-BE45-7B8E-D2E6-32760E853A25}"/>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62" name="Google Shape;8092;p74">
              <a:extLst>
                <a:ext uri="{FF2B5EF4-FFF2-40B4-BE49-F238E27FC236}">
                  <a16:creationId xmlns:a16="http://schemas.microsoft.com/office/drawing/2014/main" id="{92AE29E7-A7AC-6DC8-1249-B30560A1E11D}"/>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65" name="Google Shape;8093;p74">
            <a:extLst>
              <a:ext uri="{FF2B5EF4-FFF2-40B4-BE49-F238E27FC236}">
                <a16:creationId xmlns:a16="http://schemas.microsoft.com/office/drawing/2014/main" id="{4B98C239-CAFD-57DC-49CF-AAD2871472C3}"/>
              </a:ext>
            </a:extLst>
          </p:cNvPr>
          <p:cNvGrpSpPr/>
          <p:nvPr/>
        </p:nvGrpSpPr>
        <p:grpSpPr>
          <a:xfrm>
            <a:off x="10541784" y="6976393"/>
            <a:ext cx="940704" cy="1367490"/>
            <a:chOff x="1697726" y="3244179"/>
            <a:chExt cx="788124" cy="1146069"/>
          </a:xfrm>
        </p:grpSpPr>
        <p:sp>
          <p:nvSpPr>
            <p:cNvPr id="66" name="Google Shape;8094;p74">
              <a:extLst>
                <a:ext uri="{FF2B5EF4-FFF2-40B4-BE49-F238E27FC236}">
                  <a16:creationId xmlns:a16="http://schemas.microsoft.com/office/drawing/2014/main" id="{CBA1C4DD-F720-E752-05F1-3330F505F34F}"/>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7" name="Google Shape;8095;p74">
              <a:extLst>
                <a:ext uri="{FF2B5EF4-FFF2-40B4-BE49-F238E27FC236}">
                  <a16:creationId xmlns:a16="http://schemas.microsoft.com/office/drawing/2014/main" id="{14FD87EC-72BC-2DD4-9360-02F02FD4FA84}"/>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68" name="Google Shape;8096;p74">
            <a:extLst>
              <a:ext uri="{FF2B5EF4-FFF2-40B4-BE49-F238E27FC236}">
                <a16:creationId xmlns:a16="http://schemas.microsoft.com/office/drawing/2014/main" id="{C141AD37-9732-C2C4-B5D3-0F7EA563E2BC}"/>
              </a:ext>
            </a:extLst>
          </p:cNvPr>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69" name="Google Shape;8097;p74">
            <a:extLst>
              <a:ext uri="{FF2B5EF4-FFF2-40B4-BE49-F238E27FC236}">
                <a16:creationId xmlns:a16="http://schemas.microsoft.com/office/drawing/2014/main" id="{D86FD2D2-747B-3100-0691-AA73EC3B39F3}"/>
              </a:ext>
            </a:extLst>
          </p:cNvPr>
          <p:cNvGrpSpPr/>
          <p:nvPr/>
        </p:nvGrpSpPr>
        <p:grpSpPr>
          <a:xfrm>
            <a:off x="11784087" y="6998797"/>
            <a:ext cx="587782" cy="587690"/>
            <a:chOff x="6134814" y="3754290"/>
            <a:chExt cx="293891" cy="293845"/>
          </a:xfrm>
        </p:grpSpPr>
        <p:sp>
          <p:nvSpPr>
            <p:cNvPr id="70" name="Google Shape;8098;p74">
              <a:extLst>
                <a:ext uri="{FF2B5EF4-FFF2-40B4-BE49-F238E27FC236}">
                  <a16:creationId xmlns:a16="http://schemas.microsoft.com/office/drawing/2014/main" id="{AE1F124E-F977-3853-F0B7-95DAE2D822EC}"/>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1" name="Google Shape;8099;p74">
              <a:extLst>
                <a:ext uri="{FF2B5EF4-FFF2-40B4-BE49-F238E27FC236}">
                  <a16:creationId xmlns:a16="http://schemas.microsoft.com/office/drawing/2014/main" id="{D9F76985-63B7-B7E0-5CB0-E031BBE623FA}"/>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72" name="Google Shape;8100;p74">
            <a:extLst>
              <a:ext uri="{FF2B5EF4-FFF2-40B4-BE49-F238E27FC236}">
                <a16:creationId xmlns:a16="http://schemas.microsoft.com/office/drawing/2014/main" id="{BCB79D11-CC29-3158-476A-ED52C5F57DBB}"/>
              </a:ext>
            </a:extLst>
          </p:cNvPr>
          <p:cNvGrpSpPr/>
          <p:nvPr/>
        </p:nvGrpSpPr>
        <p:grpSpPr>
          <a:xfrm>
            <a:off x="11784087" y="7756139"/>
            <a:ext cx="587782" cy="587782"/>
            <a:chOff x="6134814" y="4086186"/>
            <a:chExt cx="293891" cy="293891"/>
          </a:xfrm>
        </p:grpSpPr>
        <p:sp>
          <p:nvSpPr>
            <p:cNvPr id="73" name="Google Shape;8101;p74">
              <a:extLst>
                <a:ext uri="{FF2B5EF4-FFF2-40B4-BE49-F238E27FC236}">
                  <a16:creationId xmlns:a16="http://schemas.microsoft.com/office/drawing/2014/main" id="{B072C793-6830-3053-8F5A-CD57725F6C8F}"/>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4" name="Google Shape;8102;p74">
              <a:extLst>
                <a:ext uri="{FF2B5EF4-FFF2-40B4-BE49-F238E27FC236}">
                  <a16:creationId xmlns:a16="http://schemas.microsoft.com/office/drawing/2014/main" id="{307043AF-1EC0-C955-09FC-FBF650ADF7EF}"/>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75" name="Google Shape;8103;p74">
            <a:extLst>
              <a:ext uri="{FF2B5EF4-FFF2-40B4-BE49-F238E27FC236}">
                <a16:creationId xmlns:a16="http://schemas.microsoft.com/office/drawing/2014/main" id="{3A5235EA-E454-D110-ECF0-BBD2AD8C9A76}"/>
              </a:ext>
            </a:extLst>
          </p:cNvPr>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6" name="Google Shape;8104;p74">
            <a:extLst>
              <a:ext uri="{FF2B5EF4-FFF2-40B4-BE49-F238E27FC236}">
                <a16:creationId xmlns:a16="http://schemas.microsoft.com/office/drawing/2014/main" id="{B2E06692-C73B-CE20-15C4-EB37C80622E6}"/>
              </a:ext>
            </a:extLst>
          </p:cNvPr>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77" name="Google Shape;8105;p74">
            <a:extLst>
              <a:ext uri="{FF2B5EF4-FFF2-40B4-BE49-F238E27FC236}">
                <a16:creationId xmlns:a16="http://schemas.microsoft.com/office/drawing/2014/main" id="{19125041-9B4E-2DA8-3BDE-D926FF5F8067}"/>
              </a:ext>
            </a:extLst>
          </p:cNvPr>
          <p:cNvGrpSpPr/>
          <p:nvPr/>
        </p:nvGrpSpPr>
        <p:grpSpPr>
          <a:xfrm>
            <a:off x="15634037" y="5413524"/>
            <a:ext cx="1245766" cy="1243888"/>
            <a:chOff x="1187048" y="238125"/>
            <a:chExt cx="5256397" cy="5248476"/>
          </a:xfrm>
        </p:grpSpPr>
        <p:sp>
          <p:nvSpPr>
            <p:cNvPr id="78" name="Google Shape;8106;p74">
              <a:extLst>
                <a:ext uri="{FF2B5EF4-FFF2-40B4-BE49-F238E27FC236}">
                  <a16:creationId xmlns:a16="http://schemas.microsoft.com/office/drawing/2014/main" id="{AC1A05C2-31D4-7D01-D54F-F7819691191A}"/>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9" name="Google Shape;8107;p74">
              <a:extLst>
                <a:ext uri="{FF2B5EF4-FFF2-40B4-BE49-F238E27FC236}">
                  <a16:creationId xmlns:a16="http://schemas.microsoft.com/office/drawing/2014/main" id="{F624B90E-BB9D-D6B9-F8AB-3695FF5164F6}"/>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0" name="Google Shape;8108;p74">
              <a:extLst>
                <a:ext uri="{FF2B5EF4-FFF2-40B4-BE49-F238E27FC236}">
                  <a16:creationId xmlns:a16="http://schemas.microsoft.com/office/drawing/2014/main" id="{A7E0B0D2-1A1B-49BC-A3FE-E6E0C24AB7F1}"/>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1" name="Google Shape;8109;p74">
              <a:extLst>
                <a:ext uri="{FF2B5EF4-FFF2-40B4-BE49-F238E27FC236}">
                  <a16:creationId xmlns:a16="http://schemas.microsoft.com/office/drawing/2014/main" id="{382B0929-D60F-610E-D607-05AAD8BF76F8}"/>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82" name="Google Shape;8110;p74">
            <a:extLst>
              <a:ext uri="{FF2B5EF4-FFF2-40B4-BE49-F238E27FC236}">
                <a16:creationId xmlns:a16="http://schemas.microsoft.com/office/drawing/2014/main" id="{276FACCA-21DE-4033-B9DE-9DCEBC4F38B9}"/>
              </a:ext>
            </a:extLst>
          </p:cNvPr>
          <p:cNvGrpSpPr/>
          <p:nvPr/>
        </p:nvGrpSpPr>
        <p:grpSpPr>
          <a:xfrm>
            <a:off x="4548247" y="5432741"/>
            <a:ext cx="2621974" cy="1224814"/>
            <a:chOff x="238125" y="1188750"/>
            <a:chExt cx="7140450" cy="3335550"/>
          </a:xfrm>
        </p:grpSpPr>
        <p:sp>
          <p:nvSpPr>
            <p:cNvPr id="83" name="Google Shape;8111;p74">
              <a:extLst>
                <a:ext uri="{FF2B5EF4-FFF2-40B4-BE49-F238E27FC236}">
                  <a16:creationId xmlns:a16="http://schemas.microsoft.com/office/drawing/2014/main" id="{3C2933D1-87B4-5017-83FD-4EC8E0879498}"/>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4" name="Google Shape;8112;p74">
              <a:extLst>
                <a:ext uri="{FF2B5EF4-FFF2-40B4-BE49-F238E27FC236}">
                  <a16:creationId xmlns:a16="http://schemas.microsoft.com/office/drawing/2014/main" id="{B37C1688-C7E6-5A9C-599E-58ADC0338E96}"/>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5" name="Google Shape;8113;p74">
              <a:extLst>
                <a:ext uri="{FF2B5EF4-FFF2-40B4-BE49-F238E27FC236}">
                  <a16:creationId xmlns:a16="http://schemas.microsoft.com/office/drawing/2014/main" id="{E3A82605-1DE6-1D74-28ED-B0D018EDEF18}"/>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6" name="Google Shape;8114;p74">
              <a:extLst>
                <a:ext uri="{FF2B5EF4-FFF2-40B4-BE49-F238E27FC236}">
                  <a16:creationId xmlns:a16="http://schemas.microsoft.com/office/drawing/2014/main" id="{CE2D349F-1309-CE0F-2E99-4F8B1EA6B74E}"/>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7" name="Google Shape;8115;p74">
              <a:extLst>
                <a:ext uri="{FF2B5EF4-FFF2-40B4-BE49-F238E27FC236}">
                  <a16:creationId xmlns:a16="http://schemas.microsoft.com/office/drawing/2014/main" id="{00585D9D-3A53-718A-A1C6-938E3E96B81D}"/>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88" name="Google Shape;8116;p74">
            <a:extLst>
              <a:ext uri="{FF2B5EF4-FFF2-40B4-BE49-F238E27FC236}">
                <a16:creationId xmlns:a16="http://schemas.microsoft.com/office/drawing/2014/main" id="{E20F2999-2D3D-737E-1471-65419C903708}"/>
              </a:ext>
            </a:extLst>
          </p:cNvPr>
          <p:cNvGrpSpPr/>
          <p:nvPr/>
        </p:nvGrpSpPr>
        <p:grpSpPr>
          <a:xfrm>
            <a:off x="13199991" y="5413850"/>
            <a:ext cx="2220598" cy="1243404"/>
            <a:chOff x="238125" y="1335475"/>
            <a:chExt cx="5418735" cy="3034175"/>
          </a:xfrm>
        </p:grpSpPr>
        <p:sp>
          <p:nvSpPr>
            <p:cNvPr id="89" name="Google Shape;8117;p74">
              <a:extLst>
                <a:ext uri="{FF2B5EF4-FFF2-40B4-BE49-F238E27FC236}">
                  <a16:creationId xmlns:a16="http://schemas.microsoft.com/office/drawing/2014/main" id="{77DA7831-76D3-F754-C35E-37572DFC7A23}"/>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0" name="Google Shape;8118;p74">
              <a:extLst>
                <a:ext uri="{FF2B5EF4-FFF2-40B4-BE49-F238E27FC236}">
                  <a16:creationId xmlns:a16="http://schemas.microsoft.com/office/drawing/2014/main" id="{084A6200-0685-1777-0C97-F5764E31317F}"/>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1" name="Google Shape;8119;p74">
              <a:extLst>
                <a:ext uri="{FF2B5EF4-FFF2-40B4-BE49-F238E27FC236}">
                  <a16:creationId xmlns:a16="http://schemas.microsoft.com/office/drawing/2014/main" id="{36726D8C-DAC6-C295-10D7-61BEC046D9CA}"/>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92" name="Google Shape;8120;p74">
            <a:extLst>
              <a:ext uri="{FF2B5EF4-FFF2-40B4-BE49-F238E27FC236}">
                <a16:creationId xmlns:a16="http://schemas.microsoft.com/office/drawing/2014/main" id="{F98FAA76-96CB-9264-8BCB-547B292312C6}"/>
              </a:ext>
            </a:extLst>
          </p:cNvPr>
          <p:cNvGrpSpPr/>
          <p:nvPr/>
        </p:nvGrpSpPr>
        <p:grpSpPr>
          <a:xfrm>
            <a:off x="10835311" y="5407645"/>
            <a:ext cx="2148902" cy="1254362"/>
            <a:chOff x="5359127" y="2910889"/>
            <a:chExt cx="1097723" cy="640831"/>
          </a:xfrm>
        </p:grpSpPr>
        <p:grpSp>
          <p:nvGrpSpPr>
            <p:cNvPr id="93" name="Google Shape;8121;p74">
              <a:extLst>
                <a:ext uri="{FF2B5EF4-FFF2-40B4-BE49-F238E27FC236}">
                  <a16:creationId xmlns:a16="http://schemas.microsoft.com/office/drawing/2014/main" id="{4DD506AD-9B28-0ED5-9160-CB90C430C9FC}"/>
                </a:ext>
              </a:extLst>
            </p:cNvPr>
            <p:cNvGrpSpPr/>
            <p:nvPr/>
          </p:nvGrpSpPr>
          <p:grpSpPr>
            <a:xfrm>
              <a:off x="5929791" y="3263088"/>
              <a:ext cx="527060" cy="287097"/>
              <a:chOff x="5929791" y="3263088"/>
              <a:chExt cx="527060" cy="287097"/>
            </a:xfrm>
          </p:grpSpPr>
          <p:sp>
            <p:nvSpPr>
              <p:cNvPr id="103" name="Google Shape;8122;p74">
                <a:extLst>
                  <a:ext uri="{FF2B5EF4-FFF2-40B4-BE49-F238E27FC236}">
                    <a16:creationId xmlns:a16="http://schemas.microsoft.com/office/drawing/2014/main" id="{09EA8FF6-0E90-5003-D1BA-F6D1F6F661B5}"/>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sp>
            <p:nvSpPr>
              <p:cNvPr id="104" name="Google Shape;8123;p74">
                <a:extLst>
                  <a:ext uri="{FF2B5EF4-FFF2-40B4-BE49-F238E27FC236}">
                    <a16:creationId xmlns:a16="http://schemas.microsoft.com/office/drawing/2014/main" id="{D53B06B2-CAB3-4956-3362-6E8BF449C075}"/>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grpSp>
        <p:grpSp>
          <p:nvGrpSpPr>
            <p:cNvPr id="94" name="Google Shape;8124;p74">
              <a:extLst>
                <a:ext uri="{FF2B5EF4-FFF2-40B4-BE49-F238E27FC236}">
                  <a16:creationId xmlns:a16="http://schemas.microsoft.com/office/drawing/2014/main" id="{BC336522-A450-580E-8FE3-F374EDA6862E}"/>
                </a:ext>
              </a:extLst>
            </p:cNvPr>
            <p:cNvGrpSpPr/>
            <p:nvPr/>
          </p:nvGrpSpPr>
          <p:grpSpPr>
            <a:xfrm>
              <a:off x="5359127" y="3263089"/>
              <a:ext cx="526428" cy="288631"/>
              <a:chOff x="5359127" y="3263089"/>
              <a:chExt cx="526428" cy="288631"/>
            </a:xfrm>
          </p:grpSpPr>
          <p:sp>
            <p:nvSpPr>
              <p:cNvPr id="101" name="Google Shape;8125;p74">
                <a:extLst>
                  <a:ext uri="{FF2B5EF4-FFF2-40B4-BE49-F238E27FC236}">
                    <a16:creationId xmlns:a16="http://schemas.microsoft.com/office/drawing/2014/main" id="{67B79735-8E51-D40F-D6E1-9E87CE952B93}"/>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sp>
            <p:nvSpPr>
              <p:cNvPr id="102" name="Google Shape;8126;p74">
                <a:extLst>
                  <a:ext uri="{FF2B5EF4-FFF2-40B4-BE49-F238E27FC236}">
                    <a16:creationId xmlns:a16="http://schemas.microsoft.com/office/drawing/2014/main" id="{5A5D36BF-0440-4E09-5AE5-0FFC179E8C0B}"/>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grpSp>
        <p:grpSp>
          <p:nvGrpSpPr>
            <p:cNvPr id="95" name="Google Shape;8127;p74">
              <a:extLst>
                <a:ext uri="{FF2B5EF4-FFF2-40B4-BE49-F238E27FC236}">
                  <a16:creationId xmlns:a16="http://schemas.microsoft.com/office/drawing/2014/main" id="{B14B025E-8953-5374-7CC8-B3379B72FD84}"/>
                </a:ext>
              </a:extLst>
            </p:cNvPr>
            <p:cNvGrpSpPr/>
            <p:nvPr/>
          </p:nvGrpSpPr>
          <p:grpSpPr>
            <a:xfrm>
              <a:off x="5551525" y="2910889"/>
              <a:ext cx="520901" cy="610283"/>
              <a:chOff x="5551525" y="2910889"/>
              <a:chExt cx="520901" cy="610283"/>
            </a:xfrm>
          </p:grpSpPr>
          <p:sp>
            <p:nvSpPr>
              <p:cNvPr id="99" name="Google Shape;8128;p74">
                <a:extLst>
                  <a:ext uri="{FF2B5EF4-FFF2-40B4-BE49-F238E27FC236}">
                    <a16:creationId xmlns:a16="http://schemas.microsoft.com/office/drawing/2014/main" id="{484EC229-4444-79CB-1B05-2B031F9F2CA8}"/>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sp>
            <p:nvSpPr>
              <p:cNvPr id="100" name="Google Shape;8129;p74">
                <a:extLst>
                  <a:ext uri="{FF2B5EF4-FFF2-40B4-BE49-F238E27FC236}">
                    <a16:creationId xmlns:a16="http://schemas.microsoft.com/office/drawing/2014/main" id="{2D519D00-76C9-39A9-799E-54507AEBAF30}"/>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grpSp>
        <p:grpSp>
          <p:nvGrpSpPr>
            <p:cNvPr id="96" name="Google Shape;8130;p74">
              <a:extLst>
                <a:ext uri="{FF2B5EF4-FFF2-40B4-BE49-F238E27FC236}">
                  <a16:creationId xmlns:a16="http://schemas.microsoft.com/office/drawing/2014/main" id="{D332B7CB-EC48-76AC-F74B-641E95215307}"/>
                </a:ext>
              </a:extLst>
            </p:cNvPr>
            <p:cNvGrpSpPr/>
            <p:nvPr/>
          </p:nvGrpSpPr>
          <p:grpSpPr>
            <a:xfrm>
              <a:off x="5743962" y="2919100"/>
              <a:ext cx="623674" cy="284502"/>
              <a:chOff x="5743962" y="2919100"/>
              <a:chExt cx="623674" cy="284502"/>
            </a:xfrm>
          </p:grpSpPr>
          <p:sp>
            <p:nvSpPr>
              <p:cNvPr id="97" name="Google Shape;8131;p74">
                <a:extLst>
                  <a:ext uri="{FF2B5EF4-FFF2-40B4-BE49-F238E27FC236}">
                    <a16:creationId xmlns:a16="http://schemas.microsoft.com/office/drawing/2014/main" id="{222F7125-DC76-7885-EAD1-3E3AD9B90634}"/>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sp>
            <p:nvSpPr>
              <p:cNvPr id="98" name="Google Shape;8132;p74">
                <a:extLst>
                  <a:ext uri="{FF2B5EF4-FFF2-40B4-BE49-F238E27FC236}">
                    <a16:creationId xmlns:a16="http://schemas.microsoft.com/office/drawing/2014/main" id="{A3E4D55F-A322-F051-4D96-2DACEAEB0B42}"/>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cs typeface="B Nazanin" panose="00000400000000000000" pitchFamily="2" charset="-78"/>
                </a:endParaRPr>
              </a:p>
            </p:txBody>
          </p:sp>
        </p:grpSp>
      </p:grpSp>
      <p:grpSp>
        <p:nvGrpSpPr>
          <p:cNvPr id="105" name="Google Shape;8133;p74">
            <a:extLst>
              <a:ext uri="{FF2B5EF4-FFF2-40B4-BE49-F238E27FC236}">
                <a16:creationId xmlns:a16="http://schemas.microsoft.com/office/drawing/2014/main" id="{032F8C5A-1A25-F925-968A-A35CA8D77AE8}"/>
              </a:ext>
            </a:extLst>
          </p:cNvPr>
          <p:cNvGrpSpPr/>
          <p:nvPr/>
        </p:nvGrpSpPr>
        <p:grpSpPr>
          <a:xfrm>
            <a:off x="15137736" y="3709068"/>
            <a:ext cx="1749952" cy="1439200"/>
            <a:chOff x="7608988" y="2093194"/>
            <a:chExt cx="817276" cy="672147"/>
          </a:xfrm>
        </p:grpSpPr>
        <p:cxnSp>
          <p:nvCxnSpPr>
            <p:cNvPr id="106" name="Google Shape;8134;p74">
              <a:extLst>
                <a:ext uri="{FF2B5EF4-FFF2-40B4-BE49-F238E27FC236}">
                  <a16:creationId xmlns:a16="http://schemas.microsoft.com/office/drawing/2014/main" id="{8A8A3C25-E5BD-311B-9D01-62E88B3A8C69}"/>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7" name="Google Shape;8135;p74">
              <a:extLst>
                <a:ext uri="{FF2B5EF4-FFF2-40B4-BE49-F238E27FC236}">
                  <a16:creationId xmlns:a16="http://schemas.microsoft.com/office/drawing/2014/main" id="{290EFE60-C89F-4CCF-B4A4-91D67F24F31D}"/>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8" name="Google Shape;8136;p74">
              <a:extLst>
                <a:ext uri="{FF2B5EF4-FFF2-40B4-BE49-F238E27FC236}">
                  <a16:creationId xmlns:a16="http://schemas.microsoft.com/office/drawing/2014/main" id="{BD1DA8CC-43C8-118B-368B-83613BDB47F7}"/>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9" name="Google Shape;8137;p74">
              <a:extLst>
                <a:ext uri="{FF2B5EF4-FFF2-40B4-BE49-F238E27FC236}">
                  <a16:creationId xmlns:a16="http://schemas.microsoft.com/office/drawing/2014/main" id="{EBE648EA-383B-53DD-048B-EC6CBA0CAB30}"/>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10" name="Google Shape;8138;p74">
              <a:extLst>
                <a:ext uri="{FF2B5EF4-FFF2-40B4-BE49-F238E27FC236}">
                  <a16:creationId xmlns:a16="http://schemas.microsoft.com/office/drawing/2014/main" id="{1B57C270-65C2-5A64-91EE-B04CC8358899}"/>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11" name="Google Shape;8139;p74">
              <a:extLst>
                <a:ext uri="{FF2B5EF4-FFF2-40B4-BE49-F238E27FC236}">
                  <a16:creationId xmlns:a16="http://schemas.microsoft.com/office/drawing/2014/main" id="{3F60C9AB-6619-1A7D-F270-136A8D1698DD}"/>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12" name="Google Shape;8140;p74">
              <a:extLst>
                <a:ext uri="{FF2B5EF4-FFF2-40B4-BE49-F238E27FC236}">
                  <a16:creationId xmlns:a16="http://schemas.microsoft.com/office/drawing/2014/main" id="{72BD9BF4-B161-E69C-1981-F41FFFF4AA73}"/>
                </a:ext>
              </a:extLst>
            </p:cNvPr>
            <p:cNvGrpSpPr/>
            <p:nvPr/>
          </p:nvGrpSpPr>
          <p:grpSpPr>
            <a:xfrm>
              <a:off x="7721175" y="2093194"/>
              <a:ext cx="599587" cy="623846"/>
              <a:chOff x="7721175" y="2093194"/>
              <a:chExt cx="599587" cy="623846"/>
            </a:xfrm>
          </p:grpSpPr>
          <p:grpSp>
            <p:nvGrpSpPr>
              <p:cNvPr id="113" name="Google Shape;8141;p74">
                <a:extLst>
                  <a:ext uri="{FF2B5EF4-FFF2-40B4-BE49-F238E27FC236}">
                    <a16:creationId xmlns:a16="http://schemas.microsoft.com/office/drawing/2014/main" id="{3DAF0075-CDBA-6DEB-13C4-D16B0A6F34A0}"/>
                  </a:ext>
                </a:extLst>
              </p:cNvPr>
              <p:cNvGrpSpPr/>
              <p:nvPr/>
            </p:nvGrpSpPr>
            <p:grpSpPr>
              <a:xfrm>
                <a:off x="7721175" y="2093194"/>
                <a:ext cx="291605" cy="623846"/>
                <a:chOff x="9405575" y="2061418"/>
                <a:chExt cx="291605" cy="623846"/>
              </a:xfrm>
            </p:grpSpPr>
            <p:sp>
              <p:nvSpPr>
                <p:cNvPr id="122" name="Google Shape;8142;p74">
                  <a:extLst>
                    <a:ext uri="{FF2B5EF4-FFF2-40B4-BE49-F238E27FC236}">
                      <a16:creationId xmlns:a16="http://schemas.microsoft.com/office/drawing/2014/main" id="{B61BDD43-54FF-73C5-BD6F-51ADC6132E50}"/>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3" name="Google Shape;8143;p74">
                  <a:extLst>
                    <a:ext uri="{FF2B5EF4-FFF2-40B4-BE49-F238E27FC236}">
                      <a16:creationId xmlns:a16="http://schemas.microsoft.com/office/drawing/2014/main" id="{DBEA3FA7-E873-4D4A-00C4-197625F03E8A}"/>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4" name="Google Shape;8144;p74">
                  <a:extLst>
                    <a:ext uri="{FF2B5EF4-FFF2-40B4-BE49-F238E27FC236}">
                      <a16:creationId xmlns:a16="http://schemas.microsoft.com/office/drawing/2014/main" id="{CD6DDD11-1615-515B-6B11-7186844186DE}"/>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5" name="Google Shape;8145;p74">
                  <a:extLst>
                    <a:ext uri="{FF2B5EF4-FFF2-40B4-BE49-F238E27FC236}">
                      <a16:creationId xmlns:a16="http://schemas.microsoft.com/office/drawing/2014/main" id="{87699AF0-4EBE-A4EF-F0A4-ECDF7F72756F}"/>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6" name="Google Shape;8146;p74">
                  <a:extLst>
                    <a:ext uri="{FF2B5EF4-FFF2-40B4-BE49-F238E27FC236}">
                      <a16:creationId xmlns:a16="http://schemas.microsoft.com/office/drawing/2014/main" id="{0DFD7A10-37D0-F525-DF00-BFD6457AED27}"/>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7" name="Google Shape;8147;p74">
                  <a:extLst>
                    <a:ext uri="{FF2B5EF4-FFF2-40B4-BE49-F238E27FC236}">
                      <a16:creationId xmlns:a16="http://schemas.microsoft.com/office/drawing/2014/main" id="{7F87F85A-4FCE-821D-382C-36812DD913B7}"/>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8" name="Google Shape;8148;p74">
                  <a:extLst>
                    <a:ext uri="{FF2B5EF4-FFF2-40B4-BE49-F238E27FC236}">
                      <a16:creationId xmlns:a16="http://schemas.microsoft.com/office/drawing/2014/main" id="{2733CE9B-63C6-0E60-0D0B-746813E1D70A}"/>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14" name="Google Shape;8149;p74">
                <a:extLst>
                  <a:ext uri="{FF2B5EF4-FFF2-40B4-BE49-F238E27FC236}">
                    <a16:creationId xmlns:a16="http://schemas.microsoft.com/office/drawing/2014/main" id="{412FA318-1F4E-47C8-BDC7-DD1B2D39E524}"/>
                  </a:ext>
                </a:extLst>
              </p:cNvPr>
              <p:cNvGrpSpPr/>
              <p:nvPr/>
            </p:nvGrpSpPr>
            <p:grpSpPr>
              <a:xfrm flipH="1">
                <a:off x="8029157" y="2093194"/>
                <a:ext cx="291605" cy="623846"/>
                <a:chOff x="9405575" y="2061418"/>
                <a:chExt cx="291605" cy="623846"/>
              </a:xfrm>
            </p:grpSpPr>
            <p:sp>
              <p:nvSpPr>
                <p:cNvPr id="115" name="Google Shape;8150;p74">
                  <a:extLst>
                    <a:ext uri="{FF2B5EF4-FFF2-40B4-BE49-F238E27FC236}">
                      <a16:creationId xmlns:a16="http://schemas.microsoft.com/office/drawing/2014/main" id="{1B73A50B-BF6C-0A4A-6AD2-3168FD6A1CB8}"/>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6" name="Google Shape;8151;p74">
                  <a:extLst>
                    <a:ext uri="{FF2B5EF4-FFF2-40B4-BE49-F238E27FC236}">
                      <a16:creationId xmlns:a16="http://schemas.microsoft.com/office/drawing/2014/main" id="{31983066-6370-19C0-6559-A40C94E5E36E}"/>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7" name="Google Shape;8152;p74">
                  <a:extLst>
                    <a:ext uri="{FF2B5EF4-FFF2-40B4-BE49-F238E27FC236}">
                      <a16:creationId xmlns:a16="http://schemas.microsoft.com/office/drawing/2014/main" id="{4A6647F6-6F30-06F4-9429-C3B6A230F154}"/>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8" name="Google Shape;8153;p74">
                  <a:extLst>
                    <a:ext uri="{FF2B5EF4-FFF2-40B4-BE49-F238E27FC236}">
                      <a16:creationId xmlns:a16="http://schemas.microsoft.com/office/drawing/2014/main" id="{14B31E8D-348B-0B51-DDAE-3E08508E1AD4}"/>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9" name="Google Shape;8154;p74">
                  <a:extLst>
                    <a:ext uri="{FF2B5EF4-FFF2-40B4-BE49-F238E27FC236}">
                      <a16:creationId xmlns:a16="http://schemas.microsoft.com/office/drawing/2014/main" id="{F5F638C2-BA6E-F7EB-7941-F3D8AA31CF7A}"/>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0" name="Google Shape;8155;p74">
                  <a:extLst>
                    <a:ext uri="{FF2B5EF4-FFF2-40B4-BE49-F238E27FC236}">
                      <a16:creationId xmlns:a16="http://schemas.microsoft.com/office/drawing/2014/main" id="{4CD9DDE5-7B94-8761-8106-9FF4C19213CD}"/>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1" name="Google Shape;8156;p74">
                  <a:extLst>
                    <a:ext uri="{FF2B5EF4-FFF2-40B4-BE49-F238E27FC236}">
                      <a16:creationId xmlns:a16="http://schemas.microsoft.com/office/drawing/2014/main" id="{EEB44EEC-135D-ED0D-D0D3-D4269EC7B287}"/>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grpSp>
        <p:nvGrpSpPr>
          <p:cNvPr id="129" name="Google Shape;8157;p74">
            <a:extLst>
              <a:ext uri="{FF2B5EF4-FFF2-40B4-BE49-F238E27FC236}">
                <a16:creationId xmlns:a16="http://schemas.microsoft.com/office/drawing/2014/main" id="{DDDE5797-8D70-FB11-2F48-F1B68AF786DC}"/>
              </a:ext>
            </a:extLst>
          </p:cNvPr>
          <p:cNvGrpSpPr/>
          <p:nvPr/>
        </p:nvGrpSpPr>
        <p:grpSpPr>
          <a:xfrm>
            <a:off x="8026609" y="1941873"/>
            <a:ext cx="1425114" cy="1571802"/>
            <a:chOff x="4206459" y="1191441"/>
            <a:chExt cx="712557" cy="785901"/>
          </a:xfrm>
        </p:grpSpPr>
        <p:sp>
          <p:nvSpPr>
            <p:cNvPr id="130" name="Google Shape;8158;p74">
              <a:extLst>
                <a:ext uri="{FF2B5EF4-FFF2-40B4-BE49-F238E27FC236}">
                  <a16:creationId xmlns:a16="http://schemas.microsoft.com/office/drawing/2014/main" id="{23B00B3A-888B-1BF7-0BDA-BA4D938C6E47}"/>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1" name="Google Shape;8159;p74">
              <a:extLst>
                <a:ext uri="{FF2B5EF4-FFF2-40B4-BE49-F238E27FC236}">
                  <a16:creationId xmlns:a16="http://schemas.microsoft.com/office/drawing/2014/main" id="{F9A2EDF8-0962-FFA8-B9CE-1AE3C086FE8C}"/>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2" name="Google Shape;8160;p74">
              <a:extLst>
                <a:ext uri="{FF2B5EF4-FFF2-40B4-BE49-F238E27FC236}">
                  <a16:creationId xmlns:a16="http://schemas.microsoft.com/office/drawing/2014/main" id="{BD0C49E3-668B-360C-DFF8-C5ED3F99AD79}"/>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3" name="Google Shape;8161;p74">
              <a:extLst>
                <a:ext uri="{FF2B5EF4-FFF2-40B4-BE49-F238E27FC236}">
                  <a16:creationId xmlns:a16="http://schemas.microsoft.com/office/drawing/2014/main" id="{DE09D94D-A5DA-2AC0-23F2-DB942279DCED}"/>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134" name="Google Shape;8162;p74">
              <a:extLst>
                <a:ext uri="{FF2B5EF4-FFF2-40B4-BE49-F238E27FC236}">
                  <a16:creationId xmlns:a16="http://schemas.microsoft.com/office/drawing/2014/main" id="{153A06C1-221B-49AD-4725-67C47B7083B1}"/>
                </a:ext>
              </a:extLst>
            </p:cNvPr>
            <p:cNvGrpSpPr/>
            <p:nvPr/>
          </p:nvGrpSpPr>
          <p:grpSpPr>
            <a:xfrm>
              <a:off x="4644280" y="1290523"/>
              <a:ext cx="143716" cy="29463"/>
              <a:chOff x="4644280" y="1290523"/>
              <a:chExt cx="143716" cy="29463"/>
            </a:xfrm>
          </p:grpSpPr>
          <p:sp>
            <p:nvSpPr>
              <p:cNvPr id="164" name="Google Shape;8163;p74">
                <a:extLst>
                  <a:ext uri="{FF2B5EF4-FFF2-40B4-BE49-F238E27FC236}">
                    <a16:creationId xmlns:a16="http://schemas.microsoft.com/office/drawing/2014/main" id="{D69B550A-E04A-80CD-C2B0-EED5C1B00C90}"/>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5" name="Google Shape;8164;p74">
                <a:extLst>
                  <a:ext uri="{FF2B5EF4-FFF2-40B4-BE49-F238E27FC236}">
                    <a16:creationId xmlns:a16="http://schemas.microsoft.com/office/drawing/2014/main" id="{43D5E6BB-E86C-EBE0-C880-BD2F92E84464}"/>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6" name="Google Shape;8165;p74">
                <a:extLst>
                  <a:ext uri="{FF2B5EF4-FFF2-40B4-BE49-F238E27FC236}">
                    <a16:creationId xmlns:a16="http://schemas.microsoft.com/office/drawing/2014/main" id="{6B1C0364-5BA0-696C-DC89-F5F315697C00}"/>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7" name="Google Shape;8166;p74">
                <a:extLst>
                  <a:ext uri="{FF2B5EF4-FFF2-40B4-BE49-F238E27FC236}">
                    <a16:creationId xmlns:a16="http://schemas.microsoft.com/office/drawing/2014/main" id="{DDDA34B2-FA5E-A9D1-6135-46276E68A153}"/>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35" name="Google Shape;8167;p74">
              <a:extLst>
                <a:ext uri="{FF2B5EF4-FFF2-40B4-BE49-F238E27FC236}">
                  <a16:creationId xmlns:a16="http://schemas.microsoft.com/office/drawing/2014/main" id="{5313CD13-BB2F-7EB2-73A7-D187B3872403}"/>
                </a:ext>
              </a:extLst>
            </p:cNvPr>
            <p:cNvGrpSpPr/>
            <p:nvPr/>
          </p:nvGrpSpPr>
          <p:grpSpPr>
            <a:xfrm>
              <a:off x="4356567" y="1191441"/>
              <a:ext cx="143690" cy="29488"/>
              <a:chOff x="4356567" y="1191441"/>
              <a:chExt cx="143690" cy="29488"/>
            </a:xfrm>
          </p:grpSpPr>
          <p:sp>
            <p:nvSpPr>
              <p:cNvPr id="160" name="Google Shape;8168;p74">
                <a:extLst>
                  <a:ext uri="{FF2B5EF4-FFF2-40B4-BE49-F238E27FC236}">
                    <a16:creationId xmlns:a16="http://schemas.microsoft.com/office/drawing/2014/main" id="{01FEA3FA-0A2F-EE66-6E05-A537F551985D}"/>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1" name="Google Shape;8169;p74">
                <a:extLst>
                  <a:ext uri="{FF2B5EF4-FFF2-40B4-BE49-F238E27FC236}">
                    <a16:creationId xmlns:a16="http://schemas.microsoft.com/office/drawing/2014/main" id="{C9F0786C-4344-AC3B-F3E0-30354F003C3A}"/>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2" name="Google Shape;8170;p74">
                <a:extLst>
                  <a:ext uri="{FF2B5EF4-FFF2-40B4-BE49-F238E27FC236}">
                    <a16:creationId xmlns:a16="http://schemas.microsoft.com/office/drawing/2014/main" id="{1DE4BCA0-35C3-0166-2EAB-090E29280158}"/>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3" name="Google Shape;8171;p74">
                <a:extLst>
                  <a:ext uri="{FF2B5EF4-FFF2-40B4-BE49-F238E27FC236}">
                    <a16:creationId xmlns:a16="http://schemas.microsoft.com/office/drawing/2014/main" id="{DB65A3B6-374D-CE85-7165-29D771D5C0A2}"/>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36" name="Google Shape;8172;p74">
              <a:extLst>
                <a:ext uri="{FF2B5EF4-FFF2-40B4-BE49-F238E27FC236}">
                  <a16:creationId xmlns:a16="http://schemas.microsoft.com/office/drawing/2014/main" id="{4F70447F-F22B-03A9-1CC8-06A4BA4D5DF6}"/>
                </a:ext>
              </a:extLst>
            </p:cNvPr>
            <p:cNvGrpSpPr/>
            <p:nvPr/>
          </p:nvGrpSpPr>
          <p:grpSpPr>
            <a:xfrm>
              <a:off x="4339009" y="1863727"/>
              <a:ext cx="143703" cy="29476"/>
              <a:chOff x="4339009" y="1863727"/>
              <a:chExt cx="143703" cy="29476"/>
            </a:xfrm>
          </p:grpSpPr>
          <p:sp>
            <p:nvSpPr>
              <p:cNvPr id="156" name="Google Shape;8173;p74">
                <a:extLst>
                  <a:ext uri="{FF2B5EF4-FFF2-40B4-BE49-F238E27FC236}">
                    <a16:creationId xmlns:a16="http://schemas.microsoft.com/office/drawing/2014/main" id="{276B87FF-83EE-3972-6230-586E99730CCD}"/>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7" name="Google Shape;8174;p74">
                <a:extLst>
                  <a:ext uri="{FF2B5EF4-FFF2-40B4-BE49-F238E27FC236}">
                    <a16:creationId xmlns:a16="http://schemas.microsoft.com/office/drawing/2014/main" id="{ABE4130F-C5A0-0A9E-C50C-E81524C1C8BF}"/>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8" name="Google Shape;8175;p74">
                <a:extLst>
                  <a:ext uri="{FF2B5EF4-FFF2-40B4-BE49-F238E27FC236}">
                    <a16:creationId xmlns:a16="http://schemas.microsoft.com/office/drawing/2014/main" id="{35C7807B-C8EA-BEFF-B17F-2DFECF8BFCA3}"/>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9" name="Google Shape;8176;p74">
                <a:extLst>
                  <a:ext uri="{FF2B5EF4-FFF2-40B4-BE49-F238E27FC236}">
                    <a16:creationId xmlns:a16="http://schemas.microsoft.com/office/drawing/2014/main" id="{6C9C5C57-1F9A-373C-5356-99971A8240FA}"/>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37" name="Google Shape;8177;p74">
              <a:extLst>
                <a:ext uri="{FF2B5EF4-FFF2-40B4-BE49-F238E27FC236}">
                  <a16:creationId xmlns:a16="http://schemas.microsoft.com/office/drawing/2014/main" id="{DF3BB4A7-8E7B-BBB9-C8BB-4EFA4CF7CEF6}"/>
                </a:ext>
              </a:extLst>
            </p:cNvPr>
            <p:cNvGrpSpPr/>
            <p:nvPr/>
          </p:nvGrpSpPr>
          <p:grpSpPr>
            <a:xfrm>
              <a:off x="4206459" y="1607315"/>
              <a:ext cx="29539" cy="142899"/>
              <a:chOff x="4206459" y="1607315"/>
              <a:chExt cx="29539" cy="142899"/>
            </a:xfrm>
          </p:grpSpPr>
          <p:sp>
            <p:nvSpPr>
              <p:cNvPr id="152" name="Google Shape;8178;p74">
                <a:extLst>
                  <a:ext uri="{FF2B5EF4-FFF2-40B4-BE49-F238E27FC236}">
                    <a16:creationId xmlns:a16="http://schemas.microsoft.com/office/drawing/2014/main" id="{66059A01-007E-A36D-A341-F2C21084A227}"/>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3" name="Google Shape;8179;p74">
                <a:extLst>
                  <a:ext uri="{FF2B5EF4-FFF2-40B4-BE49-F238E27FC236}">
                    <a16:creationId xmlns:a16="http://schemas.microsoft.com/office/drawing/2014/main" id="{A879B306-D55C-2497-0145-5A162FAFF276}"/>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4" name="Google Shape;8180;p74">
                <a:extLst>
                  <a:ext uri="{FF2B5EF4-FFF2-40B4-BE49-F238E27FC236}">
                    <a16:creationId xmlns:a16="http://schemas.microsoft.com/office/drawing/2014/main" id="{5D6D1688-FB0C-6F77-3679-C505A4BBC9F8}"/>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5" name="Google Shape;8181;p74">
                <a:extLst>
                  <a:ext uri="{FF2B5EF4-FFF2-40B4-BE49-F238E27FC236}">
                    <a16:creationId xmlns:a16="http://schemas.microsoft.com/office/drawing/2014/main" id="{FB2CCBB7-3F10-D5AA-66C1-B907E056DB18}"/>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138" name="Google Shape;8182;p74">
              <a:extLst>
                <a:ext uri="{FF2B5EF4-FFF2-40B4-BE49-F238E27FC236}">
                  <a16:creationId xmlns:a16="http://schemas.microsoft.com/office/drawing/2014/main" id="{63236D9D-24E3-8BDC-AA7F-2E73F413570F}"/>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9" name="Google Shape;8183;p74">
              <a:extLst>
                <a:ext uri="{FF2B5EF4-FFF2-40B4-BE49-F238E27FC236}">
                  <a16:creationId xmlns:a16="http://schemas.microsoft.com/office/drawing/2014/main" id="{0AF1264C-DD1C-8388-63D2-BC8AB7DB1379}"/>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0" name="Google Shape;8184;p74">
              <a:extLst>
                <a:ext uri="{FF2B5EF4-FFF2-40B4-BE49-F238E27FC236}">
                  <a16:creationId xmlns:a16="http://schemas.microsoft.com/office/drawing/2014/main" id="{CEA348A7-9F5D-C61C-920C-15A78E47F20D}"/>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1" name="Google Shape;8185;p74">
              <a:extLst>
                <a:ext uri="{FF2B5EF4-FFF2-40B4-BE49-F238E27FC236}">
                  <a16:creationId xmlns:a16="http://schemas.microsoft.com/office/drawing/2014/main" id="{D6B168F5-9B63-8B0E-8E4C-6CD650F53308}"/>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142" name="Google Shape;8186;p74">
              <a:extLst>
                <a:ext uri="{FF2B5EF4-FFF2-40B4-BE49-F238E27FC236}">
                  <a16:creationId xmlns:a16="http://schemas.microsoft.com/office/drawing/2014/main" id="{3D3534C8-C7F5-C876-83B5-8C5D3EC9DC65}"/>
                </a:ext>
              </a:extLst>
            </p:cNvPr>
            <p:cNvGrpSpPr/>
            <p:nvPr/>
          </p:nvGrpSpPr>
          <p:grpSpPr>
            <a:xfrm>
              <a:off x="4889463" y="1423737"/>
              <a:ext cx="29552" cy="142899"/>
              <a:chOff x="4889463" y="1423737"/>
              <a:chExt cx="29552" cy="142899"/>
            </a:xfrm>
          </p:grpSpPr>
          <p:sp>
            <p:nvSpPr>
              <p:cNvPr id="148" name="Google Shape;8187;p74">
                <a:extLst>
                  <a:ext uri="{FF2B5EF4-FFF2-40B4-BE49-F238E27FC236}">
                    <a16:creationId xmlns:a16="http://schemas.microsoft.com/office/drawing/2014/main" id="{EAB1FC19-A0B0-6C89-4C0E-97403F351489}"/>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9" name="Google Shape;8188;p74">
                <a:extLst>
                  <a:ext uri="{FF2B5EF4-FFF2-40B4-BE49-F238E27FC236}">
                    <a16:creationId xmlns:a16="http://schemas.microsoft.com/office/drawing/2014/main" id="{C1F1F3C4-1458-FAAC-1CB2-B2D66E8CD63F}"/>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0" name="Google Shape;8189;p74">
                <a:extLst>
                  <a:ext uri="{FF2B5EF4-FFF2-40B4-BE49-F238E27FC236}">
                    <a16:creationId xmlns:a16="http://schemas.microsoft.com/office/drawing/2014/main" id="{1D880DF2-A053-33F6-A497-E6FF4F3E6ED0}"/>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1" name="Google Shape;8190;p74">
                <a:extLst>
                  <a:ext uri="{FF2B5EF4-FFF2-40B4-BE49-F238E27FC236}">
                    <a16:creationId xmlns:a16="http://schemas.microsoft.com/office/drawing/2014/main" id="{61BCEDA5-AF0A-BBDC-70EF-92AD67A3388F}"/>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43" name="Google Shape;8191;p74">
              <a:extLst>
                <a:ext uri="{FF2B5EF4-FFF2-40B4-BE49-F238E27FC236}">
                  <a16:creationId xmlns:a16="http://schemas.microsoft.com/office/drawing/2014/main" id="{99E17FF5-147B-D927-E81F-5196E09C80EE}"/>
                </a:ext>
              </a:extLst>
            </p:cNvPr>
            <p:cNvGrpSpPr/>
            <p:nvPr/>
          </p:nvGrpSpPr>
          <p:grpSpPr>
            <a:xfrm>
              <a:off x="4771663" y="1876896"/>
              <a:ext cx="108651" cy="100447"/>
              <a:chOff x="4771663" y="1876896"/>
              <a:chExt cx="108651" cy="100447"/>
            </a:xfrm>
          </p:grpSpPr>
          <p:sp>
            <p:nvSpPr>
              <p:cNvPr id="144" name="Google Shape;8192;p74">
                <a:extLst>
                  <a:ext uri="{FF2B5EF4-FFF2-40B4-BE49-F238E27FC236}">
                    <a16:creationId xmlns:a16="http://schemas.microsoft.com/office/drawing/2014/main" id="{7BED0D52-5EC0-ED6E-FE3A-C9571D74F6FB}"/>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5" name="Google Shape;8193;p74">
                <a:extLst>
                  <a:ext uri="{FF2B5EF4-FFF2-40B4-BE49-F238E27FC236}">
                    <a16:creationId xmlns:a16="http://schemas.microsoft.com/office/drawing/2014/main" id="{A0A05B7A-7857-3095-4B05-3E72A0FAAF10}"/>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6" name="Google Shape;8194;p74">
                <a:extLst>
                  <a:ext uri="{FF2B5EF4-FFF2-40B4-BE49-F238E27FC236}">
                    <a16:creationId xmlns:a16="http://schemas.microsoft.com/office/drawing/2014/main" id="{1A51E86B-DC6C-EAAE-8C9E-B3EBF7478CBF}"/>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7" name="Google Shape;8195;p74">
                <a:extLst>
                  <a:ext uri="{FF2B5EF4-FFF2-40B4-BE49-F238E27FC236}">
                    <a16:creationId xmlns:a16="http://schemas.microsoft.com/office/drawing/2014/main" id="{DEBD7A97-EA11-8C0D-A33A-83706F97C267}"/>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68" name="Google Shape;8196;p74">
            <a:extLst>
              <a:ext uri="{FF2B5EF4-FFF2-40B4-BE49-F238E27FC236}">
                <a16:creationId xmlns:a16="http://schemas.microsoft.com/office/drawing/2014/main" id="{25D0CD03-D35A-9DC5-F86B-9B1BFBC61BFA}"/>
              </a:ext>
            </a:extLst>
          </p:cNvPr>
          <p:cNvGrpSpPr/>
          <p:nvPr/>
        </p:nvGrpSpPr>
        <p:grpSpPr>
          <a:xfrm>
            <a:off x="8017561" y="3708318"/>
            <a:ext cx="1582574" cy="1440700"/>
            <a:chOff x="267375" y="1071875"/>
            <a:chExt cx="470500" cy="428550"/>
          </a:xfrm>
        </p:grpSpPr>
        <p:sp>
          <p:nvSpPr>
            <p:cNvPr id="169" name="Google Shape;8197;p74">
              <a:extLst>
                <a:ext uri="{FF2B5EF4-FFF2-40B4-BE49-F238E27FC236}">
                  <a16:creationId xmlns:a16="http://schemas.microsoft.com/office/drawing/2014/main" id="{4369D154-BDA5-B57B-C9D9-8367F747CCF5}"/>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0" name="Google Shape;8198;p74">
              <a:extLst>
                <a:ext uri="{FF2B5EF4-FFF2-40B4-BE49-F238E27FC236}">
                  <a16:creationId xmlns:a16="http://schemas.microsoft.com/office/drawing/2014/main" id="{FA2EA092-4FAC-8B17-AA3E-F16691F884F7}"/>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1" name="Google Shape;8199;p74">
              <a:extLst>
                <a:ext uri="{FF2B5EF4-FFF2-40B4-BE49-F238E27FC236}">
                  <a16:creationId xmlns:a16="http://schemas.microsoft.com/office/drawing/2014/main" id="{8B4C34E8-673A-7E58-1C7B-099AF5AB9058}"/>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2" name="Google Shape;8200;p74">
              <a:extLst>
                <a:ext uri="{FF2B5EF4-FFF2-40B4-BE49-F238E27FC236}">
                  <a16:creationId xmlns:a16="http://schemas.microsoft.com/office/drawing/2014/main" id="{44DD8DA9-F5AB-7D25-8C0F-A9F43FCDFB7A}"/>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3" name="Google Shape;8201;p74">
              <a:extLst>
                <a:ext uri="{FF2B5EF4-FFF2-40B4-BE49-F238E27FC236}">
                  <a16:creationId xmlns:a16="http://schemas.microsoft.com/office/drawing/2014/main" id="{BD1E6FD5-8BDF-928E-DAA3-3A8E95718590}"/>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4" name="Google Shape;8202;p74">
              <a:extLst>
                <a:ext uri="{FF2B5EF4-FFF2-40B4-BE49-F238E27FC236}">
                  <a16:creationId xmlns:a16="http://schemas.microsoft.com/office/drawing/2014/main" id="{F1F34A04-2EDC-5A9E-8C70-2A658D897239}"/>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5" name="Google Shape;8203;p74">
              <a:extLst>
                <a:ext uri="{FF2B5EF4-FFF2-40B4-BE49-F238E27FC236}">
                  <a16:creationId xmlns:a16="http://schemas.microsoft.com/office/drawing/2014/main" id="{7E1460DD-3F3C-FDB7-63BC-75E597A98BF3}"/>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6" name="Google Shape;8204;p74">
              <a:extLst>
                <a:ext uri="{FF2B5EF4-FFF2-40B4-BE49-F238E27FC236}">
                  <a16:creationId xmlns:a16="http://schemas.microsoft.com/office/drawing/2014/main" id="{53AC7EDC-3D31-E1E7-CC79-05A64322B53C}"/>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77" name="Google Shape;8205;p74">
            <a:extLst>
              <a:ext uri="{FF2B5EF4-FFF2-40B4-BE49-F238E27FC236}">
                <a16:creationId xmlns:a16="http://schemas.microsoft.com/office/drawing/2014/main" id="{224CEC65-8114-F51A-9A11-BF859B48D189}"/>
              </a:ext>
            </a:extLst>
          </p:cNvPr>
          <p:cNvGrpSpPr/>
          <p:nvPr/>
        </p:nvGrpSpPr>
        <p:grpSpPr>
          <a:xfrm>
            <a:off x="1418550" y="6997578"/>
            <a:ext cx="2816888" cy="1346332"/>
            <a:chOff x="712664" y="3693287"/>
            <a:chExt cx="1460738" cy="698160"/>
          </a:xfrm>
        </p:grpSpPr>
        <p:grpSp>
          <p:nvGrpSpPr>
            <p:cNvPr id="178" name="Google Shape;8206;p74">
              <a:extLst>
                <a:ext uri="{FF2B5EF4-FFF2-40B4-BE49-F238E27FC236}">
                  <a16:creationId xmlns:a16="http://schemas.microsoft.com/office/drawing/2014/main" id="{DC0329A3-CA32-282E-F694-724B9BB49036}"/>
                </a:ext>
              </a:extLst>
            </p:cNvPr>
            <p:cNvGrpSpPr/>
            <p:nvPr/>
          </p:nvGrpSpPr>
          <p:grpSpPr>
            <a:xfrm>
              <a:off x="1380079" y="4133090"/>
              <a:ext cx="234048" cy="258099"/>
              <a:chOff x="1380079" y="4133090"/>
              <a:chExt cx="234048" cy="258099"/>
            </a:xfrm>
          </p:grpSpPr>
          <p:sp>
            <p:nvSpPr>
              <p:cNvPr id="190" name="Google Shape;8207;p74">
                <a:extLst>
                  <a:ext uri="{FF2B5EF4-FFF2-40B4-BE49-F238E27FC236}">
                    <a16:creationId xmlns:a16="http://schemas.microsoft.com/office/drawing/2014/main" id="{6A4EC563-A364-F383-A733-BC0B1A5A18DC}"/>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1" name="Google Shape;8208;p74">
                <a:extLst>
                  <a:ext uri="{FF2B5EF4-FFF2-40B4-BE49-F238E27FC236}">
                    <a16:creationId xmlns:a16="http://schemas.microsoft.com/office/drawing/2014/main" id="{84621AE8-AF35-68FA-FFF3-FE45E3355D49}"/>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2" name="Google Shape;8209;p74">
                <a:extLst>
                  <a:ext uri="{FF2B5EF4-FFF2-40B4-BE49-F238E27FC236}">
                    <a16:creationId xmlns:a16="http://schemas.microsoft.com/office/drawing/2014/main" id="{ACF0349D-F157-6BC5-68C1-62DFE5F8A336}"/>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79" name="Google Shape;8210;p74">
              <a:extLst>
                <a:ext uri="{FF2B5EF4-FFF2-40B4-BE49-F238E27FC236}">
                  <a16:creationId xmlns:a16="http://schemas.microsoft.com/office/drawing/2014/main" id="{B0622191-57AE-591F-DB86-58D6CCC3287F}"/>
                </a:ext>
              </a:extLst>
            </p:cNvPr>
            <p:cNvGrpSpPr/>
            <p:nvPr/>
          </p:nvGrpSpPr>
          <p:grpSpPr>
            <a:xfrm>
              <a:off x="884610" y="3864082"/>
              <a:ext cx="1118566" cy="527275"/>
              <a:chOff x="890961" y="3865463"/>
              <a:chExt cx="1115221" cy="525698"/>
            </a:xfrm>
          </p:grpSpPr>
          <p:sp>
            <p:nvSpPr>
              <p:cNvPr id="187" name="Google Shape;8211;p74">
                <a:extLst>
                  <a:ext uri="{FF2B5EF4-FFF2-40B4-BE49-F238E27FC236}">
                    <a16:creationId xmlns:a16="http://schemas.microsoft.com/office/drawing/2014/main" id="{2355B03D-79F1-CCBC-19A1-31FB6EF63C71}"/>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8" name="Google Shape;8212;p74">
                <a:extLst>
                  <a:ext uri="{FF2B5EF4-FFF2-40B4-BE49-F238E27FC236}">
                    <a16:creationId xmlns:a16="http://schemas.microsoft.com/office/drawing/2014/main" id="{33BFFB5D-486F-A375-2338-27A004E008EF}"/>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9" name="Google Shape;8213;p74">
                <a:extLst>
                  <a:ext uri="{FF2B5EF4-FFF2-40B4-BE49-F238E27FC236}">
                    <a16:creationId xmlns:a16="http://schemas.microsoft.com/office/drawing/2014/main" id="{9793D785-7440-973C-8B9E-0D944ADB52ED}"/>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80" name="Google Shape;8214;p74">
              <a:extLst>
                <a:ext uri="{FF2B5EF4-FFF2-40B4-BE49-F238E27FC236}">
                  <a16:creationId xmlns:a16="http://schemas.microsoft.com/office/drawing/2014/main" id="{E40960BE-078A-A9B8-DA49-40AF138D6085}"/>
                </a:ext>
              </a:extLst>
            </p:cNvPr>
            <p:cNvGrpSpPr/>
            <p:nvPr/>
          </p:nvGrpSpPr>
          <p:grpSpPr>
            <a:xfrm>
              <a:off x="712664" y="3693287"/>
              <a:ext cx="1460738" cy="698160"/>
              <a:chOff x="712664" y="3693025"/>
              <a:chExt cx="1460738" cy="698160"/>
            </a:xfrm>
          </p:grpSpPr>
          <p:sp>
            <p:nvSpPr>
              <p:cNvPr id="181" name="Google Shape;8215;p74">
                <a:extLst>
                  <a:ext uri="{FF2B5EF4-FFF2-40B4-BE49-F238E27FC236}">
                    <a16:creationId xmlns:a16="http://schemas.microsoft.com/office/drawing/2014/main" id="{42FBE777-14F8-15BD-8401-D4A0BC3B7918}"/>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2" name="Google Shape;8216;p74">
                <a:extLst>
                  <a:ext uri="{FF2B5EF4-FFF2-40B4-BE49-F238E27FC236}">
                    <a16:creationId xmlns:a16="http://schemas.microsoft.com/office/drawing/2014/main" id="{5CE0C55E-59DA-31B2-4E4C-370DA5CD4250}"/>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3" name="Google Shape;8217;p74">
                <a:extLst>
                  <a:ext uri="{FF2B5EF4-FFF2-40B4-BE49-F238E27FC236}">
                    <a16:creationId xmlns:a16="http://schemas.microsoft.com/office/drawing/2014/main" id="{DB63FF82-D9D9-6A9A-2FFE-46C34820799E}"/>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4" name="Google Shape;8218;p74">
                <a:extLst>
                  <a:ext uri="{FF2B5EF4-FFF2-40B4-BE49-F238E27FC236}">
                    <a16:creationId xmlns:a16="http://schemas.microsoft.com/office/drawing/2014/main" id="{2CB1B121-1076-C07A-E033-A84C309F65B2}"/>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5" name="Google Shape;8219;p74">
                <a:extLst>
                  <a:ext uri="{FF2B5EF4-FFF2-40B4-BE49-F238E27FC236}">
                    <a16:creationId xmlns:a16="http://schemas.microsoft.com/office/drawing/2014/main" id="{68D41D13-8425-373E-CDA6-97BE98FE446C}"/>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6" name="Google Shape;8220;p74">
                <a:extLst>
                  <a:ext uri="{FF2B5EF4-FFF2-40B4-BE49-F238E27FC236}">
                    <a16:creationId xmlns:a16="http://schemas.microsoft.com/office/drawing/2014/main" id="{EFBD44FE-2195-39C2-7543-37F810A73036}"/>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93" name="Google Shape;8221;p74">
            <a:extLst>
              <a:ext uri="{FF2B5EF4-FFF2-40B4-BE49-F238E27FC236}">
                <a16:creationId xmlns:a16="http://schemas.microsoft.com/office/drawing/2014/main" id="{5893538E-591E-59A9-B5B9-B07BC109BA52}"/>
              </a:ext>
            </a:extLst>
          </p:cNvPr>
          <p:cNvGrpSpPr/>
          <p:nvPr/>
        </p:nvGrpSpPr>
        <p:grpSpPr>
          <a:xfrm>
            <a:off x="6293981" y="1941873"/>
            <a:ext cx="1590970" cy="1477662"/>
            <a:chOff x="3348603" y="1236445"/>
            <a:chExt cx="749256" cy="695894"/>
          </a:xfrm>
        </p:grpSpPr>
        <p:grpSp>
          <p:nvGrpSpPr>
            <p:cNvPr id="194" name="Google Shape;8222;p74">
              <a:extLst>
                <a:ext uri="{FF2B5EF4-FFF2-40B4-BE49-F238E27FC236}">
                  <a16:creationId xmlns:a16="http://schemas.microsoft.com/office/drawing/2014/main" id="{382CC067-01F9-FDEA-0572-C63B1D9122DE}"/>
                </a:ext>
              </a:extLst>
            </p:cNvPr>
            <p:cNvGrpSpPr/>
            <p:nvPr/>
          </p:nvGrpSpPr>
          <p:grpSpPr>
            <a:xfrm>
              <a:off x="3583779" y="1236445"/>
              <a:ext cx="293795" cy="285811"/>
              <a:chOff x="3750225" y="1774000"/>
              <a:chExt cx="149575" cy="145525"/>
            </a:xfrm>
          </p:grpSpPr>
          <p:sp>
            <p:nvSpPr>
              <p:cNvPr id="204" name="Google Shape;8223;p74">
                <a:extLst>
                  <a:ext uri="{FF2B5EF4-FFF2-40B4-BE49-F238E27FC236}">
                    <a16:creationId xmlns:a16="http://schemas.microsoft.com/office/drawing/2014/main" id="{6C7D2899-1DF3-96A6-330C-ADFD3478FEBB}"/>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5" name="Google Shape;8224;p74">
                <a:extLst>
                  <a:ext uri="{FF2B5EF4-FFF2-40B4-BE49-F238E27FC236}">
                    <a16:creationId xmlns:a16="http://schemas.microsoft.com/office/drawing/2014/main" id="{CAAD573D-3A94-07D2-C91C-819D6BAEF765}"/>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5" name="Google Shape;8225;p74">
              <a:extLst>
                <a:ext uri="{FF2B5EF4-FFF2-40B4-BE49-F238E27FC236}">
                  <a16:creationId xmlns:a16="http://schemas.microsoft.com/office/drawing/2014/main" id="{7036C550-E1C2-5CFB-9B70-08A32D7EFDE8}"/>
                </a:ext>
              </a:extLst>
            </p:cNvPr>
            <p:cNvGrpSpPr/>
            <p:nvPr/>
          </p:nvGrpSpPr>
          <p:grpSpPr>
            <a:xfrm>
              <a:off x="3775534" y="1462599"/>
              <a:ext cx="322325" cy="285958"/>
              <a:chOff x="3847850" y="1889150"/>
              <a:chExt cx="164100" cy="145600"/>
            </a:xfrm>
          </p:grpSpPr>
          <p:sp>
            <p:nvSpPr>
              <p:cNvPr id="202" name="Google Shape;8226;p74">
                <a:extLst>
                  <a:ext uri="{FF2B5EF4-FFF2-40B4-BE49-F238E27FC236}">
                    <a16:creationId xmlns:a16="http://schemas.microsoft.com/office/drawing/2014/main" id="{FC18B6EE-C391-F42C-C7B3-E8813254F9E5}"/>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3" name="Google Shape;8227;p74">
                <a:extLst>
                  <a:ext uri="{FF2B5EF4-FFF2-40B4-BE49-F238E27FC236}">
                    <a16:creationId xmlns:a16="http://schemas.microsoft.com/office/drawing/2014/main" id="{61E89DCF-ED10-E883-4AD3-9892704F1B2B}"/>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6" name="Google Shape;8228;p74">
              <a:extLst>
                <a:ext uri="{FF2B5EF4-FFF2-40B4-BE49-F238E27FC236}">
                  <a16:creationId xmlns:a16="http://schemas.microsoft.com/office/drawing/2014/main" id="{5C4E6129-4C28-820F-3BA0-533E4DA81C12}"/>
                </a:ext>
              </a:extLst>
            </p:cNvPr>
            <p:cNvGrpSpPr/>
            <p:nvPr/>
          </p:nvGrpSpPr>
          <p:grpSpPr>
            <a:xfrm>
              <a:off x="3545329" y="1646528"/>
              <a:ext cx="293746" cy="285811"/>
              <a:chOff x="3730650" y="1982800"/>
              <a:chExt cx="149550" cy="145525"/>
            </a:xfrm>
          </p:grpSpPr>
          <p:sp>
            <p:nvSpPr>
              <p:cNvPr id="200" name="Google Shape;8229;p74">
                <a:extLst>
                  <a:ext uri="{FF2B5EF4-FFF2-40B4-BE49-F238E27FC236}">
                    <a16:creationId xmlns:a16="http://schemas.microsoft.com/office/drawing/2014/main" id="{B595DFE0-D61D-523B-E0D8-A70F6C3254D9}"/>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1" name="Google Shape;8230;p74">
                <a:extLst>
                  <a:ext uri="{FF2B5EF4-FFF2-40B4-BE49-F238E27FC236}">
                    <a16:creationId xmlns:a16="http://schemas.microsoft.com/office/drawing/2014/main" id="{85B6712F-F579-EA8B-420C-222DBEC834F4}"/>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7" name="Google Shape;8231;p74">
              <a:extLst>
                <a:ext uri="{FF2B5EF4-FFF2-40B4-BE49-F238E27FC236}">
                  <a16:creationId xmlns:a16="http://schemas.microsoft.com/office/drawing/2014/main" id="{1FE108BC-8FC7-AAA9-E031-626A974D15AE}"/>
                </a:ext>
              </a:extLst>
            </p:cNvPr>
            <p:cNvGrpSpPr/>
            <p:nvPr/>
          </p:nvGrpSpPr>
          <p:grpSpPr>
            <a:xfrm>
              <a:off x="3348603" y="1415046"/>
              <a:ext cx="294384" cy="284387"/>
              <a:chOff x="3630494" y="1864938"/>
              <a:chExt cx="149875" cy="144800"/>
            </a:xfrm>
          </p:grpSpPr>
          <p:sp>
            <p:nvSpPr>
              <p:cNvPr id="198" name="Google Shape;8232;p74">
                <a:extLst>
                  <a:ext uri="{FF2B5EF4-FFF2-40B4-BE49-F238E27FC236}">
                    <a16:creationId xmlns:a16="http://schemas.microsoft.com/office/drawing/2014/main" id="{ED2481A9-CAFB-68BA-C45E-2809A67B8231}"/>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9" name="Google Shape;8233;p74">
                <a:extLst>
                  <a:ext uri="{FF2B5EF4-FFF2-40B4-BE49-F238E27FC236}">
                    <a16:creationId xmlns:a16="http://schemas.microsoft.com/office/drawing/2014/main" id="{1EE61DEF-EC2F-6F7C-B030-396A4D1B195B}"/>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06" name="Google Shape;8234;p74">
            <a:extLst>
              <a:ext uri="{FF2B5EF4-FFF2-40B4-BE49-F238E27FC236}">
                <a16:creationId xmlns:a16="http://schemas.microsoft.com/office/drawing/2014/main" id="{742FF872-6384-CA8C-8AA8-E0EB89F9334E}"/>
              </a:ext>
            </a:extLst>
          </p:cNvPr>
          <p:cNvGrpSpPr/>
          <p:nvPr/>
        </p:nvGrpSpPr>
        <p:grpSpPr>
          <a:xfrm>
            <a:off x="4537034" y="6987665"/>
            <a:ext cx="2649848" cy="1356166"/>
            <a:chOff x="2413923" y="3711366"/>
            <a:chExt cx="1374117" cy="703260"/>
          </a:xfrm>
        </p:grpSpPr>
        <p:grpSp>
          <p:nvGrpSpPr>
            <p:cNvPr id="207" name="Google Shape;8235;p74">
              <a:extLst>
                <a:ext uri="{FF2B5EF4-FFF2-40B4-BE49-F238E27FC236}">
                  <a16:creationId xmlns:a16="http://schemas.microsoft.com/office/drawing/2014/main" id="{31544E1F-9A05-47E2-5D0B-844631FB7B72}"/>
                </a:ext>
              </a:extLst>
            </p:cNvPr>
            <p:cNvGrpSpPr/>
            <p:nvPr/>
          </p:nvGrpSpPr>
          <p:grpSpPr>
            <a:xfrm>
              <a:off x="2413923" y="3711366"/>
              <a:ext cx="1374117" cy="703260"/>
              <a:chOff x="2413923" y="3711366"/>
              <a:chExt cx="1374117" cy="703260"/>
            </a:xfrm>
          </p:grpSpPr>
          <p:sp>
            <p:nvSpPr>
              <p:cNvPr id="211" name="Google Shape;8236;p74">
                <a:extLst>
                  <a:ext uri="{FF2B5EF4-FFF2-40B4-BE49-F238E27FC236}">
                    <a16:creationId xmlns:a16="http://schemas.microsoft.com/office/drawing/2014/main" id="{BEBF2718-6ADD-7BEA-AC7C-585E557F3830}"/>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212" name="Google Shape;8237;p74">
                <a:extLst>
                  <a:ext uri="{FF2B5EF4-FFF2-40B4-BE49-F238E27FC236}">
                    <a16:creationId xmlns:a16="http://schemas.microsoft.com/office/drawing/2014/main" id="{0421425F-86D3-CA91-9F5F-50ED071E8F37}"/>
                  </a:ext>
                </a:extLst>
              </p:cNvPr>
              <p:cNvGrpSpPr/>
              <p:nvPr/>
            </p:nvGrpSpPr>
            <p:grpSpPr>
              <a:xfrm>
                <a:off x="2600284" y="3808654"/>
                <a:ext cx="234506" cy="138009"/>
                <a:chOff x="2600284" y="3808654"/>
                <a:chExt cx="234506" cy="138009"/>
              </a:xfrm>
            </p:grpSpPr>
            <p:sp>
              <p:nvSpPr>
                <p:cNvPr id="225" name="Google Shape;8238;p74">
                  <a:extLst>
                    <a:ext uri="{FF2B5EF4-FFF2-40B4-BE49-F238E27FC236}">
                      <a16:creationId xmlns:a16="http://schemas.microsoft.com/office/drawing/2014/main" id="{69907AEF-FB57-2E07-87D8-6E55E8EFCBEE}"/>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26" name="Google Shape;8239;p74">
                  <a:extLst>
                    <a:ext uri="{FF2B5EF4-FFF2-40B4-BE49-F238E27FC236}">
                      <a16:creationId xmlns:a16="http://schemas.microsoft.com/office/drawing/2014/main" id="{6CE3731F-4483-3718-CD87-DA1F0902DEC8}"/>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3" name="Google Shape;8240;p74">
                <a:extLst>
                  <a:ext uri="{FF2B5EF4-FFF2-40B4-BE49-F238E27FC236}">
                    <a16:creationId xmlns:a16="http://schemas.microsoft.com/office/drawing/2014/main" id="{E7A77DCC-F1E3-3CE9-224F-9958FA457E29}"/>
                  </a:ext>
                </a:extLst>
              </p:cNvPr>
              <p:cNvGrpSpPr/>
              <p:nvPr/>
            </p:nvGrpSpPr>
            <p:grpSpPr>
              <a:xfrm>
                <a:off x="3359659" y="3805664"/>
                <a:ext cx="232294" cy="141000"/>
                <a:chOff x="3359659" y="3805664"/>
                <a:chExt cx="232294" cy="141000"/>
              </a:xfrm>
            </p:grpSpPr>
            <p:sp>
              <p:nvSpPr>
                <p:cNvPr id="223" name="Google Shape;8241;p74">
                  <a:extLst>
                    <a:ext uri="{FF2B5EF4-FFF2-40B4-BE49-F238E27FC236}">
                      <a16:creationId xmlns:a16="http://schemas.microsoft.com/office/drawing/2014/main" id="{9B5D2DA3-1CAF-AD6E-3B2F-A8E658F55082}"/>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24" name="Google Shape;8242;p74">
                  <a:extLst>
                    <a:ext uri="{FF2B5EF4-FFF2-40B4-BE49-F238E27FC236}">
                      <a16:creationId xmlns:a16="http://schemas.microsoft.com/office/drawing/2014/main" id="{94B84AF1-CE42-80DB-66A8-1A859C5DAE08}"/>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4" name="Google Shape;8243;p74">
                <a:extLst>
                  <a:ext uri="{FF2B5EF4-FFF2-40B4-BE49-F238E27FC236}">
                    <a16:creationId xmlns:a16="http://schemas.microsoft.com/office/drawing/2014/main" id="{8118C474-3A62-AF6C-57A2-C7B0F833510D}"/>
                  </a:ext>
                </a:extLst>
              </p:cNvPr>
              <p:cNvGrpSpPr/>
              <p:nvPr/>
            </p:nvGrpSpPr>
            <p:grpSpPr>
              <a:xfrm>
                <a:off x="3067316" y="3711366"/>
                <a:ext cx="66900" cy="166809"/>
                <a:chOff x="3067316" y="3711366"/>
                <a:chExt cx="66900" cy="166809"/>
              </a:xfrm>
            </p:grpSpPr>
            <p:sp>
              <p:nvSpPr>
                <p:cNvPr id="221" name="Google Shape;8244;p74">
                  <a:extLst>
                    <a:ext uri="{FF2B5EF4-FFF2-40B4-BE49-F238E27FC236}">
                      <a16:creationId xmlns:a16="http://schemas.microsoft.com/office/drawing/2014/main" id="{657E132B-DE4D-975D-C98C-10EF791C2C2C}"/>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22" name="Google Shape;8245;p74">
                  <a:extLst>
                    <a:ext uri="{FF2B5EF4-FFF2-40B4-BE49-F238E27FC236}">
                      <a16:creationId xmlns:a16="http://schemas.microsoft.com/office/drawing/2014/main" id="{F083B59C-7435-387B-5B04-CA87D0A3C1D1}"/>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5" name="Google Shape;8246;p74">
                <a:extLst>
                  <a:ext uri="{FF2B5EF4-FFF2-40B4-BE49-F238E27FC236}">
                    <a16:creationId xmlns:a16="http://schemas.microsoft.com/office/drawing/2014/main" id="{BB5603C7-2ED2-8270-F1AC-85477034E83A}"/>
                  </a:ext>
                </a:extLst>
              </p:cNvPr>
              <p:cNvGrpSpPr/>
              <p:nvPr/>
            </p:nvGrpSpPr>
            <p:grpSpPr>
              <a:xfrm>
                <a:off x="2413923" y="4058666"/>
                <a:ext cx="224119" cy="66900"/>
                <a:chOff x="2413923" y="4058666"/>
                <a:chExt cx="224119" cy="66900"/>
              </a:xfrm>
            </p:grpSpPr>
            <p:sp>
              <p:nvSpPr>
                <p:cNvPr id="219" name="Google Shape;8247;p74">
                  <a:extLst>
                    <a:ext uri="{FF2B5EF4-FFF2-40B4-BE49-F238E27FC236}">
                      <a16:creationId xmlns:a16="http://schemas.microsoft.com/office/drawing/2014/main" id="{707FB1FC-1DE7-9EE4-FE85-7E1800C191AB}"/>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20" name="Google Shape;8248;p74">
                  <a:extLst>
                    <a:ext uri="{FF2B5EF4-FFF2-40B4-BE49-F238E27FC236}">
                      <a16:creationId xmlns:a16="http://schemas.microsoft.com/office/drawing/2014/main" id="{6882790A-FAE4-A47C-0AF6-0ADADBE10CCE}"/>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6" name="Google Shape;8249;p74">
                <a:extLst>
                  <a:ext uri="{FF2B5EF4-FFF2-40B4-BE49-F238E27FC236}">
                    <a16:creationId xmlns:a16="http://schemas.microsoft.com/office/drawing/2014/main" id="{4E8E791D-4799-D0C6-0BA2-A314B1E6E1F8}"/>
                  </a:ext>
                </a:extLst>
              </p:cNvPr>
              <p:cNvGrpSpPr/>
              <p:nvPr/>
            </p:nvGrpSpPr>
            <p:grpSpPr>
              <a:xfrm>
                <a:off x="3564643" y="4058666"/>
                <a:ext cx="223397" cy="66900"/>
                <a:chOff x="3564643" y="4058666"/>
                <a:chExt cx="223397" cy="66900"/>
              </a:xfrm>
            </p:grpSpPr>
            <p:sp>
              <p:nvSpPr>
                <p:cNvPr id="217" name="Google Shape;8250;p74">
                  <a:extLst>
                    <a:ext uri="{FF2B5EF4-FFF2-40B4-BE49-F238E27FC236}">
                      <a16:creationId xmlns:a16="http://schemas.microsoft.com/office/drawing/2014/main" id="{7DB0760D-56F7-3E2C-BBC1-7BEDEE56F7A8}"/>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18" name="Google Shape;8251;p74">
                  <a:extLst>
                    <a:ext uri="{FF2B5EF4-FFF2-40B4-BE49-F238E27FC236}">
                      <a16:creationId xmlns:a16="http://schemas.microsoft.com/office/drawing/2014/main" id="{C48AC85F-2C0C-774B-DE52-A8D5B19377D7}"/>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08" name="Google Shape;8252;p74">
              <a:extLst>
                <a:ext uri="{FF2B5EF4-FFF2-40B4-BE49-F238E27FC236}">
                  <a16:creationId xmlns:a16="http://schemas.microsoft.com/office/drawing/2014/main" id="{9EF1C48D-36CA-93FC-0EA7-425C4570C9DA}"/>
                </a:ext>
              </a:extLst>
            </p:cNvPr>
            <p:cNvGrpSpPr/>
            <p:nvPr/>
          </p:nvGrpSpPr>
          <p:grpSpPr>
            <a:xfrm>
              <a:off x="2633353" y="3965763"/>
              <a:ext cx="933975" cy="445687"/>
              <a:chOff x="2633353" y="3965763"/>
              <a:chExt cx="933975" cy="445687"/>
            </a:xfrm>
          </p:grpSpPr>
          <p:sp>
            <p:nvSpPr>
              <p:cNvPr id="209" name="Google Shape;8253;p74">
                <a:extLst>
                  <a:ext uri="{FF2B5EF4-FFF2-40B4-BE49-F238E27FC236}">
                    <a16:creationId xmlns:a16="http://schemas.microsoft.com/office/drawing/2014/main" id="{66EAFC03-0C53-CC1A-516B-DC4EF67DAB9A}"/>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10" name="Google Shape;8254;p74">
                <a:extLst>
                  <a:ext uri="{FF2B5EF4-FFF2-40B4-BE49-F238E27FC236}">
                    <a16:creationId xmlns:a16="http://schemas.microsoft.com/office/drawing/2014/main" id="{C91FE5F2-D4DF-65BD-2D8E-AFE370B66E9D}"/>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27" name="Google Shape;8255;p74">
            <a:extLst>
              <a:ext uri="{FF2B5EF4-FFF2-40B4-BE49-F238E27FC236}">
                <a16:creationId xmlns:a16="http://schemas.microsoft.com/office/drawing/2014/main" id="{94D3F790-C00C-52FE-0D40-0A5B965D8FCE}"/>
              </a:ext>
            </a:extLst>
          </p:cNvPr>
          <p:cNvGrpSpPr/>
          <p:nvPr/>
        </p:nvGrpSpPr>
        <p:grpSpPr>
          <a:xfrm>
            <a:off x="12785579" y="2088761"/>
            <a:ext cx="2262174" cy="1174766"/>
            <a:chOff x="238125" y="999450"/>
            <a:chExt cx="7140700" cy="3708225"/>
          </a:xfrm>
        </p:grpSpPr>
        <p:sp>
          <p:nvSpPr>
            <p:cNvPr id="228" name="Google Shape;8256;p74">
              <a:extLst>
                <a:ext uri="{FF2B5EF4-FFF2-40B4-BE49-F238E27FC236}">
                  <a16:creationId xmlns:a16="http://schemas.microsoft.com/office/drawing/2014/main" id="{4F9E451B-1DFA-9CC2-776B-3536EFC19F4D}"/>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9" name="Google Shape;8257;p74">
              <a:extLst>
                <a:ext uri="{FF2B5EF4-FFF2-40B4-BE49-F238E27FC236}">
                  <a16:creationId xmlns:a16="http://schemas.microsoft.com/office/drawing/2014/main" id="{327CF349-AFB5-9F60-79A2-378295382A83}"/>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0" name="Google Shape;8258;p74">
              <a:extLst>
                <a:ext uri="{FF2B5EF4-FFF2-40B4-BE49-F238E27FC236}">
                  <a16:creationId xmlns:a16="http://schemas.microsoft.com/office/drawing/2014/main" id="{3C996CA4-29EE-7A92-F57C-C1869CD5D109}"/>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1" name="Google Shape;8259;p74">
              <a:extLst>
                <a:ext uri="{FF2B5EF4-FFF2-40B4-BE49-F238E27FC236}">
                  <a16:creationId xmlns:a16="http://schemas.microsoft.com/office/drawing/2014/main" id="{AAA88D49-96CB-DB03-9C2E-0B4ACE5FFA67}"/>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2" name="Google Shape;8260;p74">
              <a:extLst>
                <a:ext uri="{FF2B5EF4-FFF2-40B4-BE49-F238E27FC236}">
                  <a16:creationId xmlns:a16="http://schemas.microsoft.com/office/drawing/2014/main" id="{CAE64144-0014-AE55-A75E-89EA4273A112}"/>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3" name="Google Shape;8261;p74">
              <a:extLst>
                <a:ext uri="{FF2B5EF4-FFF2-40B4-BE49-F238E27FC236}">
                  <a16:creationId xmlns:a16="http://schemas.microsoft.com/office/drawing/2014/main" id="{889E631B-DCDE-5E2F-A218-1BA63498EA3C}"/>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4" name="Google Shape;8262;p74">
              <a:extLst>
                <a:ext uri="{FF2B5EF4-FFF2-40B4-BE49-F238E27FC236}">
                  <a16:creationId xmlns:a16="http://schemas.microsoft.com/office/drawing/2014/main" id="{D4A3E6F8-E82D-BD0A-9259-2BF52338BD5D}"/>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5" name="Google Shape;8263;p74">
              <a:extLst>
                <a:ext uri="{FF2B5EF4-FFF2-40B4-BE49-F238E27FC236}">
                  <a16:creationId xmlns:a16="http://schemas.microsoft.com/office/drawing/2014/main" id="{9718118B-C38B-40ED-889E-563353078FF4}"/>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6" name="Google Shape;8264;p74">
              <a:extLst>
                <a:ext uri="{FF2B5EF4-FFF2-40B4-BE49-F238E27FC236}">
                  <a16:creationId xmlns:a16="http://schemas.microsoft.com/office/drawing/2014/main" id="{F55E8493-75F8-C64A-D44E-F8016A9B096A}"/>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37" name="Google Shape;8265;p74">
            <a:extLst>
              <a:ext uri="{FF2B5EF4-FFF2-40B4-BE49-F238E27FC236}">
                <a16:creationId xmlns:a16="http://schemas.microsoft.com/office/drawing/2014/main" id="{68A3892A-A91A-7EF3-6A28-C99460AEFED5}"/>
              </a:ext>
            </a:extLst>
          </p:cNvPr>
          <p:cNvGrpSpPr/>
          <p:nvPr/>
        </p:nvGrpSpPr>
        <p:grpSpPr>
          <a:xfrm>
            <a:off x="7488480" y="6987749"/>
            <a:ext cx="2751708" cy="1356262"/>
            <a:chOff x="3913765" y="3641905"/>
            <a:chExt cx="1522805" cy="750560"/>
          </a:xfrm>
        </p:grpSpPr>
        <p:grpSp>
          <p:nvGrpSpPr>
            <p:cNvPr id="238" name="Google Shape;8266;p74">
              <a:extLst>
                <a:ext uri="{FF2B5EF4-FFF2-40B4-BE49-F238E27FC236}">
                  <a16:creationId xmlns:a16="http://schemas.microsoft.com/office/drawing/2014/main" id="{A6BDD279-8DCE-F1D6-E58A-EEAC3600834A}"/>
                </a:ext>
              </a:extLst>
            </p:cNvPr>
            <p:cNvGrpSpPr/>
            <p:nvPr/>
          </p:nvGrpSpPr>
          <p:grpSpPr>
            <a:xfrm>
              <a:off x="3913765" y="3997002"/>
              <a:ext cx="1522805" cy="395463"/>
              <a:chOff x="3913765" y="3997002"/>
              <a:chExt cx="1522805" cy="395463"/>
            </a:xfrm>
          </p:grpSpPr>
          <p:grpSp>
            <p:nvGrpSpPr>
              <p:cNvPr id="244" name="Google Shape;8267;p74">
                <a:extLst>
                  <a:ext uri="{FF2B5EF4-FFF2-40B4-BE49-F238E27FC236}">
                    <a16:creationId xmlns:a16="http://schemas.microsoft.com/office/drawing/2014/main" id="{4B2B1563-BDAA-305B-3B64-820B3E308F2C}"/>
                  </a:ext>
                </a:extLst>
              </p:cNvPr>
              <p:cNvGrpSpPr/>
              <p:nvPr/>
            </p:nvGrpSpPr>
            <p:grpSpPr>
              <a:xfrm>
                <a:off x="3913765" y="4138659"/>
                <a:ext cx="507602" cy="253806"/>
                <a:chOff x="3913765" y="4138659"/>
                <a:chExt cx="507602" cy="253806"/>
              </a:xfrm>
            </p:grpSpPr>
            <p:sp>
              <p:nvSpPr>
                <p:cNvPr id="251" name="Google Shape;8268;p74">
                  <a:extLst>
                    <a:ext uri="{FF2B5EF4-FFF2-40B4-BE49-F238E27FC236}">
                      <a16:creationId xmlns:a16="http://schemas.microsoft.com/office/drawing/2014/main" id="{8F85AB5C-CD3E-462B-20B5-62E9C9538C6C}"/>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2" name="Google Shape;8269;p74">
                  <a:extLst>
                    <a:ext uri="{FF2B5EF4-FFF2-40B4-BE49-F238E27FC236}">
                      <a16:creationId xmlns:a16="http://schemas.microsoft.com/office/drawing/2014/main" id="{EBEC357C-8251-4DD1-B9DC-A280BAB403EB}"/>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cs typeface="B Nazanin" panose="00000400000000000000" pitchFamily="2" charset="-78"/>
                    </a:rPr>
                    <a:t>     </a:t>
                  </a:r>
                  <a:endParaRPr sz="3600">
                    <a:cs typeface="B Nazanin" panose="00000400000000000000" pitchFamily="2" charset="-78"/>
                  </a:endParaRPr>
                </a:p>
              </p:txBody>
            </p:sp>
          </p:grpSp>
          <p:grpSp>
            <p:nvGrpSpPr>
              <p:cNvPr id="245" name="Google Shape;8270;p74">
                <a:extLst>
                  <a:ext uri="{FF2B5EF4-FFF2-40B4-BE49-F238E27FC236}">
                    <a16:creationId xmlns:a16="http://schemas.microsoft.com/office/drawing/2014/main" id="{BB124DBB-0F84-A51C-8974-D70B77147906}"/>
                  </a:ext>
                </a:extLst>
              </p:cNvPr>
              <p:cNvGrpSpPr/>
              <p:nvPr/>
            </p:nvGrpSpPr>
            <p:grpSpPr>
              <a:xfrm>
                <a:off x="4421361" y="3997002"/>
                <a:ext cx="507618" cy="395463"/>
                <a:chOff x="4421361" y="3997002"/>
                <a:chExt cx="507618" cy="395463"/>
              </a:xfrm>
            </p:grpSpPr>
            <p:sp>
              <p:nvSpPr>
                <p:cNvPr id="249" name="Google Shape;8271;p74">
                  <a:extLst>
                    <a:ext uri="{FF2B5EF4-FFF2-40B4-BE49-F238E27FC236}">
                      <a16:creationId xmlns:a16="http://schemas.microsoft.com/office/drawing/2014/main" id="{481C706C-6BA5-0CEE-C301-A9D5D4EC2389}"/>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0" name="Google Shape;8272;p74">
                  <a:extLst>
                    <a:ext uri="{FF2B5EF4-FFF2-40B4-BE49-F238E27FC236}">
                      <a16:creationId xmlns:a16="http://schemas.microsoft.com/office/drawing/2014/main" id="{9A5A0AC6-CF63-7757-E22E-F544CE004FD4}"/>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46" name="Google Shape;8273;p74">
                <a:extLst>
                  <a:ext uri="{FF2B5EF4-FFF2-40B4-BE49-F238E27FC236}">
                    <a16:creationId xmlns:a16="http://schemas.microsoft.com/office/drawing/2014/main" id="{A599A6FC-14B3-98A1-E34C-7C0340C069C1}"/>
                  </a:ext>
                </a:extLst>
              </p:cNvPr>
              <p:cNvGrpSpPr/>
              <p:nvPr/>
            </p:nvGrpSpPr>
            <p:grpSpPr>
              <a:xfrm>
                <a:off x="4928973" y="4189418"/>
                <a:ext cx="507596" cy="203047"/>
                <a:chOff x="4928973" y="4189418"/>
                <a:chExt cx="507596" cy="203047"/>
              </a:xfrm>
            </p:grpSpPr>
            <p:sp>
              <p:nvSpPr>
                <p:cNvPr id="247" name="Google Shape;8274;p74">
                  <a:extLst>
                    <a:ext uri="{FF2B5EF4-FFF2-40B4-BE49-F238E27FC236}">
                      <a16:creationId xmlns:a16="http://schemas.microsoft.com/office/drawing/2014/main" id="{E12EEA5C-AE4B-107C-F62C-3F5FD3E8D2FA}"/>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8" name="Google Shape;8275;p74">
                  <a:extLst>
                    <a:ext uri="{FF2B5EF4-FFF2-40B4-BE49-F238E27FC236}">
                      <a16:creationId xmlns:a16="http://schemas.microsoft.com/office/drawing/2014/main" id="{DDB69EEA-3C70-CCA7-FA68-2E0B519C47A7}"/>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39" name="Google Shape;8276;p74">
              <a:extLst>
                <a:ext uri="{FF2B5EF4-FFF2-40B4-BE49-F238E27FC236}">
                  <a16:creationId xmlns:a16="http://schemas.microsoft.com/office/drawing/2014/main" id="{AA2F9B47-9351-E453-4341-134469B1DE6A}"/>
                </a:ext>
              </a:extLst>
            </p:cNvPr>
            <p:cNvGrpSpPr/>
            <p:nvPr/>
          </p:nvGrpSpPr>
          <p:grpSpPr>
            <a:xfrm>
              <a:off x="4482186" y="3641905"/>
              <a:ext cx="397605" cy="349784"/>
              <a:chOff x="2906375" y="1159725"/>
              <a:chExt cx="1860575" cy="1636800"/>
            </a:xfrm>
          </p:grpSpPr>
          <p:sp>
            <p:nvSpPr>
              <p:cNvPr id="240" name="Google Shape;8277;p74">
                <a:extLst>
                  <a:ext uri="{FF2B5EF4-FFF2-40B4-BE49-F238E27FC236}">
                    <a16:creationId xmlns:a16="http://schemas.microsoft.com/office/drawing/2014/main" id="{BECF27CA-1AE4-98BA-3FAE-5BC572C87022}"/>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1" name="Google Shape;8278;p74">
                <a:extLst>
                  <a:ext uri="{FF2B5EF4-FFF2-40B4-BE49-F238E27FC236}">
                    <a16:creationId xmlns:a16="http://schemas.microsoft.com/office/drawing/2014/main" id="{6BC5406C-409F-92B8-BB4C-BA4ED853506F}"/>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2" name="Google Shape;8279;p74">
                <a:extLst>
                  <a:ext uri="{FF2B5EF4-FFF2-40B4-BE49-F238E27FC236}">
                    <a16:creationId xmlns:a16="http://schemas.microsoft.com/office/drawing/2014/main" id="{801D1382-5716-E83C-518E-392E5B190D79}"/>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3" name="Google Shape;8280;p74">
                <a:extLst>
                  <a:ext uri="{FF2B5EF4-FFF2-40B4-BE49-F238E27FC236}">
                    <a16:creationId xmlns:a16="http://schemas.microsoft.com/office/drawing/2014/main" id="{E238FAE2-780C-9162-8FA7-EF12B5AE3D6E}"/>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53" name="Google Shape;8281;p74">
            <a:extLst>
              <a:ext uri="{FF2B5EF4-FFF2-40B4-BE49-F238E27FC236}">
                <a16:creationId xmlns:a16="http://schemas.microsoft.com/office/drawing/2014/main" id="{EE5C0520-ACB0-28CC-3A55-5E9417CD837D}"/>
              </a:ext>
            </a:extLst>
          </p:cNvPr>
          <p:cNvGrpSpPr/>
          <p:nvPr/>
        </p:nvGrpSpPr>
        <p:grpSpPr>
          <a:xfrm>
            <a:off x="13057899" y="3707603"/>
            <a:ext cx="1881474" cy="1442134"/>
            <a:chOff x="6599718" y="2068734"/>
            <a:chExt cx="940737" cy="721067"/>
          </a:xfrm>
        </p:grpSpPr>
        <p:sp>
          <p:nvSpPr>
            <p:cNvPr id="254" name="Google Shape;8282;p74">
              <a:extLst>
                <a:ext uri="{FF2B5EF4-FFF2-40B4-BE49-F238E27FC236}">
                  <a16:creationId xmlns:a16="http://schemas.microsoft.com/office/drawing/2014/main" id="{8536D28F-4685-4BD3-937C-C8595ED48F1B}"/>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5" name="Google Shape;8283;p74">
              <a:extLst>
                <a:ext uri="{FF2B5EF4-FFF2-40B4-BE49-F238E27FC236}">
                  <a16:creationId xmlns:a16="http://schemas.microsoft.com/office/drawing/2014/main" id="{0525F848-B96D-6490-397E-7A68C622DE0C}"/>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6" name="Google Shape;8284;p74">
              <a:extLst>
                <a:ext uri="{FF2B5EF4-FFF2-40B4-BE49-F238E27FC236}">
                  <a16:creationId xmlns:a16="http://schemas.microsoft.com/office/drawing/2014/main" id="{5B029968-0357-E375-3602-09D5A287B102}"/>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7" name="Google Shape;8285;p74">
              <a:extLst>
                <a:ext uri="{FF2B5EF4-FFF2-40B4-BE49-F238E27FC236}">
                  <a16:creationId xmlns:a16="http://schemas.microsoft.com/office/drawing/2014/main" id="{EC07B00A-57F9-2A3D-8CE7-D3F7769787DB}"/>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8" name="Google Shape;8286;p74">
              <a:extLst>
                <a:ext uri="{FF2B5EF4-FFF2-40B4-BE49-F238E27FC236}">
                  <a16:creationId xmlns:a16="http://schemas.microsoft.com/office/drawing/2014/main" id="{A3798B43-A66A-4A4A-EF11-E902D463B188}"/>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9" name="Google Shape;8287;p74">
              <a:extLst>
                <a:ext uri="{FF2B5EF4-FFF2-40B4-BE49-F238E27FC236}">
                  <a16:creationId xmlns:a16="http://schemas.microsoft.com/office/drawing/2014/main" id="{E9B7D7EC-CF25-99ED-8077-72FE9657EAAD}"/>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260" name="Google Shape;8288;p74">
              <a:extLst>
                <a:ext uri="{FF2B5EF4-FFF2-40B4-BE49-F238E27FC236}">
                  <a16:creationId xmlns:a16="http://schemas.microsoft.com/office/drawing/2014/main" id="{AB93E4E1-391F-5177-5B54-A5CA00D426E1}"/>
                </a:ext>
              </a:extLst>
            </p:cNvPr>
            <p:cNvGrpSpPr/>
            <p:nvPr/>
          </p:nvGrpSpPr>
          <p:grpSpPr>
            <a:xfrm>
              <a:off x="6836957" y="2068734"/>
              <a:ext cx="461892" cy="721067"/>
              <a:chOff x="6836957" y="2068734"/>
              <a:chExt cx="461892" cy="721067"/>
            </a:xfrm>
          </p:grpSpPr>
          <p:sp>
            <p:nvSpPr>
              <p:cNvPr id="261" name="Google Shape;8289;p74">
                <a:extLst>
                  <a:ext uri="{FF2B5EF4-FFF2-40B4-BE49-F238E27FC236}">
                    <a16:creationId xmlns:a16="http://schemas.microsoft.com/office/drawing/2014/main" id="{97EB3B5F-6DAE-05F1-3200-6FCDA648103E}"/>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2" name="Google Shape;8290;p74">
                <a:extLst>
                  <a:ext uri="{FF2B5EF4-FFF2-40B4-BE49-F238E27FC236}">
                    <a16:creationId xmlns:a16="http://schemas.microsoft.com/office/drawing/2014/main" id="{8177396F-3732-6345-820F-E69B7BA445DD}"/>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3" name="Google Shape;8291;p74">
                <a:extLst>
                  <a:ext uri="{FF2B5EF4-FFF2-40B4-BE49-F238E27FC236}">
                    <a16:creationId xmlns:a16="http://schemas.microsoft.com/office/drawing/2014/main" id="{CAFD525F-16B5-8B58-9540-D14284A893C5}"/>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4" name="Google Shape;8292;p74">
                <a:extLst>
                  <a:ext uri="{FF2B5EF4-FFF2-40B4-BE49-F238E27FC236}">
                    <a16:creationId xmlns:a16="http://schemas.microsoft.com/office/drawing/2014/main" id="{C3E828BC-4ED2-7086-F4E8-8DECAF491BEA}"/>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5" name="Google Shape;8293;p74">
                <a:extLst>
                  <a:ext uri="{FF2B5EF4-FFF2-40B4-BE49-F238E27FC236}">
                    <a16:creationId xmlns:a16="http://schemas.microsoft.com/office/drawing/2014/main" id="{6EE2F839-EA56-7A12-1D5E-A34977E48651}"/>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6" name="Google Shape;8294;p74">
                <a:extLst>
                  <a:ext uri="{FF2B5EF4-FFF2-40B4-BE49-F238E27FC236}">
                    <a16:creationId xmlns:a16="http://schemas.microsoft.com/office/drawing/2014/main" id="{F72C5ECF-66E2-C793-5259-4B95804BE6BB}"/>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267" name="Google Shape;8295;p74">
                <a:extLst>
                  <a:ext uri="{FF2B5EF4-FFF2-40B4-BE49-F238E27FC236}">
                    <a16:creationId xmlns:a16="http://schemas.microsoft.com/office/drawing/2014/main" id="{CC3F22EB-42CB-0046-E215-7538BD417FBB}"/>
                  </a:ext>
                </a:extLst>
              </p:cNvPr>
              <p:cNvGrpSpPr/>
              <p:nvPr/>
            </p:nvGrpSpPr>
            <p:grpSpPr>
              <a:xfrm>
                <a:off x="6836957" y="2068734"/>
                <a:ext cx="461892" cy="721067"/>
                <a:chOff x="6836957" y="2068734"/>
                <a:chExt cx="461892" cy="721067"/>
              </a:xfrm>
            </p:grpSpPr>
            <p:sp>
              <p:nvSpPr>
                <p:cNvPr id="268" name="Google Shape;8296;p74">
                  <a:extLst>
                    <a:ext uri="{FF2B5EF4-FFF2-40B4-BE49-F238E27FC236}">
                      <a16:creationId xmlns:a16="http://schemas.microsoft.com/office/drawing/2014/main" id="{2AAE7DF1-0A5A-FEB9-A0B7-43CBF200EAC8}"/>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9" name="Google Shape;8297;p74">
                  <a:extLst>
                    <a:ext uri="{FF2B5EF4-FFF2-40B4-BE49-F238E27FC236}">
                      <a16:creationId xmlns:a16="http://schemas.microsoft.com/office/drawing/2014/main" id="{AA64E00E-5B51-C30E-8A93-1ECD8F1FAA7B}"/>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0" name="Google Shape;8298;p74">
                  <a:extLst>
                    <a:ext uri="{FF2B5EF4-FFF2-40B4-BE49-F238E27FC236}">
                      <a16:creationId xmlns:a16="http://schemas.microsoft.com/office/drawing/2014/main" id="{0F1CAC1D-BD4E-AFE7-F513-22C750762D83}"/>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1" name="Google Shape;8299;p74">
                  <a:extLst>
                    <a:ext uri="{FF2B5EF4-FFF2-40B4-BE49-F238E27FC236}">
                      <a16:creationId xmlns:a16="http://schemas.microsoft.com/office/drawing/2014/main" id="{2B24E5A7-A309-05A1-6342-05B283286858}"/>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2" name="Google Shape;8300;p74">
                  <a:extLst>
                    <a:ext uri="{FF2B5EF4-FFF2-40B4-BE49-F238E27FC236}">
                      <a16:creationId xmlns:a16="http://schemas.microsoft.com/office/drawing/2014/main" id="{3F8FE308-A8E0-6935-C7CA-C1810F5C7D24}"/>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3" name="Google Shape;8301;p74">
                  <a:extLst>
                    <a:ext uri="{FF2B5EF4-FFF2-40B4-BE49-F238E27FC236}">
                      <a16:creationId xmlns:a16="http://schemas.microsoft.com/office/drawing/2014/main" id="{01FE6CE8-F2B5-0D7D-85EA-E9653B60C062}"/>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4" name="Google Shape;8302;p74">
                  <a:extLst>
                    <a:ext uri="{FF2B5EF4-FFF2-40B4-BE49-F238E27FC236}">
                      <a16:creationId xmlns:a16="http://schemas.microsoft.com/office/drawing/2014/main" id="{288737EE-B98D-9C12-7A0E-D45AD6A61C10}"/>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grpSp>
        <p:nvGrpSpPr>
          <p:cNvPr id="275" name="Google Shape;8303;p74">
            <a:extLst>
              <a:ext uri="{FF2B5EF4-FFF2-40B4-BE49-F238E27FC236}">
                <a16:creationId xmlns:a16="http://schemas.microsoft.com/office/drawing/2014/main" id="{183226B4-9A8E-FFDA-2268-710EFD4BA50E}"/>
              </a:ext>
            </a:extLst>
          </p:cNvPr>
          <p:cNvGrpSpPr/>
          <p:nvPr/>
        </p:nvGrpSpPr>
        <p:grpSpPr>
          <a:xfrm>
            <a:off x="4824535" y="3716294"/>
            <a:ext cx="1425154" cy="1424748"/>
            <a:chOff x="2559249" y="2069323"/>
            <a:chExt cx="685566" cy="685634"/>
          </a:xfrm>
        </p:grpSpPr>
        <p:sp>
          <p:nvSpPr>
            <p:cNvPr id="276" name="Google Shape;8304;p74">
              <a:extLst>
                <a:ext uri="{FF2B5EF4-FFF2-40B4-BE49-F238E27FC236}">
                  <a16:creationId xmlns:a16="http://schemas.microsoft.com/office/drawing/2014/main" id="{BDBFD81E-158C-F33B-F28C-5B2A47B15AAA}"/>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7" name="Google Shape;8305;p74">
              <a:extLst>
                <a:ext uri="{FF2B5EF4-FFF2-40B4-BE49-F238E27FC236}">
                  <a16:creationId xmlns:a16="http://schemas.microsoft.com/office/drawing/2014/main" id="{AC1A3DB0-A079-6BC7-2F0B-B90919BF4F56}"/>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8" name="Google Shape;8306;p74">
              <a:extLst>
                <a:ext uri="{FF2B5EF4-FFF2-40B4-BE49-F238E27FC236}">
                  <a16:creationId xmlns:a16="http://schemas.microsoft.com/office/drawing/2014/main" id="{BC751A2D-104C-8139-CE70-4EB3BF03F98F}"/>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9" name="Google Shape;8307;p74">
              <a:extLst>
                <a:ext uri="{FF2B5EF4-FFF2-40B4-BE49-F238E27FC236}">
                  <a16:creationId xmlns:a16="http://schemas.microsoft.com/office/drawing/2014/main" id="{4C2035F8-5B83-0C1A-31A2-4C647EBB5840}"/>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0" name="Google Shape;8308;p74">
              <a:extLst>
                <a:ext uri="{FF2B5EF4-FFF2-40B4-BE49-F238E27FC236}">
                  <a16:creationId xmlns:a16="http://schemas.microsoft.com/office/drawing/2014/main" id="{C4896870-1F0B-3AE7-566C-B7D73A04B563}"/>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1" name="Google Shape;8309;p74">
              <a:extLst>
                <a:ext uri="{FF2B5EF4-FFF2-40B4-BE49-F238E27FC236}">
                  <a16:creationId xmlns:a16="http://schemas.microsoft.com/office/drawing/2014/main" id="{67944E84-8285-DC52-AF04-C18DD85D3FD5}"/>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2" name="Google Shape;8310;p74">
              <a:extLst>
                <a:ext uri="{FF2B5EF4-FFF2-40B4-BE49-F238E27FC236}">
                  <a16:creationId xmlns:a16="http://schemas.microsoft.com/office/drawing/2014/main" id="{9EDD08FC-277B-AB0E-ADD4-8FFFB68ABF46}"/>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3" name="Google Shape;8311;p74">
              <a:extLst>
                <a:ext uri="{FF2B5EF4-FFF2-40B4-BE49-F238E27FC236}">
                  <a16:creationId xmlns:a16="http://schemas.microsoft.com/office/drawing/2014/main" id="{0FB34B57-E5BE-BA76-FC17-F97E1BDA24CD}"/>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4" name="Google Shape;8312;p74">
              <a:extLst>
                <a:ext uri="{FF2B5EF4-FFF2-40B4-BE49-F238E27FC236}">
                  <a16:creationId xmlns:a16="http://schemas.microsoft.com/office/drawing/2014/main" id="{F927E715-D60D-D3A0-3DE7-F13C97DF458E}"/>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5" name="Google Shape;8313;p74">
              <a:extLst>
                <a:ext uri="{FF2B5EF4-FFF2-40B4-BE49-F238E27FC236}">
                  <a16:creationId xmlns:a16="http://schemas.microsoft.com/office/drawing/2014/main" id="{FBE04233-ABA9-2365-E1A6-83BE682CD865}"/>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6" name="Google Shape;8314;p74">
              <a:extLst>
                <a:ext uri="{FF2B5EF4-FFF2-40B4-BE49-F238E27FC236}">
                  <a16:creationId xmlns:a16="http://schemas.microsoft.com/office/drawing/2014/main" id="{7A433662-97A4-B2FF-8056-7D67C5E13903}"/>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7" name="Google Shape;8315;p74">
              <a:extLst>
                <a:ext uri="{FF2B5EF4-FFF2-40B4-BE49-F238E27FC236}">
                  <a16:creationId xmlns:a16="http://schemas.microsoft.com/office/drawing/2014/main" id="{51D3EE23-9171-53D4-063B-ECFE5245BBE0}"/>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8" name="Google Shape;8316;p74">
              <a:extLst>
                <a:ext uri="{FF2B5EF4-FFF2-40B4-BE49-F238E27FC236}">
                  <a16:creationId xmlns:a16="http://schemas.microsoft.com/office/drawing/2014/main" id="{BDEEA8E0-DC2A-87E0-A629-A1679C8D022C}"/>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89" name="Google Shape;8317;p74">
            <a:extLst>
              <a:ext uri="{FF2B5EF4-FFF2-40B4-BE49-F238E27FC236}">
                <a16:creationId xmlns:a16="http://schemas.microsoft.com/office/drawing/2014/main" id="{3C2226FC-F54C-E1D2-17D4-3BEA51B8EDDA}"/>
              </a:ext>
            </a:extLst>
          </p:cNvPr>
          <p:cNvGrpSpPr/>
          <p:nvPr/>
        </p:nvGrpSpPr>
        <p:grpSpPr>
          <a:xfrm>
            <a:off x="15189411" y="1941873"/>
            <a:ext cx="1691290" cy="1423822"/>
            <a:chOff x="951975" y="315800"/>
            <a:chExt cx="5860325" cy="4933550"/>
          </a:xfrm>
        </p:grpSpPr>
        <p:sp>
          <p:nvSpPr>
            <p:cNvPr id="290" name="Google Shape;8318;p74">
              <a:extLst>
                <a:ext uri="{FF2B5EF4-FFF2-40B4-BE49-F238E27FC236}">
                  <a16:creationId xmlns:a16="http://schemas.microsoft.com/office/drawing/2014/main" id="{3371D390-88F2-DC12-B1CE-1B0BEFFDAB8F}"/>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1" name="Google Shape;8319;p74">
              <a:extLst>
                <a:ext uri="{FF2B5EF4-FFF2-40B4-BE49-F238E27FC236}">
                  <a16:creationId xmlns:a16="http://schemas.microsoft.com/office/drawing/2014/main" id="{9061A3A0-6F5D-A0CF-6F65-5D0FC693A4A7}"/>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2" name="Google Shape;8320;p74">
              <a:extLst>
                <a:ext uri="{FF2B5EF4-FFF2-40B4-BE49-F238E27FC236}">
                  <a16:creationId xmlns:a16="http://schemas.microsoft.com/office/drawing/2014/main" id="{CD841CD5-BE1E-87A4-F6A0-D9F01D6524D5}"/>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3" name="Google Shape;8321;p74">
              <a:extLst>
                <a:ext uri="{FF2B5EF4-FFF2-40B4-BE49-F238E27FC236}">
                  <a16:creationId xmlns:a16="http://schemas.microsoft.com/office/drawing/2014/main" id="{847AB13B-84ED-AE9E-47EB-B88B89C8C8F3}"/>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4" name="Google Shape;8322;p74">
              <a:extLst>
                <a:ext uri="{FF2B5EF4-FFF2-40B4-BE49-F238E27FC236}">
                  <a16:creationId xmlns:a16="http://schemas.microsoft.com/office/drawing/2014/main" id="{41D32613-FFF5-066F-B395-1CFE8330791A}"/>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5" name="Google Shape;8323;p74">
              <a:extLst>
                <a:ext uri="{FF2B5EF4-FFF2-40B4-BE49-F238E27FC236}">
                  <a16:creationId xmlns:a16="http://schemas.microsoft.com/office/drawing/2014/main" id="{3DA6607F-D232-F0D3-AFA1-5A7000D20151}"/>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6" name="Google Shape;8324;p74">
              <a:extLst>
                <a:ext uri="{FF2B5EF4-FFF2-40B4-BE49-F238E27FC236}">
                  <a16:creationId xmlns:a16="http://schemas.microsoft.com/office/drawing/2014/main" id="{45F546EF-340E-27FE-D5A6-19588487ACDC}"/>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7" name="Google Shape;8325;p74">
              <a:extLst>
                <a:ext uri="{FF2B5EF4-FFF2-40B4-BE49-F238E27FC236}">
                  <a16:creationId xmlns:a16="http://schemas.microsoft.com/office/drawing/2014/main" id="{E3CB38E2-4260-9CE6-65E9-2B5E200D8A11}"/>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98" name="Google Shape;8326;p74">
            <a:extLst>
              <a:ext uri="{FF2B5EF4-FFF2-40B4-BE49-F238E27FC236}">
                <a16:creationId xmlns:a16="http://schemas.microsoft.com/office/drawing/2014/main" id="{41A22114-4C5B-4EC0-2DAF-18686D0EBF1E}"/>
              </a:ext>
            </a:extLst>
          </p:cNvPr>
          <p:cNvGrpSpPr/>
          <p:nvPr/>
        </p:nvGrpSpPr>
        <p:grpSpPr>
          <a:xfrm>
            <a:off x="7383668" y="5414090"/>
            <a:ext cx="3235864" cy="1243448"/>
            <a:chOff x="3862800" y="3038525"/>
            <a:chExt cx="1329006" cy="510698"/>
          </a:xfrm>
        </p:grpSpPr>
        <p:sp>
          <p:nvSpPr>
            <p:cNvPr id="299" name="Google Shape;8327;p74">
              <a:extLst>
                <a:ext uri="{FF2B5EF4-FFF2-40B4-BE49-F238E27FC236}">
                  <a16:creationId xmlns:a16="http://schemas.microsoft.com/office/drawing/2014/main" id="{055FC162-A2C9-EB39-F4B5-A436E63F922D}"/>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0" name="Google Shape;8328;p74">
              <a:extLst>
                <a:ext uri="{FF2B5EF4-FFF2-40B4-BE49-F238E27FC236}">
                  <a16:creationId xmlns:a16="http://schemas.microsoft.com/office/drawing/2014/main" id="{4073B607-8777-9FF8-87BF-1CC84AE5DD6A}"/>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01" name="Google Shape;8329;p74">
              <a:extLst>
                <a:ext uri="{FF2B5EF4-FFF2-40B4-BE49-F238E27FC236}">
                  <a16:creationId xmlns:a16="http://schemas.microsoft.com/office/drawing/2014/main" id="{95DBCB5D-C2E7-B278-09E2-1B94105FB129}"/>
                </a:ext>
              </a:extLst>
            </p:cNvPr>
            <p:cNvGrpSpPr/>
            <p:nvPr/>
          </p:nvGrpSpPr>
          <p:grpSpPr>
            <a:xfrm>
              <a:off x="3967075" y="3040337"/>
              <a:ext cx="1019927" cy="402126"/>
              <a:chOff x="3967075" y="3040337"/>
              <a:chExt cx="1019927" cy="402126"/>
            </a:xfrm>
          </p:grpSpPr>
          <p:sp>
            <p:nvSpPr>
              <p:cNvPr id="311" name="Google Shape;8330;p74">
                <a:extLst>
                  <a:ext uri="{FF2B5EF4-FFF2-40B4-BE49-F238E27FC236}">
                    <a16:creationId xmlns:a16="http://schemas.microsoft.com/office/drawing/2014/main" id="{484797C0-9CF6-3399-DBB8-B1CBD652E0A6}"/>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2" name="Google Shape;8331;p74">
                <a:extLst>
                  <a:ext uri="{FF2B5EF4-FFF2-40B4-BE49-F238E27FC236}">
                    <a16:creationId xmlns:a16="http://schemas.microsoft.com/office/drawing/2014/main" id="{61C6B3DD-DF2C-2478-D27B-7C394A9B010E}"/>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02" name="Google Shape;8332;p74">
              <a:extLst>
                <a:ext uri="{FF2B5EF4-FFF2-40B4-BE49-F238E27FC236}">
                  <a16:creationId xmlns:a16="http://schemas.microsoft.com/office/drawing/2014/main" id="{137DA8A6-C249-6123-5915-065E4CD783A9}"/>
                </a:ext>
              </a:extLst>
            </p:cNvPr>
            <p:cNvGrpSpPr/>
            <p:nvPr/>
          </p:nvGrpSpPr>
          <p:grpSpPr>
            <a:xfrm>
              <a:off x="4186700" y="3040337"/>
              <a:ext cx="390475" cy="183289"/>
              <a:chOff x="4186700" y="3040337"/>
              <a:chExt cx="390475" cy="183289"/>
            </a:xfrm>
          </p:grpSpPr>
          <p:sp>
            <p:nvSpPr>
              <p:cNvPr id="309" name="Google Shape;8333;p74">
                <a:extLst>
                  <a:ext uri="{FF2B5EF4-FFF2-40B4-BE49-F238E27FC236}">
                    <a16:creationId xmlns:a16="http://schemas.microsoft.com/office/drawing/2014/main" id="{8BE8A820-9069-D51D-A004-1D7DB110DA78}"/>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0" name="Google Shape;8334;p74">
                <a:extLst>
                  <a:ext uri="{FF2B5EF4-FFF2-40B4-BE49-F238E27FC236}">
                    <a16:creationId xmlns:a16="http://schemas.microsoft.com/office/drawing/2014/main" id="{A349B5B4-5930-E4C1-E7C3-C876161EA0F5}"/>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03" name="Google Shape;8335;p74">
              <a:extLst>
                <a:ext uri="{FF2B5EF4-FFF2-40B4-BE49-F238E27FC236}">
                  <a16:creationId xmlns:a16="http://schemas.microsoft.com/office/drawing/2014/main" id="{54C824F0-45B1-D74B-B413-ACC29808E7EF}"/>
                </a:ext>
              </a:extLst>
            </p:cNvPr>
            <p:cNvGrpSpPr/>
            <p:nvPr/>
          </p:nvGrpSpPr>
          <p:grpSpPr>
            <a:xfrm>
              <a:off x="4073727" y="3040337"/>
              <a:ext cx="697794" cy="296263"/>
              <a:chOff x="4073727" y="3040337"/>
              <a:chExt cx="697794" cy="296263"/>
            </a:xfrm>
          </p:grpSpPr>
          <p:sp>
            <p:nvSpPr>
              <p:cNvPr id="307" name="Google Shape;8336;p74">
                <a:extLst>
                  <a:ext uri="{FF2B5EF4-FFF2-40B4-BE49-F238E27FC236}">
                    <a16:creationId xmlns:a16="http://schemas.microsoft.com/office/drawing/2014/main" id="{A28420D1-A7B3-95AA-AA0F-E39E3E5B2301}"/>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8" name="Google Shape;8337;p74">
                <a:extLst>
                  <a:ext uri="{FF2B5EF4-FFF2-40B4-BE49-F238E27FC236}">
                    <a16:creationId xmlns:a16="http://schemas.microsoft.com/office/drawing/2014/main" id="{CAFE0E56-2ABF-E658-9CD6-7286C332E548}"/>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04" name="Google Shape;8338;p74">
              <a:extLst>
                <a:ext uri="{FF2B5EF4-FFF2-40B4-BE49-F238E27FC236}">
                  <a16:creationId xmlns:a16="http://schemas.microsoft.com/office/drawing/2014/main" id="{78D2440C-8D4D-28A3-C594-EF93D91ADE39}"/>
                </a:ext>
              </a:extLst>
            </p:cNvPr>
            <p:cNvGrpSpPr/>
            <p:nvPr/>
          </p:nvGrpSpPr>
          <p:grpSpPr>
            <a:xfrm>
              <a:off x="3862800" y="3038525"/>
              <a:ext cx="1329006" cy="510698"/>
              <a:chOff x="3862800" y="3038525"/>
              <a:chExt cx="1329006" cy="510698"/>
            </a:xfrm>
          </p:grpSpPr>
          <p:sp>
            <p:nvSpPr>
              <p:cNvPr id="305" name="Google Shape;8339;p74">
                <a:extLst>
                  <a:ext uri="{FF2B5EF4-FFF2-40B4-BE49-F238E27FC236}">
                    <a16:creationId xmlns:a16="http://schemas.microsoft.com/office/drawing/2014/main" id="{7FB97D25-170E-AC4A-2767-E4F3C907B4F3}"/>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6" name="Google Shape;8340;p74">
                <a:extLst>
                  <a:ext uri="{FF2B5EF4-FFF2-40B4-BE49-F238E27FC236}">
                    <a16:creationId xmlns:a16="http://schemas.microsoft.com/office/drawing/2014/main" id="{37F6B165-3B54-4E43-4CA8-E6B457FB47D3}"/>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13" name="Google Shape;8341;p74">
            <a:extLst>
              <a:ext uri="{FF2B5EF4-FFF2-40B4-BE49-F238E27FC236}">
                <a16:creationId xmlns:a16="http://schemas.microsoft.com/office/drawing/2014/main" id="{3A74147C-AA56-0F5D-32EB-98CFBE204539}"/>
              </a:ext>
            </a:extLst>
          </p:cNvPr>
          <p:cNvGrpSpPr/>
          <p:nvPr/>
        </p:nvGrpSpPr>
        <p:grpSpPr>
          <a:xfrm>
            <a:off x="1400313" y="1941872"/>
            <a:ext cx="1766410" cy="1550352"/>
            <a:chOff x="649648" y="271400"/>
            <a:chExt cx="6215377" cy="5455143"/>
          </a:xfrm>
        </p:grpSpPr>
        <p:sp>
          <p:nvSpPr>
            <p:cNvPr id="314" name="Google Shape;8342;p74">
              <a:extLst>
                <a:ext uri="{FF2B5EF4-FFF2-40B4-BE49-F238E27FC236}">
                  <a16:creationId xmlns:a16="http://schemas.microsoft.com/office/drawing/2014/main" id="{3E41A7F6-BE39-95B6-4D5E-7B4F07A02D48}"/>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5" name="Google Shape;8343;p74">
              <a:extLst>
                <a:ext uri="{FF2B5EF4-FFF2-40B4-BE49-F238E27FC236}">
                  <a16:creationId xmlns:a16="http://schemas.microsoft.com/office/drawing/2014/main" id="{8D029EA2-533B-D284-B845-8443569264D5}"/>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6" name="Google Shape;8344;p74">
              <a:extLst>
                <a:ext uri="{FF2B5EF4-FFF2-40B4-BE49-F238E27FC236}">
                  <a16:creationId xmlns:a16="http://schemas.microsoft.com/office/drawing/2014/main" id="{F21C3025-9C03-C456-A759-D9BB37C33D06}"/>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7" name="Google Shape;8345;p74">
              <a:extLst>
                <a:ext uri="{FF2B5EF4-FFF2-40B4-BE49-F238E27FC236}">
                  <a16:creationId xmlns:a16="http://schemas.microsoft.com/office/drawing/2014/main" id="{FB3BF029-BA54-365A-1E29-56FEF6A49673}"/>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8" name="Google Shape;8346;p74">
              <a:extLst>
                <a:ext uri="{FF2B5EF4-FFF2-40B4-BE49-F238E27FC236}">
                  <a16:creationId xmlns:a16="http://schemas.microsoft.com/office/drawing/2014/main" id="{7F530AB5-E7CA-26E0-8354-449932208D58}"/>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9" name="Google Shape;8347;p74">
              <a:extLst>
                <a:ext uri="{FF2B5EF4-FFF2-40B4-BE49-F238E27FC236}">
                  <a16:creationId xmlns:a16="http://schemas.microsoft.com/office/drawing/2014/main" id="{E55FBA33-16E8-B7E3-5967-F551849CE0F9}"/>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0" name="Google Shape;8348;p74">
              <a:extLst>
                <a:ext uri="{FF2B5EF4-FFF2-40B4-BE49-F238E27FC236}">
                  <a16:creationId xmlns:a16="http://schemas.microsoft.com/office/drawing/2014/main" id="{B81F6D58-EA55-7517-AB5F-35142396C030}"/>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1" name="Google Shape;8349;p74">
              <a:extLst>
                <a:ext uri="{FF2B5EF4-FFF2-40B4-BE49-F238E27FC236}">
                  <a16:creationId xmlns:a16="http://schemas.microsoft.com/office/drawing/2014/main" id="{2352035E-83C2-0D17-2D75-DE688996AC8F}"/>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2" name="Google Shape;8350;p74">
              <a:extLst>
                <a:ext uri="{FF2B5EF4-FFF2-40B4-BE49-F238E27FC236}">
                  <a16:creationId xmlns:a16="http://schemas.microsoft.com/office/drawing/2014/main" id="{904335C9-F8DD-F802-583C-9B399EEE4025}"/>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3" name="Google Shape;8351;p74">
              <a:extLst>
                <a:ext uri="{FF2B5EF4-FFF2-40B4-BE49-F238E27FC236}">
                  <a16:creationId xmlns:a16="http://schemas.microsoft.com/office/drawing/2014/main" id="{B897E504-91B6-5C01-C728-E6C42193CD29}"/>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4" name="Google Shape;8352;p74">
              <a:extLst>
                <a:ext uri="{FF2B5EF4-FFF2-40B4-BE49-F238E27FC236}">
                  <a16:creationId xmlns:a16="http://schemas.microsoft.com/office/drawing/2014/main" id="{3BC4C1DA-D3EE-3B6C-15CB-03CD68E94264}"/>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5" name="Google Shape;8353;p74">
              <a:extLst>
                <a:ext uri="{FF2B5EF4-FFF2-40B4-BE49-F238E27FC236}">
                  <a16:creationId xmlns:a16="http://schemas.microsoft.com/office/drawing/2014/main" id="{4551EB09-7672-0408-C7FE-0C60972ADD60}"/>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26" name="Google Shape;8354;p74">
            <a:extLst>
              <a:ext uri="{FF2B5EF4-FFF2-40B4-BE49-F238E27FC236}">
                <a16:creationId xmlns:a16="http://schemas.microsoft.com/office/drawing/2014/main" id="{A9658BB3-F830-1006-0399-F1C14EEE71FD}"/>
              </a:ext>
            </a:extLst>
          </p:cNvPr>
          <p:cNvGrpSpPr/>
          <p:nvPr/>
        </p:nvGrpSpPr>
        <p:grpSpPr>
          <a:xfrm>
            <a:off x="4616914" y="1941873"/>
            <a:ext cx="1535408" cy="1630978"/>
            <a:chOff x="2499700" y="1135950"/>
            <a:chExt cx="732402" cy="777990"/>
          </a:xfrm>
        </p:grpSpPr>
        <p:grpSp>
          <p:nvGrpSpPr>
            <p:cNvPr id="327" name="Google Shape;8355;p74">
              <a:extLst>
                <a:ext uri="{FF2B5EF4-FFF2-40B4-BE49-F238E27FC236}">
                  <a16:creationId xmlns:a16="http://schemas.microsoft.com/office/drawing/2014/main" id="{FD09CE05-23B4-4C95-0585-A88C8BED3D91}"/>
                </a:ext>
              </a:extLst>
            </p:cNvPr>
            <p:cNvGrpSpPr/>
            <p:nvPr/>
          </p:nvGrpSpPr>
          <p:grpSpPr>
            <a:xfrm>
              <a:off x="2499700" y="1135950"/>
              <a:ext cx="732402" cy="694705"/>
              <a:chOff x="2499700" y="1135950"/>
              <a:chExt cx="732402" cy="694705"/>
            </a:xfrm>
          </p:grpSpPr>
          <p:sp>
            <p:nvSpPr>
              <p:cNvPr id="334" name="Google Shape;8356;p74">
                <a:extLst>
                  <a:ext uri="{FF2B5EF4-FFF2-40B4-BE49-F238E27FC236}">
                    <a16:creationId xmlns:a16="http://schemas.microsoft.com/office/drawing/2014/main" id="{17329BD3-98CD-1C40-0F0B-5A38A6CEC561}"/>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5" name="Google Shape;8357;p74">
                <a:extLst>
                  <a:ext uri="{FF2B5EF4-FFF2-40B4-BE49-F238E27FC236}">
                    <a16:creationId xmlns:a16="http://schemas.microsoft.com/office/drawing/2014/main" id="{403F92E9-22A9-B3C0-043A-B94ACE8D0D1F}"/>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6" name="Google Shape;8358;p74">
                <a:extLst>
                  <a:ext uri="{FF2B5EF4-FFF2-40B4-BE49-F238E27FC236}">
                    <a16:creationId xmlns:a16="http://schemas.microsoft.com/office/drawing/2014/main" id="{92F9C67D-AC49-491A-3EE5-B9C80DE1195C}"/>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7" name="Google Shape;8359;p74">
                <a:extLst>
                  <a:ext uri="{FF2B5EF4-FFF2-40B4-BE49-F238E27FC236}">
                    <a16:creationId xmlns:a16="http://schemas.microsoft.com/office/drawing/2014/main" id="{05413296-D413-1EC8-93A6-7A87132B3E4A}"/>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8" name="Google Shape;8360;p74">
                <a:extLst>
                  <a:ext uri="{FF2B5EF4-FFF2-40B4-BE49-F238E27FC236}">
                    <a16:creationId xmlns:a16="http://schemas.microsoft.com/office/drawing/2014/main" id="{85A401D1-C73C-84BD-74DF-E15F92D751CA}"/>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9" name="Google Shape;8361;p74">
                <a:extLst>
                  <a:ext uri="{FF2B5EF4-FFF2-40B4-BE49-F238E27FC236}">
                    <a16:creationId xmlns:a16="http://schemas.microsoft.com/office/drawing/2014/main" id="{1F1E5AAE-38DC-963C-C4FC-7D4068A1D483}"/>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0" name="Google Shape;8362;p74">
                <a:extLst>
                  <a:ext uri="{FF2B5EF4-FFF2-40B4-BE49-F238E27FC236}">
                    <a16:creationId xmlns:a16="http://schemas.microsoft.com/office/drawing/2014/main" id="{565EF786-E0A3-A3DA-1156-84AE45DD2794}"/>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1" name="Google Shape;8363;p74">
                <a:extLst>
                  <a:ext uri="{FF2B5EF4-FFF2-40B4-BE49-F238E27FC236}">
                    <a16:creationId xmlns:a16="http://schemas.microsoft.com/office/drawing/2014/main" id="{7B2609B7-4447-13B6-0B6E-2D3C4744E54A}"/>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2" name="Google Shape;8364;p74">
                <a:extLst>
                  <a:ext uri="{FF2B5EF4-FFF2-40B4-BE49-F238E27FC236}">
                    <a16:creationId xmlns:a16="http://schemas.microsoft.com/office/drawing/2014/main" id="{9CF88D82-E694-9027-FB11-E54D4C837B02}"/>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3" name="Google Shape;8365;p74">
                <a:extLst>
                  <a:ext uri="{FF2B5EF4-FFF2-40B4-BE49-F238E27FC236}">
                    <a16:creationId xmlns:a16="http://schemas.microsoft.com/office/drawing/2014/main" id="{F46CE857-50FE-CDF9-9A55-18781699FC3B}"/>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4" name="Google Shape;8366;p74">
                <a:extLst>
                  <a:ext uri="{FF2B5EF4-FFF2-40B4-BE49-F238E27FC236}">
                    <a16:creationId xmlns:a16="http://schemas.microsoft.com/office/drawing/2014/main" id="{EBB6992E-5B99-C77D-3153-34B10EBAED94}"/>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5" name="Google Shape;8367;p74">
                <a:extLst>
                  <a:ext uri="{FF2B5EF4-FFF2-40B4-BE49-F238E27FC236}">
                    <a16:creationId xmlns:a16="http://schemas.microsoft.com/office/drawing/2014/main" id="{ADAB0830-699A-20B6-75FF-057F7A757C20}"/>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6" name="Google Shape;8368;p74">
                <a:extLst>
                  <a:ext uri="{FF2B5EF4-FFF2-40B4-BE49-F238E27FC236}">
                    <a16:creationId xmlns:a16="http://schemas.microsoft.com/office/drawing/2014/main" id="{D56C3C46-257C-05FF-44DE-1BBB20187E3D}"/>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7" name="Google Shape;8369;p74">
                <a:extLst>
                  <a:ext uri="{FF2B5EF4-FFF2-40B4-BE49-F238E27FC236}">
                    <a16:creationId xmlns:a16="http://schemas.microsoft.com/office/drawing/2014/main" id="{1F6856FC-7E94-7D18-32C3-58442C223BA0}"/>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8" name="Google Shape;8370;p74">
                <a:extLst>
                  <a:ext uri="{FF2B5EF4-FFF2-40B4-BE49-F238E27FC236}">
                    <a16:creationId xmlns:a16="http://schemas.microsoft.com/office/drawing/2014/main" id="{868CA993-CBCE-EE75-C271-CFFBF208CF37}"/>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9" name="Google Shape;8371;p74">
                <a:extLst>
                  <a:ext uri="{FF2B5EF4-FFF2-40B4-BE49-F238E27FC236}">
                    <a16:creationId xmlns:a16="http://schemas.microsoft.com/office/drawing/2014/main" id="{B7565099-CC37-2DB2-EE5D-169B07FAE536}"/>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0" name="Google Shape;8372;p74">
                <a:extLst>
                  <a:ext uri="{FF2B5EF4-FFF2-40B4-BE49-F238E27FC236}">
                    <a16:creationId xmlns:a16="http://schemas.microsoft.com/office/drawing/2014/main" id="{A13DE220-9286-3E24-39F9-32FC81ACFB64}"/>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1" name="Google Shape;8373;p74">
                <a:extLst>
                  <a:ext uri="{FF2B5EF4-FFF2-40B4-BE49-F238E27FC236}">
                    <a16:creationId xmlns:a16="http://schemas.microsoft.com/office/drawing/2014/main" id="{EA61EFAE-5D9E-04C1-B405-37442BB44A11}"/>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2" name="Google Shape;8374;p74">
                <a:extLst>
                  <a:ext uri="{FF2B5EF4-FFF2-40B4-BE49-F238E27FC236}">
                    <a16:creationId xmlns:a16="http://schemas.microsoft.com/office/drawing/2014/main" id="{D9EBDAA6-EC64-057E-1F35-49B526F00DAC}"/>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3" name="Google Shape;8375;p74">
                <a:extLst>
                  <a:ext uri="{FF2B5EF4-FFF2-40B4-BE49-F238E27FC236}">
                    <a16:creationId xmlns:a16="http://schemas.microsoft.com/office/drawing/2014/main" id="{50127BF7-8869-73C9-FDFE-314263F6D0E6}"/>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4" name="Google Shape;8376;p74">
                <a:extLst>
                  <a:ext uri="{FF2B5EF4-FFF2-40B4-BE49-F238E27FC236}">
                    <a16:creationId xmlns:a16="http://schemas.microsoft.com/office/drawing/2014/main" id="{7C868565-EE0C-DF98-DB88-62FD1FE564C0}"/>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5" name="Google Shape;8377;p74">
                <a:extLst>
                  <a:ext uri="{FF2B5EF4-FFF2-40B4-BE49-F238E27FC236}">
                    <a16:creationId xmlns:a16="http://schemas.microsoft.com/office/drawing/2014/main" id="{2D174288-56A2-4317-F351-7D774842AF13}"/>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6" name="Google Shape;8378;p74">
                <a:extLst>
                  <a:ext uri="{FF2B5EF4-FFF2-40B4-BE49-F238E27FC236}">
                    <a16:creationId xmlns:a16="http://schemas.microsoft.com/office/drawing/2014/main" id="{B8C420D9-7412-55C1-F9C2-1AF27EBE8704}"/>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7" name="Google Shape;8379;p74">
                <a:extLst>
                  <a:ext uri="{FF2B5EF4-FFF2-40B4-BE49-F238E27FC236}">
                    <a16:creationId xmlns:a16="http://schemas.microsoft.com/office/drawing/2014/main" id="{6BD97474-FAD7-F12B-A33A-92FE200B43BB}"/>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8" name="Google Shape;8380;p74">
                <a:extLst>
                  <a:ext uri="{FF2B5EF4-FFF2-40B4-BE49-F238E27FC236}">
                    <a16:creationId xmlns:a16="http://schemas.microsoft.com/office/drawing/2014/main" id="{2A8CBB76-D555-7F8B-8F72-9DCAA0F344EB}"/>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9" name="Google Shape;8381;p74">
                <a:extLst>
                  <a:ext uri="{FF2B5EF4-FFF2-40B4-BE49-F238E27FC236}">
                    <a16:creationId xmlns:a16="http://schemas.microsoft.com/office/drawing/2014/main" id="{87DD6405-473D-2A33-ECDD-A5565B14E6F7}"/>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0" name="Google Shape;8382;p74">
                <a:extLst>
                  <a:ext uri="{FF2B5EF4-FFF2-40B4-BE49-F238E27FC236}">
                    <a16:creationId xmlns:a16="http://schemas.microsoft.com/office/drawing/2014/main" id="{98DE41CF-5FED-DC35-1AED-2B07CE3DCEB4}"/>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28" name="Google Shape;8383;p74">
              <a:extLst>
                <a:ext uri="{FF2B5EF4-FFF2-40B4-BE49-F238E27FC236}">
                  <a16:creationId xmlns:a16="http://schemas.microsoft.com/office/drawing/2014/main" id="{29F32966-2248-101F-1412-A2C896F75933}"/>
                </a:ext>
              </a:extLst>
            </p:cNvPr>
            <p:cNvGrpSpPr/>
            <p:nvPr/>
          </p:nvGrpSpPr>
          <p:grpSpPr>
            <a:xfrm>
              <a:off x="2517909" y="1188726"/>
              <a:ext cx="702702" cy="725214"/>
              <a:chOff x="2517909" y="1188726"/>
              <a:chExt cx="702702" cy="725214"/>
            </a:xfrm>
          </p:grpSpPr>
          <p:sp>
            <p:nvSpPr>
              <p:cNvPr id="329" name="Google Shape;8384;p74">
                <a:extLst>
                  <a:ext uri="{FF2B5EF4-FFF2-40B4-BE49-F238E27FC236}">
                    <a16:creationId xmlns:a16="http://schemas.microsoft.com/office/drawing/2014/main" id="{849C1C2B-380F-0541-80E2-CCB185BF5C77}"/>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0" name="Google Shape;8385;p74">
                <a:extLst>
                  <a:ext uri="{FF2B5EF4-FFF2-40B4-BE49-F238E27FC236}">
                    <a16:creationId xmlns:a16="http://schemas.microsoft.com/office/drawing/2014/main" id="{2F0A7C12-21A7-A508-763F-6FE49A8AD20F}"/>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1" name="Google Shape;8386;p74">
                <a:extLst>
                  <a:ext uri="{FF2B5EF4-FFF2-40B4-BE49-F238E27FC236}">
                    <a16:creationId xmlns:a16="http://schemas.microsoft.com/office/drawing/2014/main" id="{C026CCCA-16CE-A0DA-2BC9-E6D73BFAE9C7}"/>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2" name="Google Shape;8387;p74">
                <a:extLst>
                  <a:ext uri="{FF2B5EF4-FFF2-40B4-BE49-F238E27FC236}">
                    <a16:creationId xmlns:a16="http://schemas.microsoft.com/office/drawing/2014/main" id="{C96AD11F-1835-81D9-E946-800D6F7542CD}"/>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3" name="Google Shape;8388;p74">
                <a:extLst>
                  <a:ext uri="{FF2B5EF4-FFF2-40B4-BE49-F238E27FC236}">
                    <a16:creationId xmlns:a16="http://schemas.microsoft.com/office/drawing/2014/main" id="{897BD8DE-216B-986B-994D-1F44EF9FBDFD}"/>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61" name="Google Shape;8389;p74">
            <a:extLst>
              <a:ext uri="{FF2B5EF4-FFF2-40B4-BE49-F238E27FC236}">
                <a16:creationId xmlns:a16="http://schemas.microsoft.com/office/drawing/2014/main" id="{F3212942-8D16-F685-D1D8-6B02067DADB1}"/>
              </a:ext>
            </a:extLst>
          </p:cNvPr>
          <p:cNvGrpSpPr/>
          <p:nvPr/>
        </p:nvGrpSpPr>
        <p:grpSpPr>
          <a:xfrm>
            <a:off x="3308379" y="1941873"/>
            <a:ext cx="1166878" cy="1740458"/>
            <a:chOff x="1716825" y="1121550"/>
            <a:chExt cx="622800" cy="928938"/>
          </a:xfrm>
        </p:grpSpPr>
        <p:grpSp>
          <p:nvGrpSpPr>
            <p:cNvPr id="362" name="Google Shape;8390;p74">
              <a:extLst>
                <a:ext uri="{FF2B5EF4-FFF2-40B4-BE49-F238E27FC236}">
                  <a16:creationId xmlns:a16="http://schemas.microsoft.com/office/drawing/2014/main" id="{DEC8A755-8A80-D9B1-83B0-B3F55756DDD1}"/>
                </a:ext>
              </a:extLst>
            </p:cNvPr>
            <p:cNvGrpSpPr/>
            <p:nvPr/>
          </p:nvGrpSpPr>
          <p:grpSpPr>
            <a:xfrm>
              <a:off x="1716825" y="1121550"/>
              <a:ext cx="622800" cy="928938"/>
              <a:chOff x="1716825" y="1121550"/>
              <a:chExt cx="622800" cy="928938"/>
            </a:xfrm>
          </p:grpSpPr>
          <p:cxnSp>
            <p:nvCxnSpPr>
              <p:cNvPr id="373" name="Google Shape;8391;p74">
                <a:extLst>
                  <a:ext uri="{FF2B5EF4-FFF2-40B4-BE49-F238E27FC236}">
                    <a16:creationId xmlns:a16="http://schemas.microsoft.com/office/drawing/2014/main" id="{26B7FE9D-073B-95E2-D62B-6D98E2DB148F}"/>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74" name="Google Shape;8392;p74">
                <a:extLst>
                  <a:ext uri="{FF2B5EF4-FFF2-40B4-BE49-F238E27FC236}">
                    <a16:creationId xmlns:a16="http://schemas.microsoft.com/office/drawing/2014/main" id="{B808114C-C093-CDB4-43D0-D1C62A598B90}"/>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63" name="Google Shape;8393;p74">
              <a:extLst>
                <a:ext uri="{FF2B5EF4-FFF2-40B4-BE49-F238E27FC236}">
                  <a16:creationId xmlns:a16="http://schemas.microsoft.com/office/drawing/2014/main" id="{2435A956-A75A-D082-C329-631676364507}"/>
                </a:ext>
              </a:extLst>
            </p:cNvPr>
            <p:cNvGrpSpPr/>
            <p:nvPr/>
          </p:nvGrpSpPr>
          <p:grpSpPr>
            <a:xfrm>
              <a:off x="1768050" y="1172775"/>
              <a:ext cx="520200" cy="832000"/>
              <a:chOff x="1768050" y="1172775"/>
              <a:chExt cx="520200" cy="832000"/>
            </a:xfrm>
          </p:grpSpPr>
          <p:cxnSp>
            <p:nvCxnSpPr>
              <p:cNvPr id="371" name="Google Shape;8394;p74">
                <a:extLst>
                  <a:ext uri="{FF2B5EF4-FFF2-40B4-BE49-F238E27FC236}">
                    <a16:creationId xmlns:a16="http://schemas.microsoft.com/office/drawing/2014/main" id="{157E8041-824F-2A2F-92A6-FBDA5075C042}"/>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72" name="Google Shape;8395;p74">
                <a:extLst>
                  <a:ext uri="{FF2B5EF4-FFF2-40B4-BE49-F238E27FC236}">
                    <a16:creationId xmlns:a16="http://schemas.microsoft.com/office/drawing/2014/main" id="{170CE4B0-0211-3106-9BBD-68C2FA0F9C3A}"/>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64" name="Google Shape;8396;p74">
              <a:extLst>
                <a:ext uri="{FF2B5EF4-FFF2-40B4-BE49-F238E27FC236}">
                  <a16:creationId xmlns:a16="http://schemas.microsoft.com/office/drawing/2014/main" id="{5AD01D61-BD24-C979-D570-7010B6A1CAE8}"/>
                </a:ext>
              </a:extLst>
            </p:cNvPr>
            <p:cNvGrpSpPr/>
            <p:nvPr/>
          </p:nvGrpSpPr>
          <p:grpSpPr>
            <a:xfrm>
              <a:off x="1820100" y="1225475"/>
              <a:ext cx="416400" cy="729575"/>
              <a:chOff x="1820100" y="1225475"/>
              <a:chExt cx="416400" cy="729575"/>
            </a:xfrm>
          </p:grpSpPr>
          <p:cxnSp>
            <p:nvCxnSpPr>
              <p:cNvPr id="369" name="Google Shape;8397;p74">
                <a:extLst>
                  <a:ext uri="{FF2B5EF4-FFF2-40B4-BE49-F238E27FC236}">
                    <a16:creationId xmlns:a16="http://schemas.microsoft.com/office/drawing/2014/main" id="{A9AF28EA-2672-1D83-75B3-48BEA1C5A4E1}"/>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70" name="Google Shape;8398;p74">
                <a:extLst>
                  <a:ext uri="{FF2B5EF4-FFF2-40B4-BE49-F238E27FC236}">
                    <a16:creationId xmlns:a16="http://schemas.microsoft.com/office/drawing/2014/main" id="{B3D2AB7C-73CC-AEC5-20AC-98350B1B6398}"/>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65" name="Google Shape;8399;p74">
              <a:extLst>
                <a:ext uri="{FF2B5EF4-FFF2-40B4-BE49-F238E27FC236}">
                  <a16:creationId xmlns:a16="http://schemas.microsoft.com/office/drawing/2014/main" id="{0300C359-4E6B-F83E-3F2A-A6C41727ACAD}"/>
                </a:ext>
              </a:extLst>
            </p:cNvPr>
            <p:cNvGrpSpPr/>
            <p:nvPr/>
          </p:nvGrpSpPr>
          <p:grpSpPr>
            <a:xfrm>
              <a:off x="1874250" y="1278825"/>
              <a:ext cx="308100" cy="605275"/>
              <a:chOff x="1874250" y="1278825"/>
              <a:chExt cx="308100" cy="605275"/>
            </a:xfrm>
          </p:grpSpPr>
          <p:cxnSp>
            <p:nvCxnSpPr>
              <p:cNvPr id="367" name="Google Shape;8400;p74">
                <a:extLst>
                  <a:ext uri="{FF2B5EF4-FFF2-40B4-BE49-F238E27FC236}">
                    <a16:creationId xmlns:a16="http://schemas.microsoft.com/office/drawing/2014/main" id="{3A06755D-7E2A-826C-D23E-3A8C0074AEDC}"/>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68" name="Google Shape;8401;p74">
                <a:extLst>
                  <a:ext uri="{FF2B5EF4-FFF2-40B4-BE49-F238E27FC236}">
                    <a16:creationId xmlns:a16="http://schemas.microsoft.com/office/drawing/2014/main" id="{62D9B59F-1F55-5D11-1636-ADB6969E3B54}"/>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366" name="Google Shape;8402;p74">
              <a:extLst>
                <a:ext uri="{FF2B5EF4-FFF2-40B4-BE49-F238E27FC236}">
                  <a16:creationId xmlns:a16="http://schemas.microsoft.com/office/drawing/2014/main" id="{998031A8-719F-321D-161A-AA59F5B20AD7}"/>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75" name="Google Shape;8403;p74">
            <a:extLst>
              <a:ext uri="{FF2B5EF4-FFF2-40B4-BE49-F238E27FC236}">
                <a16:creationId xmlns:a16="http://schemas.microsoft.com/office/drawing/2014/main" id="{3157E735-D943-A664-A6C5-70973E306E0B}"/>
              </a:ext>
            </a:extLst>
          </p:cNvPr>
          <p:cNvGrpSpPr/>
          <p:nvPr/>
        </p:nvGrpSpPr>
        <p:grpSpPr>
          <a:xfrm>
            <a:off x="3148024" y="3714516"/>
            <a:ext cx="1478144" cy="1428304"/>
            <a:chOff x="4334725" y="1355875"/>
            <a:chExt cx="3106650" cy="3001900"/>
          </a:xfrm>
        </p:grpSpPr>
        <p:grpSp>
          <p:nvGrpSpPr>
            <p:cNvPr id="376" name="Google Shape;8404;p74">
              <a:extLst>
                <a:ext uri="{FF2B5EF4-FFF2-40B4-BE49-F238E27FC236}">
                  <a16:creationId xmlns:a16="http://schemas.microsoft.com/office/drawing/2014/main" id="{24525B6F-B6B2-AF03-81F5-D1ADF2D7C401}"/>
                </a:ext>
              </a:extLst>
            </p:cNvPr>
            <p:cNvGrpSpPr/>
            <p:nvPr/>
          </p:nvGrpSpPr>
          <p:grpSpPr>
            <a:xfrm>
              <a:off x="4516050" y="1724875"/>
              <a:ext cx="2693725" cy="2632900"/>
              <a:chOff x="4516050" y="1724875"/>
              <a:chExt cx="2693725" cy="2632900"/>
            </a:xfrm>
          </p:grpSpPr>
          <p:sp>
            <p:nvSpPr>
              <p:cNvPr id="381" name="Google Shape;8405;p74">
                <a:extLst>
                  <a:ext uri="{FF2B5EF4-FFF2-40B4-BE49-F238E27FC236}">
                    <a16:creationId xmlns:a16="http://schemas.microsoft.com/office/drawing/2014/main" id="{E3E1E45D-2B80-C9CF-7667-B0A4E8AB87FD}"/>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82" name="Google Shape;8406;p74">
                <a:extLst>
                  <a:ext uri="{FF2B5EF4-FFF2-40B4-BE49-F238E27FC236}">
                    <a16:creationId xmlns:a16="http://schemas.microsoft.com/office/drawing/2014/main" id="{F74A4FBD-9D07-FAD8-B3CD-F4E5D35722A4}"/>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83" name="Google Shape;8407;p74">
                <a:extLst>
                  <a:ext uri="{FF2B5EF4-FFF2-40B4-BE49-F238E27FC236}">
                    <a16:creationId xmlns:a16="http://schemas.microsoft.com/office/drawing/2014/main" id="{557B5E91-B24F-9832-B7C0-3C4B3D13137D}"/>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77" name="Google Shape;8408;p74">
              <a:extLst>
                <a:ext uri="{FF2B5EF4-FFF2-40B4-BE49-F238E27FC236}">
                  <a16:creationId xmlns:a16="http://schemas.microsoft.com/office/drawing/2014/main" id="{91EC17C4-0922-51FF-6279-C6FF45BDBDCD}"/>
                </a:ext>
              </a:extLst>
            </p:cNvPr>
            <p:cNvGrpSpPr/>
            <p:nvPr/>
          </p:nvGrpSpPr>
          <p:grpSpPr>
            <a:xfrm>
              <a:off x="4334725" y="1355875"/>
              <a:ext cx="3106650" cy="2709650"/>
              <a:chOff x="4334725" y="1355875"/>
              <a:chExt cx="3106650" cy="2709650"/>
            </a:xfrm>
          </p:grpSpPr>
          <p:sp>
            <p:nvSpPr>
              <p:cNvPr id="378" name="Google Shape;8409;p74">
                <a:extLst>
                  <a:ext uri="{FF2B5EF4-FFF2-40B4-BE49-F238E27FC236}">
                    <a16:creationId xmlns:a16="http://schemas.microsoft.com/office/drawing/2014/main" id="{28F68555-728F-DD61-1502-0C0E62E6C0E4}"/>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79" name="Google Shape;8410;p74">
                <a:extLst>
                  <a:ext uri="{FF2B5EF4-FFF2-40B4-BE49-F238E27FC236}">
                    <a16:creationId xmlns:a16="http://schemas.microsoft.com/office/drawing/2014/main" id="{9D8D639D-0732-DB71-A024-BFA4DE12B1BF}"/>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80" name="Google Shape;8411;p74">
                <a:extLst>
                  <a:ext uri="{FF2B5EF4-FFF2-40B4-BE49-F238E27FC236}">
                    <a16:creationId xmlns:a16="http://schemas.microsoft.com/office/drawing/2014/main" id="{7EE789AC-B1A7-4683-6771-F23903A4C19D}"/>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84" name="Google Shape;8412;p74">
            <a:extLst>
              <a:ext uri="{FF2B5EF4-FFF2-40B4-BE49-F238E27FC236}">
                <a16:creationId xmlns:a16="http://schemas.microsoft.com/office/drawing/2014/main" id="{8AA53F03-65AB-5753-88A4-4D49C5A67818}"/>
              </a:ext>
            </a:extLst>
          </p:cNvPr>
          <p:cNvGrpSpPr/>
          <p:nvPr/>
        </p:nvGrpSpPr>
        <p:grpSpPr>
          <a:xfrm>
            <a:off x="15381922" y="6976059"/>
            <a:ext cx="624148" cy="1368346"/>
            <a:chOff x="7645573" y="3754300"/>
            <a:chExt cx="293855" cy="644170"/>
          </a:xfrm>
        </p:grpSpPr>
        <p:sp>
          <p:nvSpPr>
            <p:cNvPr id="385" name="Google Shape;8413;p74">
              <a:extLst>
                <a:ext uri="{FF2B5EF4-FFF2-40B4-BE49-F238E27FC236}">
                  <a16:creationId xmlns:a16="http://schemas.microsoft.com/office/drawing/2014/main" id="{33EB1EDA-C8AD-1892-A499-C83693301708}"/>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86" name="Google Shape;8414;p74">
              <a:extLst>
                <a:ext uri="{FF2B5EF4-FFF2-40B4-BE49-F238E27FC236}">
                  <a16:creationId xmlns:a16="http://schemas.microsoft.com/office/drawing/2014/main" id="{CCF24944-77D3-52B6-8107-20CA275ECAFA}"/>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87" name="Google Shape;8415;p74">
            <a:extLst>
              <a:ext uri="{FF2B5EF4-FFF2-40B4-BE49-F238E27FC236}">
                <a16:creationId xmlns:a16="http://schemas.microsoft.com/office/drawing/2014/main" id="{992EFDDA-EDB2-D361-EC84-7B3424FC6A90}"/>
              </a:ext>
            </a:extLst>
          </p:cNvPr>
          <p:cNvGrpSpPr/>
          <p:nvPr/>
        </p:nvGrpSpPr>
        <p:grpSpPr>
          <a:xfrm>
            <a:off x="11225899" y="1941873"/>
            <a:ext cx="1418022" cy="1478718"/>
            <a:chOff x="5830645" y="1256617"/>
            <a:chExt cx="530340" cy="553040"/>
          </a:xfrm>
        </p:grpSpPr>
        <p:grpSp>
          <p:nvGrpSpPr>
            <p:cNvPr id="388" name="Google Shape;8416;p74">
              <a:extLst>
                <a:ext uri="{FF2B5EF4-FFF2-40B4-BE49-F238E27FC236}">
                  <a16:creationId xmlns:a16="http://schemas.microsoft.com/office/drawing/2014/main" id="{E0DF08AB-5620-27C7-1598-CA0A6EBCAACC}"/>
                </a:ext>
              </a:extLst>
            </p:cNvPr>
            <p:cNvGrpSpPr/>
            <p:nvPr/>
          </p:nvGrpSpPr>
          <p:grpSpPr>
            <a:xfrm>
              <a:off x="5830645" y="1256617"/>
              <a:ext cx="259743" cy="269909"/>
              <a:chOff x="5830645" y="1256617"/>
              <a:chExt cx="259743" cy="269909"/>
            </a:xfrm>
          </p:grpSpPr>
          <p:sp>
            <p:nvSpPr>
              <p:cNvPr id="399" name="Google Shape;8417;p74">
                <a:extLst>
                  <a:ext uri="{FF2B5EF4-FFF2-40B4-BE49-F238E27FC236}">
                    <a16:creationId xmlns:a16="http://schemas.microsoft.com/office/drawing/2014/main" id="{193B42AE-11C0-9857-960A-0EB818B244BC}"/>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0" name="Google Shape;8418;p74">
                <a:extLst>
                  <a:ext uri="{FF2B5EF4-FFF2-40B4-BE49-F238E27FC236}">
                    <a16:creationId xmlns:a16="http://schemas.microsoft.com/office/drawing/2014/main" id="{843E1062-03ED-0AEF-FA7D-7BE68FA7D069}"/>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89" name="Google Shape;8419;p74">
              <a:extLst>
                <a:ext uri="{FF2B5EF4-FFF2-40B4-BE49-F238E27FC236}">
                  <a16:creationId xmlns:a16="http://schemas.microsoft.com/office/drawing/2014/main" id="{72824C17-1799-281C-4094-F713A9C920C7}"/>
                </a:ext>
              </a:extLst>
            </p:cNvPr>
            <p:cNvGrpSpPr/>
            <p:nvPr/>
          </p:nvGrpSpPr>
          <p:grpSpPr>
            <a:xfrm>
              <a:off x="6101293" y="1256617"/>
              <a:ext cx="259692" cy="269909"/>
              <a:chOff x="6101293" y="1256617"/>
              <a:chExt cx="259692" cy="269909"/>
            </a:xfrm>
          </p:grpSpPr>
          <p:sp>
            <p:nvSpPr>
              <p:cNvPr id="397" name="Google Shape;8420;p74">
                <a:extLst>
                  <a:ext uri="{FF2B5EF4-FFF2-40B4-BE49-F238E27FC236}">
                    <a16:creationId xmlns:a16="http://schemas.microsoft.com/office/drawing/2014/main" id="{CB60CAB3-E2AC-FDC4-B7DC-FA830E290977}"/>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8" name="Google Shape;8421;p74">
                <a:extLst>
                  <a:ext uri="{FF2B5EF4-FFF2-40B4-BE49-F238E27FC236}">
                    <a16:creationId xmlns:a16="http://schemas.microsoft.com/office/drawing/2014/main" id="{0B4A2EC5-2940-F1BB-7DE8-89987998DB62}"/>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90" name="Google Shape;8422;p74">
              <a:extLst>
                <a:ext uri="{FF2B5EF4-FFF2-40B4-BE49-F238E27FC236}">
                  <a16:creationId xmlns:a16="http://schemas.microsoft.com/office/drawing/2014/main" id="{B6E81B6B-F996-0A12-DC14-86EFF76BBFFC}"/>
                </a:ext>
              </a:extLst>
            </p:cNvPr>
            <p:cNvGrpSpPr/>
            <p:nvPr/>
          </p:nvGrpSpPr>
          <p:grpSpPr>
            <a:xfrm>
              <a:off x="5830645" y="1539749"/>
              <a:ext cx="259692" cy="269909"/>
              <a:chOff x="5830645" y="1539749"/>
              <a:chExt cx="259692" cy="269909"/>
            </a:xfrm>
          </p:grpSpPr>
          <p:sp>
            <p:nvSpPr>
              <p:cNvPr id="395" name="Google Shape;8423;p74">
                <a:extLst>
                  <a:ext uri="{FF2B5EF4-FFF2-40B4-BE49-F238E27FC236}">
                    <a16:creationId xmlns:a16="http://schemas.microsoft.com/office/drawing/2014/main" id="{E70D1B0C-7AF1-298A-EDBF-901A13123371}"/>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6" name="Google Shape;8424;p74">
                <a:extLst>
                  <a:ext uri="{FF2B5EF4-FFF2-40B4-BE49-F238E27FC236}">
                    <a16:creationId xmlns:a16="http://schemas.microsoft.com/office/drawing/2014/main" id="{9CC7C3EC-D99E-8D88-D9C9-6044A45253F2}"/>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91" name="Google Shape;8425;p74">
              <a:extLst>
                <a:ext uri="{FF2B5EF4-FFF2-40B4-BE49-F238E27FC236}">
                  <a16:creationId xmlns:a16="http://schemas.microsoft.com/office/drawing/2014/main" id="{7C9E0CCB-14CE-BB5E-F990-8AED9E90A282}"/>
                </a:ext>
              </a:extLst>
            </p:cNvPr>
            <p:cNvGrpSpPr/>
            <p:nvPr/>
          </p:nvGrpSpPr>
          <p:grpSpPr>
            <a:xfrm>
              <a:off x="6101293" y="1539749"/>
              <a:ext cx="259692" cy="269909"/>
              <a:chOff x="6101293" y="1539749"/>
              <a:chExt cx="259692" cy="269909"/>
            </a:xfrm>
          </p:grpSpPr>
          <p:sp>
            <p:nvSpPr>
              <p:cNvPr id="393" name="Google Shape;8426;p74">
                <a:extLst>
                  <a:ext uri="{FF2B5EF4-FFF2-40B4-BE49-F238E27FC236}">
                    <a16:creationId xmlns:a16="http://schemas.microsoft.com/office/drawing/2014/main" id="{73130B48-EEBE-9872-7F8E-23A932DAF9A5}"/>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4" name="Google Shape;8427;p74">
                <a:extLst>
                  <a:ext uri="{FF2B5EF4-FFF2-40B4-BE49-F238E27FC236}">
                    <a16:creationId xmlns:a16="http://schemas.microsoft.com/office/drawing/2014/main" id="{CB2355C1-D43B-5339-9BC9-BA47E4FE1785}"/>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392" name="Google Shape;8428;p74">
              <a:extLst>
                <a:ext uri="{FF2B5EF4-FFF2-40B4-BE49-F238E27FC236}">
                  <a16:creationId xmlns:a16="http://schemas.microsoft.com/office/drawing/2014/main" id="{105C946A-9BB6-0ABF-C052-A1D5E2FC3B82}"/>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401" name="Google Shape;8429;p74">
            <a:extLst>
              <a:ext uri="{FF2B5EF4-FFF2-40B4-BE49-F238E27FC236}">
                <a16:creationId xmlns:a16="http://schemas.microsoft.com/office/drawing/2014/main" id="{89A55202-E190-B3F7-7D95-73BB58B858A6}"/>
              </a:ext>
            </a:extLst>
          </p:cNvPr>
          <p:cNvGrpSpPr/>
          <p:nvPr/>
        </p:nvGrpSpPr>
        <p:grpSpPr>
          <a:xfrm>
            <a:off x="1428889" y="5414104"/>
            <a:ext cx="2905910" cy="1242720"/>
            <a:chOff x="732422" y="2990152"/>
            <a:chExt cx="1337773" cy="572102"/>
          </a:xfrm>
        </p:grpSpPr>
        <p:sp>
          <p:nvSpPr>
            <p:cNvPr id="402" name="Google Shape;8430;p74">
              <a:extLst>
                <a:ext uri="{FF2B5EF4-FFF2-40B4-BE49-F238E27FC236}">
                  <a16:creationId xmlns:a16="http://schemas.microsoft.com/office/drawing/2014/main" id="{649E3620-C38B-B881-71DF-C83EA7589E77}"/>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3" name="Google Shape;8431;p74">
              <a:extLst>
                <a:ext uri="{FF2B5EF4-FFF2-40B4-BE49-F238E27FC236}">
                  <a16:creationId xmlns:a16="http://schemas.microsoft.com/office/drawing/2014/main" id="{B0F3414F-E8AC-8FC5-7D9B-AE85107DBA3D}"/>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4" name="Google Shape;8432;p74">
              <a:extLst>
                <a:ext uri="{FF2B5EF4-FFF2-40B4-BE49-F238E27FC236}">
                  <a16:creationId xmlns:a16="http://schemas.microsoft.com/office/drawing/2014/main" id="{68F54195-537D-16BD-9C48-DC5A2425EF30}"/>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5" name="Google Shape;8433;p74">
              <a:extLst>
                <a:ext uri="{FF2B5EF4-FFF2-40B4-BE49-F238E27FC236}">
                  <a16:creationId xmlns:a16="http://schemas.microsoft.com/office/drawing/2014/main" id="{2D28E956-52C0-E213-DE41-AD337E83056B}"/>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6" name="Google Shape;8434;p74">
              <a:extLst>
                <a:ext uri="{FF2B5EF4-FFF2-40B4-BE49-F238E27FC236}">
                  <a16:creationId xmlns:a16="http://schemas.microsoft.com/office/drawing/2014/main" id="{DA792D58-3023-18EA-3B40-20EBAC28AC56}"/>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7" name="Google Shape;8435;p74">
              <a:extLst>
                <a:ext uri="{FF2B5EF4-FFF2-40B4-BE49-F238E27FC236}">
                  <a16:creationId xmlns:a16="http://schemas.microsoft.com/office/drawing/2014/main" id="{D223893C-8BEC-03E4-CC7B-4A38E8351208}"/>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sp>
        <p:nvSpPr>
          <p:cNvPr id="408" name="Google Shape;1529;p70">
            <a:extLst>
              <a:ext uri="{FF2B5EF4-FFF2-40B4-BE49-F238E27FC236}">
                <a16:creationId xmlns:a16="http://schemas.microsoft.com/office/drawing/2014/main" id="{CB519DE4-C169-C32A-1E75-7FFB9A958DCF}"/>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lt1"/>
                </a:solidFill>
                <a:cs typeface="B Nazanin" panose="00000400000000000000" pitchFamily="2" charset="-78"/>
              </a:rPr>
              <a:t>انواع نمودارهای خلاقانه:</a:t>
            </a:r>
            <a:endParaRPr lang="fa-IR" sz="4000" dirty="0">
              <a:cs typeface="B Nazanin" panose="00000400000000000000" pitchFamily="2" charset="-78"/>
            </a:endParaRPr>
          </a:p>
        </p:txBody>
      </p:sp>
    </p:spTree>
    <p:extLst>
      <p:ext uri="{BB962C8B-B14F-4D97-AF65-F5344CB8AC3E}">
        <p14:creationId xmlns:p14="http://schemas.microsoft.com/office/powerpoint/2010/main" val="17735562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11711855" y="-16329"/>
            <a:ext cx="5776959" cy="2108316"/>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grpSp>
        <p:nvGrpSpPr>
          <p:cNvPr id="2" name="Google Shape;8440;p75">
            <a:extLst>
              <a:ext uri="{FF2B5EF4-FFF2-40B4-BE49-F238E27FC236}">
                <a16:creationId xmlns:a16="http://schemas.microsoft.com/office/drawing/2014/main" id="{927DC8D2-851A-17F3-7DFC-69BDF15E627F}"/>
              </a:ext>
            </a:extLst>
          </p:cNvPr>
          <p:cNvGrpSpPr/>
          <p:nvPr/>
        </p:nvGrpSpPr>
        <p:grpSpPr>
          <a:xfrm>
            <a:off x="1417159" y="1931744"/>
            <a:ext cx="3272234" cy="3052288"/>
            <a:chOff x="729238" y="1179665"/>
            <a:chExt cx="1636117" cy="1526144"/>
          </a:xfrm>
        </p:grpSpPr>
        <p:grpSp>
          <p:nvGrpSpPr>
            <p:cNvPr id="3" name="Google Shape;8441;p75">
              <a:extLst>
                <a:ext uri="{FF2B5EF4-FFF2-40B4-BE49-F238E27FC236}">
                  <a16:creationId xmlns:a16="http://schemas.microsoft.com/office/drawing/2014/main" id="{668610AD-9585-BA43-08B3-4371890757FD}"/>
                </a:ext>
              </a:extLst>
            </p:cNvPr>
            <p:cNvGrpSpPr/>
            <p:nvPr/>
          </p:nvGrpSpPr>
          <p:grpSpPr>
            <a:xfrm>
              <a:off x="729238" y="1179665"/>
              <a:ext cx="80700" cy="1526144"/>
              <a:chOff x="729238" y="1179665"/>
              <a:chExt cx="80700" cy="1526144"/>
            </a:xfrm>
          </p:grpSpPr>
          <p:sp>
            <p:nvSpPr>
              <p:cNvPr id="111" name="Google Shape;8442;p75">
                <a:extLst>
                  <a:ext uri="{FF2B5EF4-FFF2-40B4-BE49-F238E27FC236}">
                    <a16:creationId xmlns:a16="http://schemas.microsoft.com/office/drawing/2014/main" id="{5BCBD0E3-FBCD-98D1-CA04-EA8C7AC35C94}"/>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2" name="Google Shape;8443;p75">
                <a:extLst>
                  <a:ext uri="{FF2B5EF4-FFF2-40B4-BE49-F238E27FC236}">
                    <a16:creationId xmlns:a16="http://schemas.microsoft.com/office/drawing/2014/main" id="{FE7613C1-04F4-09B5-74B3-3D519406E231}"/>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3" name="Google Shape;8444;p75">
                <a:extLst>
                  <a:ext uri="{FF2B5EF4-FFF2-40B4-BE49-F238E27FC236}">
                    <a16:creationId xmlns:a16="http://schemas.microsoft.com/office/drawing/2014/main" id="{972A7AEA-4422-AB0E-6B1C-0E06A9FAB349}"/>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4" name="Google Shape;8445;p75">
                <a:extLst>
                  <a:ext uri="{FF2B5EF4-FFF2-40B4-BE49-F238E27FC236}">
                    <a16:creationId xmlns:a16="http://schemas.microsoft.com/office/drawing/2014/main" id="{6886D2FC-48F2-1E6E-BEBD-93AFBD1CB755}"/>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5" name="Google Shape;8446;p75">
                <a:extLst>
                  <a:ext uri="{FF2B5EF4-FFF2-40B4-BE49-F238E27FC236}">
                    <a16:creationId xmlns:a16="http://schemas.microsoft.com/office/drawing/2014/main" id="{540ABDEB-F3CD-EC18-6A4D-E5A855D7F007}"/>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6" name="Google Shape;8447;p75">
                <a:extLst>
                  <a:ext uri="{FF2B5EF4-FFF2-40B4-BE49-F238E27FC236}">
                    <a16:creationId xmlns:a16="http://schemas.microsoft.com/office/drawing/2014/main" id="{0F179642-2AD9-C7A9-2DF6-ADBA7D6B0464}"/>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7" name="Google Shape;8448;p75">
                <a:extLst>
                  <a:ext uri="{FF2B5EF4-FFF2-40B4-BE49-F238E27FC236}">
                    <a16:creationId xmlns:a16="http://schemas.microsoft.com/office/drawing/2014/main" id="{10A2F179-9D4C-B308-071A-5C7EAEEE9D39}"/>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8" name="Google Shape;8449;p75">
                <a:extLst>
                  <a:ext uri="{FF2B5EF4-FFF2-40B4-BE49-F238E27FC236}">
                    <a16:creationId xmlns:a16="http://schemas.microsoft.com/office/drawing/2014/main" id="{3D4E4879-E594-A005-DDEA-4412CAC68D60}"/>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9" name="Google Shape;8450;p75">
                <a:extLst>
                  <a:ext uri="{FF2B5EF4-FFF2-40B4-BE49-F238E27FC236}">
                    <a16:creationId xmlns:a16="http://schemas.microsoft.com/office/drawing/2014/main" id="{72191861-A479-597E-1AC7-BD65C57CB287}"/>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0" name="Google Shape;8451;p75">
                <a:extLst>
                  <a:ext uri="{FF2B5EF4-FFF2-40B4-BE49-F238E27FC236}">
                    <a16:creationId xmlns:a16="http://schemas.microsoft.com/office/drawing/2014/main" id="{7135465D-98C8-9F1E-6884-06F71DC6BE8B}"/>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6" name="Google Shape;8452;p75">
              <a:extLst>
                <a:ext uri="{FF2B5EF4-FFF2-40B4-BE49-F238E27FC236}">
                  <a16:creationId xmlns:a16="http://schemas.microsoft.com/office/drawing/2014/main" id="{AF9BEEFA-F10B-AFE7-DBB5-A2C5AA52009D}"/>
                </a:ext>
              </a:extLst>
            </p:cNvPr>
            <p:cNvGrpSpPr/>
            <p:nvPr/>
          </p:nvGrpSpPr>
          <p:grpSpPr>
            <a:xfrm>
              <a:off x="903098" y="1179665"/>
              <a:ext cx="80700" cy="1526144"/>
              <a:chOff x="903098" y="1179665"/>
              <a:chExt cx="80700" cy="1526144"/>
            </a:xfrm>
          </p:grpSpPr>
          <p:sp>
            <p:nvSpPr>
              <p:cNvPr id="101" name="Google Shape;8453;p75">
                <a:extLst>
                  <a:ext uri="{FF2B5EF4-FFF2-40B4-BE49-F238E27FC236}">
                    <a16:creationId xmlns:a16="http://schemas.microsoft.com/office/drawing/2014/main" id="{3CD52F50-51B5-D4AF-3478-37CCB60A5D31}"/>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2" name="Google Shape;8454;p75">
                <a:extLst>
                  <a:ext uri="{FF2B5EF4-FFF2-40B4-BE49-F238E27FC236}">
                    <a16:creationId xmlns:a16="http://schemas.microsoft.com/office/drawing/2014/main" id="{BCEE3900-4FFF-8811-3C96-788F7E82AF8A}"/>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3" name="Google Shape;8455;p75">
                <a:extLst>
                  <a:ext uri="{FF2B5EF4-FFF2-40B4-BE49-F238E27FC236}">
                    <a16:creationId xmlns:a16="http://schemas.microsoft.com/office/drawing/2014/main" id="{27570565-0DF6-3B6C-89AF-BA8D8488FB83}"/>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4" name="Google Shape;8456;p75">
                <a:extLst>
                  <a:ext uri="{FF2B5EF4-FFF2-40B4-BE49-F238E27FC236}">
                    <a16:creationId xmlns:a16="http://schemas.microsoft.com/office/drawing/2014/main" id="{0E3729F1-D24B-EFCD-D1B7-946500818C67}"/>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5" name="Google Shape;8457;p75">
                <a:extLst>
                  <a:ext uri="{FF2B5EF4-FFF2-40B4-BE49-F238E27FC236}">
                    <a16:creationId xmlns:a16="http://schemas.microsoft.com/office/drawing/2014/main" id="{70502A60-79EB-452E-C1C0-A9CDDB08E0B7}"/>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6" name="Google Shape;8458;p75">
                <a:extLst>
                  <a:ext uri="{FF2B5EF4-FFF2-40B4-BE49-F238E27FC236}">
                    <a16:creationId xmlns:a16="http://schemas.microsoft.com/office/drawing/2014/main" id="{6CD9D5A4-EB1F-FA27-24AE-68EF42A4FCC1}"/>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7" name="Google Shape;8459;p75">
                <a:extLst>
                  <a:ext uri="{FF2B5EF4-FFF2-40B4-BE49-F238E27FC236}">
                    <a16:creationId xmlns:a16="http://schemas.microsoft.com/office/drawing/2014/main" id="{A40F9AD0-FFD8-B509-BCD2-6B7D4ECCF407}"/>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8" name="Google Shape;8460;p75">
                <a:extLst>
                  <a:ext uri="{FF2B5EF4-FFF2-40B4-BE49-F238E27FC236}">
                    <a16:creationId xmlns:a16="http://schemas.microsoft.com/office/drawing/2014/main" id="{CD85130C-14D1-62F9-20ED-37819DC8A26E}"/>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9" name="Google Shape;8461;p75">
                <a:extLst>
                  <a:ext uri="{FF2B5EF4-FFF2-40B4-BE49-F238E27FC236}">
                    <a16:creationId xmlns:a16="http://schemas.microsoft.com/office/drawing/2014/main" id="{BBBB0BB4-DFD6-1517-6102-A6AF77CE0372}"/>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10" name="Google Shape;8462;p75">
                <a:extLst>
                  <a:ext uri="{FF2B5EF4-FFF2-40B4-BE49-F238E27FC236}">
                    <a16:creationId xmlns:a16="http://schemas.microsoft.com/office/drawing/2014/main" id="{169E921C-803B-6599-86CA-7FCBB36B8D6C}"/>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7" name="Google Shape;8463;p75">
              <a:extLst>
                <a:ext uri="{FF2B5EF4-FFF2-40B4-BE49-F238E27FC236}">
                  <a16:creationId xmlns:a16="http://schemas.microsoft.com/office/drawing/2014/main" id="{53E2B458-F9AD-181A-3446-164B663C188B}"/>
                </a:ext>
              </a:extLst>
            </p:cNvPr>
            <p:cNvGrpSpPr/>
            <p:nvPr/>
          </p:nvGrpSpPr>
          <p:grpSpPr>
            <a:xfrm>
              <a:off x="1076958" y="1179665"/>
              <a:ext cx="80700" cy="1526144"/>
              <a:chOff x="1076958" y="1179665"/>
              <a:chExt cx="80700" cy="1526144"/>
            </a:xfrm>
          </p:grpSpPr>
          <p:sp>
            <p:nvSpPr>
              <p:cNvPr id="91" name="Google Shape;8464;p75">
                <a:extLst>
                  <a:ext uri="{FF2B5EF4-FFF2-40B4-BE49-F238E27FC236}">
                    <a16:creationId xmlns:a16="http://schemas.microsoft.com/office/drawing/2014/main" id="{E7FDC4E7-697C-0397-92AD-4453BEF8CF02}"/>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2" name="Google Shape;8465;p75">
                <a:extLst>
                  <a:ext uri="{FF2B5EF4-FFF2-40B4-BE49-F238E27FC236}">
                    <a16:creationId xmlns:a16="http://schemas.microsoft.com/office/drawing/2014/main" id="{6E6CDCE9-17BF-0757-028C-4F898265AE2A}"/>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3" name="Google Shape;8466;p75">
                <a:extLst>
                  <a:ext uri="{FF2B5EF4-FFF2-40B4-BE49-F238E27FC236}">
                    <a16:creationId xmlns:a16="http://schemas.microsoft.com/office/drawing/2014/main" id="{A634A040-53A2-5427-27E7-1C2081CD133B}"/>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4" name="Google Shape;8467;p75">
                <a:extLst>
                  <a:ext uri="{FF2B5EF4-FFF2-40B4-BE49-F238E27FC236}">
                    <a16:creationId xmlns:a16="http://schemas.microsoft.com/office/drawing/2014/main" id="{C8A22EB6-78E0-00A8-83E3-16E1AA258334}"/>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5" name="Google Shape;8468;p75">
                <a:extLst>
                  <a:ext uri="{FF2B5EF4-FFF2-40B4-BE49-F238E27FC236}">
                    <a16:creationId xmlns:a16="http://schemas.microsoft.com/office/drawing/2014/main" id="{8DA147DE-E1B5-46EB-1260-1145205E7D44}"/>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6" name="Google Shape;8469;p75">
                <a:extLst>
                  <a:ext uri="{FF2B5EF4-FFF2-40B4-BE49-F238E27FC236}">
                    <a16:creationId xmlns:a16="http://schemas.microsoft.com/office/drawing/2014/main" id="{B407BAF3-B367-AD86-7367-DA975806CD1D}"/>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7" name="Google Shape;8470;p75">
                <a:extLst>
                  <a:ext uri="{FF2B5EF4-FFF2-40B4-BE49-F238E27FC236}">
                    <a16:creationId xmlns:a16="http://schemas.microsoft.com/office/drawing/2014/main" id="{28C75D3F-C123-6EE5-D3CE-AF35ACE6285B}"/>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8" name="Google Shape;8471;p75">
                <a:extLst>
                  <a:ext uri="{FF2B5EF4-FFF2-40B4-BE49-F238E27FC236}">
                    <a16:creationId xmlns:a16="http://schemas.microsoft.com/office/drawing/2014/main" id="{FE570C18-E9D9-D85D-B37E-D8BAEB10E833}"/>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9" name="Google Shape;8472;p75">
                <a:extLst>
                  <a:ext uri="{FF2B5EF4-FFF2-40B4-BE49-F238E27FC236}">
                    <a16:creationId xmlns:a16="http://schemas.microsoft.com/office/drawing/2014/main" id="{D7F1B9D5-EEC4-9D83-D2B4-296882B82D1D}"/>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00" name="Google Shape;8473;p75">
                <a:extLst>
                  <a:ext uri="{FF2B5EF4-FFF2-40B4-BE49-F238E27FC236}">
                    <a16:creationId xmlns:a16="http://schemas.microsoft.com/office/drawing/2014/main" id="{41EB5E08-2C4C-B4F4-589F-BC8184CDF493}"/>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8" name="Google Shape;8474;p75">
              <a:extLst>
                <a:ext uri="{FF2B5EF4-FFF2-40B4-BE49-F238E27FC236}">
                  <a16:creationId xmlns:a16="http://schemas.microsoft.com/office/drawing/2014/main" id="{AA9EB034-675F-03F5-9663-2F2AE8AC111B}"/>
                </a:ext>
              </a:extLst>
            </p:cNvPr>
            <p:cNvGrpSpPr/>
            <p:nvPr/>
          </p:nvGrpSpPr>
          <p:grpSpPr>
            <a:xfrm>
              <a:off x="1247707" y="1179665"/>
              <a:ext cx="80700" cy="1526144"/>
              <a:chOff x="1247707" y="1179665"/>
              <a:chExt cx="80700" cy="1526144"/>
            </a:xfrm>
          </p:grpSpPr>
          <p:sp>
            <p:nvSpPr>
              <p:cNvPr id="81" name="Google Shape;8475;p75">
                <a:extLst>
                  <a:ext uri="{FF2B5EF4-FFF2-40B4-BE49-F238E27FC236}">
                    <a16:creationId xmlns:a16="http://schemas.microsoft.com/office/drawing/2014/main" id="{98023D74-D417-2039-BF82-5EB339F3E4CD}"/>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2" name="Google Shape;8476;p75">
                <a:extLst>
                  <a:ext uri="{FF2B5EF4-FFF2-40B4-BE49-F238E27FC236}">
                    <a16:creationId xmlns:a16="http://schemas.microsoft.com/office/drawing/2014/main" id="{19D350C8-A595-DF68-25BE-C7929305EB9C}"/>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3" name="Google Shape;8477;p75">
                <a:extLst>
                  <a:ext uri="{FF2B5EF4-FFF2-40B4-BE49-F238E27FC236}">
                    <a16:creationId xmlns:a16="http://schemas.microsoft.com/office/drawing/2014/main" id="{DD9A8384-9CA3-B4CF-F718-FFEC3E8CC958}"/>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4" name="Google Shape;8478;p75">
                <a:extLst>
                  <a:ext uri="{FF2B5EF4-FFF2-40B4-BE49-F238E27FC236}">
                    <a16:creationId xmlns:a16="http://schemas.microsoft.com/office/drawing/2014/main" id="{44EB666D-2895-D0B2-AE6E-1635D2E60075}"/>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5" name="Google Shape;8479;p75">
                <a:extLst>
                  <a:ext uri="{FF2B5EF4-FFF2-40B4-BE49-F238E27FC236}">
                    <a16:creationId xmlns:a16="http://schemas.microsoft.com/office/drawing/2014/main" id="{21E097E4-6E67-B7BE-993F-9FBFCA2DC1DF}"/>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6" name="Google Shape;8480;p75">
                <a:extLst>
                  <a:ext uri="{FF2B5EF4-FFF2-40B4-BE49-F238E27FC236}">
                    <a16:creationId xmlns:a16="http://schemas.microsoft.com/office/drawing/2014/main" id="{A0F2462B-55E9-0627-1014-D48515191DC6}"/>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7" name="Google Shape;8481;p75">
                <a:extLst>
                  <a:ext uri="{FF2B5EF4-FFF2-40B4-BE49-F238E27FC236}">
                    <a16:creationId xmlns:a16="http://schemas.microsoft.com/office/drawing/2014/main" id="{5073E941-BCE2-5C4C-0A22-4774B2E698D7}"/>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8" name="Google Shape;8482;p75">
                <a:extLst>
                  <a:ext uri="{FF2B5EF4-FFF2-40B4-BE49-F238E27FC236}">
                    <a16:creationId xmlns:a16="http://schemas.microsoft.com/office/drawing/2014/main" id="{8D2777A3-8806-0D6A-1AF8-5EBC8FA69B3A}"/>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9" name="Google Shape;8483;p75">
                <a:extLst>
                  <a:ext uri="{FF2B5EF4-FFF2-40B4-BE49-F238E27FC236}">
                    <a16:creationId xmlns:a16="http://schemas.microsoft.com/office/drawing/2014/main" id="{AE608709-6916-3EE0-4624-EEA7B581CC5C}"/>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90" name="Google Shape;8484;p75">
                <a:extLst>
                  <a:ext uri="{FF2B5EF4-FFF2-40B4-BE49-F238E27FC236}">
                    <a16:creationId xmlns:a16="http://schemas.microsoft.com/office/drawing/2014/main" id="{C92F2539-F5D6-2D1C-160A-92EE8419BA39}"/>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9" name="Google Shape;8485;p75">
              <a:extLst>
                <a:ext uri="{FF2B5EF4-FFF2-40B4-BE49-F238E27FC236}">
                  <a16:creationId xmlns:a16="http://schemas.microsoft.com/office/drawing/2014/main" id="{9931355D-BAFA-91B0-EFF1-30FE8E9C96E2}"/>
                </a:ext>
              </a:extLst>
            </p:cNvPr>
            <p:cNvGrpSpPr/>
            <p:nvPr/>
          </p:nvGrpSpPr>
          <p:grpSpPr>
            <a:xfrm>
              <a:off x="1421567" y="1179665"/>
              <a:ext cx="80700" cy="1526144"/>
              <a:chOff x="1421567" y="1179665"/>
              <a:chExt cx="80700" cy="1526144"/>
            </a:xfrm>
          </p:grpSpPr>
          <p:sp>
            <p:nvSpPr>
              <p:cNvPr id="71" name="Google Shape;8486;p75">
                <a:extLst>
                  <a:ext uri="{FF2B5EF4-FFF2-40B4-BE49-F238E27FC236}">
                    <a16:creationId xmlns:a16="http://schemas.microsoft.com/office/drawing/2014/main" id="{898B8BE8-0E57-ED5D-2D48-A100EDC9A1A2}"/>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2" name="Google Shape;8487;p75">
                <a:extLst>
                  <a:ext uri="{FF2B5EF4-FFF2-40B4-BE49-F238E27FC236}">
                    <a16:creationId xmlns:a16="http://schemas.microsoft.com/office/drawing/2014/main" id="{E2012ACD-7A2E-8D97-18C1-3C6BECCA1883}"/>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3" name="Google Shape;8488;p75">
                <a:extLst>
                  <a:ext uri="{FF2B5EF4-FFF2-40B4-BE49-F238E27FC236}">
                    <a16:creationId xmlns:a16="http://schemas.microsoft.com/office/drawing/2014/main" id="{2BC2BBD4-CA46-EB3C-C617-5062C5EDCC02}"/>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4" name="Google Shape;8489;p75">
                <a:extLst>
                  <a:ext uri="{FF2B5EF4-FFF2-40B4-BE49-F238E27FC236}">
                    <a16:creationId xmlns:a16="http://schemas.microsoft.com/office/drawing/2014/main" id="{8C895E5F-CB0A-4378-6FA4-2593F45022D2}"/>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5" name="Google Shape;8490;p75">
                <a:extLst>
                  <a:ext uri="{FF2B5EF4-FFF2-40B4-BE49-F238E27FC236}">
                    <a16:creationId xmlns:a16="http://schemas.microsoft.com/office/drawing/2014/main" id="{8CDC5AA1-9454-9B21-8489-A9F390D72D6C}"/>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6" name="Google Shape;8491;p75">
                <a:extLst>
                  <a:ext uri="{FF2B5EF4-FFF2-40B4-BE49-F238E27FC236}">
                    <a16:creationId xmlns:a16="http://schemas.microsoft.com/office/drawing/2014/main" id="{9E1C9BE8-1DCB-732C-56C2-C8372584966A}"/>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7" name="Google Shape;8492;p75">
                <a:extLst>
                  <a:ext uri="{FF2B5EF4-FFF2-40B4-BE49-F238E27FC236}">
                    <a16:creationId xmlns:a16="http://schemas.microsoft.com/office/drawing/2014/main" id="{6192FB0B-4158-8906-21E2-F968751FB401}"/>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8" name="Google Shape;8493;p75">
                <a:extLst>
                  <a:ext uri="{FF2B5EF4-FFF2-40B4-BE49-F238E27FC236}">
                    <a16:creationId xmlns:a16="http://schemas.microsoft.com/office/drawing/2014/main" id="{FC7D7F5E-D15A-332B-CA6B-0FFDECFD5FD2}"/>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9" name="Google Shape;8494;p75">
                <a:extLst>
                  <a:ext uri="{FF2B5EF4-FFF2-40B4-BE49-F238E27FC236}">
                    <a16:creationId xmlns:a16="http://schemas.microsoft.com/office/drawing/2014/main" id="{8755A41D-6FDA-B917-887D-BAD6BA34397B}"/>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80" name="Google Shape;8495;p75">
                <a:extLst>
                  <a:ext uri="{FF2B5EF4-FFF2-40B4-BE49-F238E27FC236}">
                    <a16:creationId xmlns:a16="http://schemas.microsoft.com/office/drawing/2014/main" id="{18873F34-8F2E-A8DD-513D-5BDFD2C118CE}"/>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0" name="Google Shape;8496;p75">
              <a:extLst>
                <a:ext uri="{FF2B5EF4-FFF2-40B4-BE49-F238E27FC236}">
                  <a16:creationId xmlns:a16="http://schemas.microsoft.com/office/drawing/2014/main" id="{56AD4782-403E-609A-A8A9-02723F24DE0A}"/>
                </a:ext>
              </a:extLst>
            </p:cNvPr>
            <p:cNvGrpSpPr/>
            <p:nvPr/>
          </p:nvGrpSpPr>
          <p:grpSpPr>
            <a:xfrm>
              <a:off x="1592327" y="1179665"/>
              <a:ext cx="80700" cy="1526144"/>
              <a:chOff x="1592327" y="1179665"/>
              <a:chExt cx="80700" cy="1526144"/>
            </a:xfrm>
          </p:grpSpPr>
          <p:sp>
            <p:nvSpPr>
              <p:cNvPr id="61" name="Google Shape;8497;p75">
                <a:extLst>
                  <a:ext uri="{FF2B5EF4-FFF2-40B4-BE49-F238E27FC236}">
                    <a16:creationId xmlns:a16="http://schemas.microsoft.com/office/drawing/2014/main" id="{72162C1A-E835-B647-A51A-C7B07D939437}"/>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2" name="Google Shape;8498;p75">
                <a:extLst>
                  <a:ext uri="{FF2B5EF4-FFF2-40B4-BE49-F238E27FC236}">
                    <a16:creationId xmlns:a16="http://schemas.microsoft.com/office/drawing/2014/main" id="{7CA665D5-96CF-6BBE-4831-AA6F3DEC3D2F}"/>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3" name="Google Shape;8499;p75">
                <a:extLst>
                  <a:ext uri="{FF2B5EF4-FFF2-40B4-BE49-F238E27FC236}">
                    <a16:creationId xmlns:a16="http://schemas.microsoft.com/office/drawing/2014/main" id="{03649ED4-6315-7218-0E69-B5C5BE737E52}"/>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4" name="Google Shape;8500;p75">
                <a:extLst>
                  <a:ext uri="{FF2B5EF4-FFF2-40B4-BE49-F238E27FC236}">
                    <a16:creationId xmlns:a16="http://schemas.microsoft.com/office/drawing/2014/main" id="{2CE1FADD-6DBF-21AC-41C3-ABB468F369D5}"/>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5" name="Google Shape;8501;p75">
                <a:extLst>
                  <a:ext uri="{FF2B5EF4-FFF2-40B4-BE49-F238E27FC236}">
                    <a16:creationId xmlns:a16="http://schemas.microsoft.com/office/drawing/2014/main" id="{FF056658-B06A-F943-6752-09A29C9DD559}"/>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6" name="Google Shape;8502;p75">
                <a:extLst>
                  <a:ext uri="{FF2B5EF4-FFF2-40B4-BE49-F238E27FC236}">
                    <a16:creationId xmlns:a16="http://schemas.microsoft.com/office/drawing/2014/main" id="{9CEDAF43-7D0E-7360-57A1-99A04973FA66}"/>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7" name="Google Shape;8503;p75">
                <a:extLst>
                  <a:ext uri="{FF2B5EF4-FFF2-40B4-BE49-F238E27FC236}">
                    <a16:creationId xmlns:a16="http://schemas.microsoft.com/office/drawing/2014/main" id="{EE796D44-DB81-7342-5D65-00E815FFE94B}"/>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8" name="Google Shape;8504;p75">
                <a:extLst>
                  <a:ext uri="{FF2B5EF4-FFF2-40B4-BE49-F238E27FC236}">
                    <a16:creationId xmlns:a16="http://schemas.microsoft.com/office/drawing/2014/main" id="{D1B3DCFD-A8F0-D3B5-1BCF-6225441DBD76}"/>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9" name="Google Shape;8505;p75">
                <a:extLst>
                  <a:ext uri="{FF2B5EF4-FFF2-40B4-BE49-F238E27FC236}">
                    <a16:creationId xmlns:a16="http://schemas.microsoft.com/office/drawing/2014/main" id="{0E6C8492-0B60-ED30-3916-78C4251AE7C7}"/>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70" name="Google Shape;8506;p75">
                <a:extLst>
                  <a:ext uri="{FF2B5EF4-FFF2-40B4-BE49-F238E27FC236}">
                    <a16:creationId xmlns:a16="http://schemas.microsoft.com/office/drawing/2014/main" id="{F4ACEFF5-65DB-F449-4DFD-B167748C91AF}"/>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1" name="Google Shape;8507;p75">
              <a:extLst>
                <a:ext uri="{FF2B5EF4-FFF2-40B4-BE49-F238E27FC236}">
                  <a16:creationId xmlns:a16="http://schemas.microsoft.com/office/drawing/2014/main" id="{1E03E88C-C57E-9831-F1B1-4474BC836773}"/>
                </a:ext>
              </a:extLst>
            </p:cNvPr>
            <p:cNvGrpSpPr/>
            <p:nvPr/>
          </p:nvGrpSpPr>
          <p:grpSpPr>
            <a:xfrm>
              <a:off x="1766187" y="1179665"/>
              <a:ext cx="80700" cy="1526144"/>
              <a:chOff x="1766187" y="1179665"/>
              <a:chExt cx="80700" cy="1526144"/>
            </a:xfrm>
          </p:grpSpPr>
          <p:sp>
            <p:nvSpPr>
              <p:cNvPr id="51" name="Google Shape;8508;p75">
                <a:extLst>
                  <a:ext uri="{FF2B5EF4-FFF2-40B4-BE49-F238E27FC236}">
                    <a16:creationId xmlns:a16="http://schemas.microsoft.com/office/drawing/2014/main" id="{60BFA95E-0BBE-639D-0463-5B18E4E81132}"/>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2" name="Google Shape;8509;p75">
                <a:extLst>
                  <a:ext uri="{FF2B5EF4-FFF2-40B4-BE49-F238E27FC236}">
                    <a16:creationId xmlns:a16="http://schemas.microsoft.com/office/drawing/2014/main" id="{AA1F88A7-FE1D-155F-39D0-07CC81DC2EAC}"/>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3" name="Google Shape;8510;p75">
                <a:extLst>
                  <a:ext uri="{FF2B5EF4-FFF2-40B4-BE49-F238E27FC236}">
                    <a16:creationId xmlns:a16="http://schemas.microsoft.com/office/drawing/2014/main" id="{7E71E108-964B-F525-019D-9E5C4997D32F}"/>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4" name="Google Shape;8511;p75">
                <a:extLst>
                  <a:ext uri="{FF2B5EF4-FFF2-40B4-BE49-F238E27FC236}">
                    <a16:creationId xmlns:a16="http://schemas.microsoft.com/office/drawing/2014/main" id="{D24AC124-D46D-A6DA-74E8-08C0D5D246DD}"/>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5" name="Google Shape;8512;p75">
                <a:extLst>
                  <a:ext uri="{FF2B5EF4-FFF2-40B4-BE49-F238E27FC236}">
                    <a16:creationId xmlns:a16="http://schemas.microsoft.com/office/drawing/2014/main" id="{9E54D3BF-0B3E-7F44-6C53-9FACEA9AE468}"/>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6" name="Google Shape;8513;p75">
                <a:extLst>
                  <a:ext uri="{FF2B5EF4-FFF2-40B4-BE49-F238E27FC236}">
                    <a16:creationId xmlns:a16="http://schemas.microsoft.com/office/drawing/2014/main" id="{96796AAD-2191-822A-D1E1-94B9A27B811C}"/>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7" name="Google Shape;8514;p75">
                <a:extLst>
                  <a:ext uri="{FF2B5EF4-FFF2-40B4-BE49-F238E27FC236}">
                    <a16:creationId xmlns:a16="http://schemas.microsoft.com/office/drawing/2014/main" id="{4626B51D-619A-3F77-212E-564C3DF1594E}"/>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8" name="Google Shape;8515;p75">
                <a:extLst>
                  <a:ext uri="{FF2B5EF4-FFF2-40B4-BE49-F238E27FC236}">
                    <a16:creationId xmlns:a16="http://schemas.microsoft.com/office/drawing/2014/main" id="{06CD6EBD-8D3D-5C94-FE01-3431C00D259F}"/>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9" name="Google Shape;8516;p75">
                <a:extLst>
                  <a:ext uri="{FF2B5EF4-FFF2-40B4-BE49-F238E27FC236}">
                    <a16:creationId xmlns:a16="http://schemas.microsoft.com/office/drawing/2014/main" id="{C49ED253-427E-3450-F424-353A55D874EC}"/>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60" name="Google Shape;8517;p75">
                <a:extLst>
                  <a:ext uri="{FF2B5EF4-FFF2-40B4-BE49-F238E27FC236}">
                    <a16:creationId xmlns:a16="http://schemas.microsoft.com/office/drawing/2014/main" id="{95CEA2C5-B196-099F-2CD8-D0102A4AA35F}"/>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4" name="Google Shape;8518;p75">
              <a:extLst>
                <a:ext uri="{FF2B5EF4-FFF2-40B4-BE49-F238E27FC236}">
                  <a16:creationId xmlns:a16="http://schemas.microsoft.com/office/drawing/2014/main" id="{24BC784D-17C9-E126-C404-D3B4C91C44EB}"/>
                </a:ext>
              </a:extLst>
            </p:cNvPr>
            <p:cNvGrpSpPr/>
            <p:nvPr/>
          </p:nvGrpSpPr>
          <p:grpSpPr>
            <a:xfrm>
              <a:off x="1936935" y="1179665"/>
              <a:ext cx="80700" cy="1526144"/>
              <a:chOff x="1936935" y="1179665"/>
              <a:chExt cx="80700" cy="1526144"/>
            </a:xfrm>
          </p:grpSpPr>
          <p:sp>
            <p:nvSpPr>
              <p:cNvPr id="41" name="Google Shape;8519;p75">
                <a:extLst>
                  <a:ext uri="{FF2B5EF4-FFF2-40B4-BE49-F238E27FC236}">
                    <a16:creationId xmlns:a16="http://schemas.microsoft.com/office/drawing/2014/main" id="{1C22A7E0-7422-086C-F17F-525DC4DFE50B}"/>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2" name="Google Shape;8520;p75">
                <a:extLst>
                  <a:ext uri="{FF2B5EF4-FFF2-40B4-BE49-F238E27FC236}">
                    <a16:creationId xmlns:a16="http://schemas.microsoft.com/office/drawing/2014/main" id="{1C3023D7-C566-A8A0-8C24-3E224B0A310E}"/>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3" name="Google Shape;8521;p75">
                <a:extLst>
                  <a:ext uri="{FF2B5EF4-FFF2-40B4-BE49-F238E27FC236}">
                    <a16:creationId xmlns:a16="http://schemas.microsoft.com/office/drawing/2014/main" id="{CEAAAD06-FE5E-A1C3-6484-520DDC06CF85}"/>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4" name="Google Shape;8522;p75">
                <a:extLst>
                  <a:ext uri="{FF2B5EF4-FFF2-40B4-BE49-F238E27FC236}">
                    <a16:creationId xmlns:a16="http://schemas.microsoft.com/office/drawing/2014/main" id="{7C734517-C494-6584-5D41-BF3FD8CA8DC0}"/>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5" name="Google Shape;8523;p75">
                <a:extLst>
                  <a:ext uri="{FF2B5EF4-FFF2-40B4-BE49-F238E27FC236}">
                    <a16:creationId xmlns:a16="http://schemas.microsoft.com/office/drawing/2014/main" id="{24CA5F49-4218-2E7C-E99C-637A14D36292}"/>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6" name="Google Shape;8524;p75">
                <a:extLst>
                  <a:ext uri="{FF2B5EF4-FFF2-40B4-BE49-F238E27FC236}">
                    <a16:creationId xmlns:a16="http://schemas.microsoft.com/office/drawing/2014/main" id="{84494A73-9CBB-519C-DB46-0198F416B585}"/>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7" name="Google Shape;8525;p75">
                <a:extLst>
                  <a:ext uri="{FF2B5EF4-FFF2-40B4-BE49-F238E27FC236}">
                    <a16:creationId xmlns:a16="http://schemas.microsoft.com/office/drawing/2014/main" id="{4673FD06-859E-EFF6-5EE0-4814CBF34C1A}"/>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8" name="Google Shape;8526;p75">
                <a:extLst>
                  <a:ext uri="{FF2B5EF4-FFF2-40B4-BE49-F238E27FC236}">
                    <a16:creationId xmlns:a16="http://schemas.microsoft.com/office/drawing/2014/main" id="{B9A500E6-B19B-058E-5777-893DEC3DD54F}"/>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9" name="Google Shape;8527;p75">
                <a:extLst>
                  <a:ext uri="{FF2B5EF4-FFF2-40B4-BE49-F238E27FC236}">
                    <a16:creationId xmlns:a16="http://schemas.microsoft.com/office/drawing/2014/main" id="{6988530A-2370-3E47-8B1B-70DE194C2F56}"/>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50" name="Google Shape;8528;p75">
                <a:extLst>
                  <a:ext uri="{FF2B5EF4-FFF2-40B4-BE49-F238E27FC236}">
                    <a16:creationId xmlns:a16="http://schemas.microsoft.com/office/drawing/2014/main" id="{1F9BEDEB-B10D-3F13-8C29-0FA801F4DE8B}"/>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7" name="Google Shape;8529;p75">
              <a:extLst>
                <a:ext uri="{FF2B5EF4-FFF2-40B4-BE49-F238E27FC236}">
                  <a16:creationId xmlns:a16="http://schemas.microsoft.com/office/drawing/2014/main" id="{5CAC8FF7-8936-E053-8ED1-DD4690815E30}"/>
                </a:ext>
              </a:extLst>
            </p:cNvPr>
            <p:cNvGrpSpPr/>
            <p:nvPr/>
          </p:nvGrpSpPr>
          <p:grpSpPr>
            <a:xfrm>
              <a:off x="2110795" y="1179665"/>
              <a:ext cx="80700" cy="1526144"/>
              <a:chOff x="2110795" y="1179665"/>
              <a:chExt cx="80700" cy="1526144"/>
            </a:xfrm>
          </p:grpSpPr>
          <p:sp>
            <p:nvSpPr>
              <p:cNvPr id="31" name="Google Shape;8530;p75">
                <a:extLst>
                  <a:ext uri="{FF2B5EF4-FFF2-40B4-BE49-F238E27FC236}">
                    <a16:creationId xmlns:a16="http://schemas.microsoft.com/office/drawing/2014/main" id="{8024F382-EDAB-50AE-448C-2C0E30C2F371}"/>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 name="Google Shape;8531;p75">
                <a:extLst>
                  <a:ext uri="{FF2B5EF4-FFF2-40B4-BE49-F238E27FC236}">
                    <a16:creationId xmlns:a16="http://schemas.microsoft.com/office/drawing/2014/main" id="{38BE92B0-678C-2BA1-3ACF-56D5D85DDF4D}"/>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 name="Google Shape;8532;p75">
                <a:extLst>
                  <a:ext uri="{FF2B5EF4-FFF2-40B4-BE49-F238E27FC236}">
                    <a16:creationId xmlns:a16="http://schemas.microsoft.com/office/drawing/2014/main" id="{E01941FD-670C-37FB-3A74-D539E7B40FFA}"/>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 name="Google Shape;8533;p75">
                <a:extLst>
                  <a:ext uri="{FF2B5EF4-FFF2-40B4-BE49-F238E27FC236}">
                    <a16:creationId xmlns:a16="http://schemas.microsoft.com/office/drawing/2014/main" id="{56E3B788-DE75-E03E-DF26-056243BF53B4}"/>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 name="Google Shape;8534;p75">
                <a:extLst>
                  <a:ext uri="{FF2B5EF4-FFF2-40B4-BE49-F238E27FC236}">
                    <a16:creationId xmlns:a16="http://schemas.microsoft.com/office/drawing/2014/main" id="{056475DF-405F-752C-E3E4-BBD839930035}"/>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6" name="Google Shape;8535;p75">
                <a:extLst>
                  <a:ext uri="{FF2B5EF4-FFF2-40B4-BE49-F238E27FC236}">
                    <a16:creationId xmlns:a16="http://schemas.microsoft.com/office/drawing/2014/main" id="{A65DFA85-7281-597A-FDDC-C8A23CBCCE5D}"/>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7" name="Google Shape;8536;p75">
                <a:extLst>
                  <a:ext uri="{FF2B5EF4-FFF2-40B4-BE49-F238E27FC236}">
                    <a16:creationId xmlns:a16="http://schemas.microsoft.com/office/drawing/2014/main" id="{9A83A1AE-98A5-4741-B9E3-CCE04C18B42D}"/>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8" name="Google Shape;8537;p75">
                <a:extLst>
                  <a:ext uri="{FF2B5EF4-FFF2-40B4-BE49-F238E27FC236}">
                    <a16:creationId xmlns:a16="http://schemas.microsoft.com/office/drawing/2014/main" id="{9112B972-C86F-E689-073B-138130A4D382}"/>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9" name="Google Shape;8538;p75">
                <a:extLst>
                  <a:ext uri="{FF2B5EF4-FFF2-40B4-BE49-F238E27FC236}">
                    <a16:creationId xmlns:a16="http://schemas.microsoft.com/office/drawing/2014/main" id="{043333E1-C78E-D686-33C3-3FB7E7A6597A}"/>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40" name="Google Shape;8539;p75">
                <a:extLst>
                  <a:ext uri="{FF2B5EF4-FFF2-40B4-BE49-F238E27FC236}">
                    <a16:creationId xmlns:a16="http://schemas.microsoft.com/office/drawing/2014/main" id="{ECE7201F-C57F-0E9B-97FC-5C3779C9206A}"/>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8" name="Google Shape;8540;p75">
              <a:extLst>
                <a:ext uri="{FF2B5EF4-FFF2-40B4-BE49-F238E27FC236}">
                  <a16:creationId xmlns:a16="http://schemas.microsoft.com/office/drawing/2014/main" id="{7D101B87-94A6-43A1-0834-0C939D053356}"/>
                </a:ext>
              </a:extLst>
            </p:cNvPr>
            <p:cNvGrpSpPr/>
            <p:nvPr/>
          </p:nvGrpSpPr>
          <p:grpSpPr>
            <a:xfrm>
              <a:off x="2284655" y="1179665"/>
              <a:ext cx="80700" cy="1526144"/>
              <a:chOff x="2284655" y="1179665"/>
              <a:chExt cx="80700" cy="1526144"/>
            </a:xfrm>
          </p:grpSpPr>
          <p:sp>
            <p:nvSpPr>
              <p:cNvPr id="21" name="Google Shape;8541;p75">
                <a:extLst>
                  <a:ext uri="{FF2B5EF4-FFF2-40B4-BE49-F238E27FC236}">
                    <a16:creationId xmlns:a16="http://schemas.microsoft.com/office/drawing/2014/main" id="{5E683C03-C1CA-CFE5-47E3-F1D88C115EC4}"/>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 name="Google Shape;8542;p75">
                <a:extLst>
                  <a:ext uri="{FF2B5EF4-FFF2-40B4-BE49-F238E27FC236}">
                    <a16:creationId xmlns:a16="http://schemas.microsoft.com/office/drawing/2014/main" id="{97CF8266-BBFE-29FB-F6BF-15F2177A9106}"/>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 name="Google Shape;8543;p75">
                <a:extLst>
                  <a:ext uri="{FF2B5EF4-FFF2-40B4-BE49-F238E27FC236}">
                    <a16:creationId xmlns:a16="http://schemas.microsoft.com/office/drawing/2014/main" id="{4B3D458B-3A8E-5AAF-0114-BBA0D1741358}"/>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 name="Google Shape;8544;p75">
                <a:extLst>
                  <a:ext uri="{FF2B5EF4-FFF2-40B4-BE49-F238E27FC236}">
                    <a16:creationId xmlns:a16="http://schemas.microsoft.com/office/drawing/2014/main" id="{EAB5727D-2C93-F8B7-EC93-F90E5863E824}"/>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 name="Google Shape;8545;p75">
                <a:extLst>
                  <a:ext uri="{FF2B5EF4-FFF2-40B4-BE49-F238E27FC236}">
                    <a16:creationId xmlns:a16="http://schemas.microsoft.com/office/drawing/2014/main" id="{94161253-8F4C-5C3D-D1D1-AEAA589198AB}"/>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 name="Google Shape;8546;p75">
                <a:extLst>
                  <a:ext uri="{FF2B5EF4-FFF2-40B4-BE49-F238E27FC236}">
                    <a16:creationId xmlns:a16="http://schemas.microsoft.com/office/drawing/2014/main" id="{A9430297-75E5-BAFE-965D-BB56C0CC27CA}"/>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 name="Google Shape;8547;p75">
                <a:extLst>
                  <a:ext uri="{FF2B5EF4-FFF2-40B4-BE49-F238E27FC236}">
                    <a16:creationId xmlns:a16="http://schemas.microsoft.com/office/drawing/2014/main" id="{6C8CB0C0-9A49-ABE1-D4F0-CE890CDE832D}"/>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 name="Google Shape;8548;p75">
                <a:extLst>
                  <a:ext uri="{FF2B5EF4-FFF2-40B4-BE49-F238E27FC236}">
                    <a16:creationId xmlns:a16="http://schemas.microsoft.com/office/drawing/2014/main" id="{938D34ED-875E-989D-A3AD-ECB152981755}"/>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 name="Google Shape;8549;p75">
                <a:extLst>
                  <a:ext uri="{FF2B5EF4-FFF2-40B4-BE49-F238E27FC236}">
                    <a16:creationId xmlns:a16="http://schemas.microsoft.com/office/drawing/2014/main" id="{D225F935-CAE2-EED0-8A70-C485B9D87D2A}"/>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 name="Google Shape;8550;p75">
                <a:extLst>
                  <a:ext uri="{FF2B5EF4-FFF2-40B4-BE49-F238E27FC236}">
                    <a16:creationId xmlns:a16="http://schemas.microsoft.com/office/drawing/2014/main" id="{ABF6BDF4-F044-AA0B-8436-D242C2A2072D}"/>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21" name="Google Shape;8551;p75">
            <a:extLst>
              <a:ext uri="{FF2B5EF4-FFF2-40B4-BE49-F238E27FC236}">
                <a16:creationId xmlns:a16="http://schemas.microsoft.com/office/drawing/2014/main" id="{07133149-8658-1115-F339-354BDAB05351}"/>
              </a:ext>
            </a:extLst>
          </p:cNvPr>
          <p:cNvGrpSpPr/>
          <p:nvPr/>
        </p:nvGrpSpPr>
        <p:grpSpPr>
          <a:xfrm>
            <a:off x="5206490" y="1970023"/>
            <a:ext cx="2728496" cy="2204266"/>
            <a:chOff x="2623904" y="1198803"/>
            <a:chExt cx="1364248" cy="1102133"/>
          </a:xfrm>
        </p:grpSpPr>
        <p:grpSp>
          <p:nvGrpSpPr>
            <p:cNvPr id="122" name="Google Shape;8552;p75">
              <a:extLst>
                <a:ext uri="{FF2B5EF4-FFF2-40B4-BE49-F238E27FC236}">
                  <a16:creationId xmlns:a16="http://schemas.microsoft.com/office/drawing/2014/main" id="{3621A11C-B572-48CC-C244-FF953D72DC80}"/>
                </a:ext>
              </a:extLst>
            </p:cNvPr>
            <p:cNvGrpSpPr/>
            <p:nvPr/>
          </p:nvGrpSpPr>
          <p:grpSpPr>
            <a:xfrm>
              <a:off x="2623907" y="1198803"/>
              <a:ext cx="1364245" cy="273000"/>
              <a:chOff x="2623907" y="1198803"/>
              <a:chExt cx="1364245" cy="273000"/>
            </a:xfrm>
          </p:grpSpPr>
          <p:sp>
            <p:nvSpPr>
              <p:cNvPr id="141" name="Google Shape;8553;p75">
                <a:extLst>
                  <a:ext uri="{FF2B5EF4-FFF2-40B4-BE49-F238E27FC236}">
                    <a16:creationId xmlns:a16="http://schemas.microsoft.com/office/drawing/2014/main" id="{AC111887-9112-B742-E61D-5EA72BAF2205}"/>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2" name="Google Shape;8554;p75">
                <a:extLst>
                  <a:ext uri="{FF2B5EF4-FFF2-40B4-BE49-F238E27FC236}">
                    <a16:creationId xmlns:a16="http://schemas.microsoft.com/office/drawing/2014/main" id="{0E6B56C3-097E-AA7C-31FB-4B4B5727C2BE}"/>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3" name="Google Shape;8555;p75">
                <a:extLst>
                  <a:ext uri="{FF2B5EF4-FFF2-40B4-BE49-F238E27FC236}">
                    <a16:creationId xmlns:a16="http://schemas.microsoft.com/office/drawing/2014/main" id="{29042A0B-6FBA-F408-F7FB-AC80A18354FF}"/>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4" name="Google Shape;8556;p75">
                <a:extLst>
                  <a:ext uri="{FF2B5EF4-FFF2-40B4-BE49-F238E27FC236}">
                    <a16:creationId xmlns:a16="http://schemas.microsoft.com/office/drawing/2014/main" id="{396A3702-B7A1-14F7-8249-BAF155D1B769}"/>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5" name="Google Shape;8557;p75">
                <a:extLst>
                  <a:ext uri="{FF2B5EF4-FFF2-40B4-BE49-F238E27FC236}">
                    <a16:creationId xmlns:a16="http://schemas.microsoft.com/office/drawing/2014/main" id="{01AD460F-9812-E565-7257-38F07E9795C4}"/>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23" name="Google Shape;8558;p75">
              <a:extLst>
                <a:ext uri="{FF2B5EF4-FFF2-40B4-BE49-F238E27FC236}">
                  <a16:creationId xmlns:a16="http://schemas.microsoft.com/office/drawing/2014/main" id="{3B18DF0E-F912-CE51-562B-CC17E8B197D6}"/>
                </a:ext>
              </a:extLst>
            </p:cNvPr>
            <p:cNvGrpSpPr/>
            <p:nvPr/>
          </p:nvGrpSpPr>
          <p:grpSpPr>
            <a:xfrm>
              <a:off x="2623904" y="1476964"/>
              <a:ext cx="1364245" cy="273000"/>
              <a:chOff x="2623904" y="1476964"/>
              <a:chExt cx="1364245" cy="273000"/>
            </a:xfrm>
          </p:grpSpPr>
          <p:sp>
            <p:nvSpPr>
              <p:cNvPr id="136" name="Google Shape;8559;p75">
                <a:extLst>
                  <a:ext uri="{FF2B5EF4-FFF2-40B4-BE49-F238E27FC236}">
                    <a16:creationId xmlns:a16="http://schemas.microsoft.com/office/drawing/2014/main" id="{A03FCCA3-7A27-3197-E9FB-229E600F24C9}"/>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7" name="Google Shape;8560;p75">
                <a:extLst>
                  <a:ext uri="{FF2B5EF4-FFF2-40B4-BE49-F238E27FC236}">
                    <a16:creationId xmlns:a16="http://schemas.microsoft.com/office/drawing/2014/main" id="{716B9AFE-0EFD-099B-9950-AFDDF116273B}"/>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8" name="Google Shape;8561;p75">
                <a:extLst>
                  <a:ext uri="{FF2B5EF4-FFF2-40B4-BE49-F238E27FC236}">
                    <a16:creationId xmlns:a16="http://schemas.microsoft.com/office/drawing/2014/main" id="{AFFA575B-8AD0-F722-0701-75CC388C9C95}"/>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9" name="Google Shape;8562;p75">
                <a:extLst>
                  <a:ext uri="{FF2B5EF4-FFF2-40B4-BE49-F238E27FC236}">
                    <a16:creationId xmlns:a16="http://schemas.microsoft.com/office/drawing/2014/main" id="{8E1987A9-2A26-6DB6-3AF0-79159AB43223}"/>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0" name="Google Shape;8563;p75">
                <a:extLst>
                  <a:ext uri="{FF2B5EF4-FFF2-40B4-BE49-F238E27FC236}">
                    <a16:creationId xmlns:a16="http://schemas.microsoft.com/office/drawing/2014/main" id="{6EBC384C-CAF5-CAF8-C345-D70DC0B05539}"/>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24" name="Google Shape;8564;p75">
              <a:extLst>
                <a:ext uri="{FF2B5EF4-FFF2-40B4-BE49-F238E27FC236}">
                  <a16:creationId xmlns:a16="http://schemas.microsoft.com/office/drawing/2014/main" id="{E1B53755-67FD-91E5-DAFA-25984041C327}"/>
                </a:ext>
              </a:extLst>
            </p:cNvPr>
            <p:cNvGrpSpPr/>
            <p:nvPr/>
          </p:nvGrpSpPr>
          <p:grpSpPr>
            <a:xfrm>
              <a:off x="2623907" y="1749775"/>
              <a:ext cx="1364245" cy="273000"/>
              <a:chOff x="2623907" y="1749775"/>
              <a:chExt cx="1364245" cy="273000"/>
            </a:xfrm>
          </p:grpSpPr>
          <p:sp>
            <p:nvSpPr>
              <p:cNvPr id="131" name="Google Shape;8565;p75">
                <a:extLst>
                  <a:ext uri="{FF2B5EF4-FFF2-40B4-BE49-F238E27FC236}">
                    <a16:creationId xmlns:a16="http://schemas.microsoft.com/office/drawing/2014/main" id="{2E8CA8A8-E04A-0F8E-C5AE-A83B5AC7DF26}"/>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2" name="Google Shape;8566;p75">
                <a:extLst>
                  <a:ext uri="{FF2B5EF4-FFF2-40B4-BE49-F238E27FC236}">
                    <a16:creationId xmlns:a16="http://schemas.microsoft.com/office/drawing/2014/main" id="{3586FC89-363D-3D6B-3231-CCF7604255D6}"/>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3" name="Google Shape;8567;p75">
                <a:extLst>
                  <a:ext uri="{FF2B5EF4-FFF2-40B4-BE49-F238E27FC236}">
                    <a16:creationId xmlns:a16="http://schemas.microsoft.com/office/drawing/2014/main" id="{2A2FBF7E-77AE-0379-9475-590E0FC999DA}"/>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4" name="Google Shape;8568;p75">
                <a:extLst>
                  <a:ext uri="{FF2B5EF4-FFF2-40B4-BE49-F238E27FC236}">
                    <a16:creationId xmlns:a16="http://schemas.microsoft.com/office/drawing/2014/main" id="{F449B8DF-91B5-9E03-8E7E-C1053104BD55}"/>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5" name="Google Shape;8569;p75">
                <a:extLst>
                  <a:ext uri="{FF2B5EF4-FFF2-40B4-BE49-F238E27FC236}">
                    <a16:creationId xmlns:a16="http://schemas.microsoft.com/office/drawing/2014/main" id="{A4ECFB31-0F5F-9A74-CD6C-12BEE26B8228}"/>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25" name="Google Shape;8570;p75">
              <a:extLst>
                <a:ext uri="{FF2B5EF4-FFF2-40B4-BE49-F238E27FC236}">
                  <a16:creationId xmlns:a16="http://schemas.microsoft.com/office/drawing/2014/main" id="{87EF115E-B75D-014A-6D09-C74DBF93C864}"/>
                </a:ext>
              </a:extLst>
            </p:cNvPr>
            <p:cNvGrpSpPr/>
            <p:nvPr/>
          </p:nvGrpSpPr>
          <p:grpSpPr>
            <a:xfrm>
              <a:off x="2623904" y="2027936"/>
              <a:ext cx="1364245" cy="273000"/>
              <a:chOff x="2623904" y="2027936"/>
              <a:chExt cx="1364245" cy="273000"/>
            </a:xfrm>
          </p:grpSpPr>
          <p:sp>
            <p:nvSpPr>
              <p:cNvPr id="126" name="Google Shape;8571;p75">
                <a:extLst>
                  <a:ext uri="{FF2B5EF4-FFF2-40B4-BE49-F238E27FC236}">
                    <a16:creationId xmlns:a16="http://schemas.microsoft.com/office/drawing/2014/main" id="{DC79EBDC-0A02-AD15-ECAC-1707E2AD7AED}"/>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7" name="Google Shape;8572;p75">
                <a:extLst>
                  <a:ext uri="{FF2B5EF4-FFF2-40B4-BE49-F238E27FC236}">
                    <a16:creationId xmlns:a16="http://schemas.microsoft.com/office/drawing/2014/main" id="{7A5A5E09-9B8E-D839-6780-0D9F760E4D6A}"/>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8" name="Google Shape;8573;p75">
                <a:extLst>
                  <a:ext uri="{FF2B5EF4-FFF2-40B4-BE49-F238E27FC236}">
                    <a16:creationId xmlns:a16="http://schemas.microsoft.com/office/drawing/2014/main" id="{B2333C0A-70CF-6142-6475-4567C1FA7555}"/>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29" name="Google Shape;8574;p75">
                <a:extLst>
                  <a:ext uri="{FF2B5EF4-FFF2-40B4-BE49-F238E27FC236}">
                    <a16:creationId xmlns:a16="http://schemas.microsoft.com/office/drawing/2014/main" id="{43370606-C37E-7CE8-4551-84087EA50FFD}"/>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30" name="Google Shape;8575;p75">
                <a:extLst>
                  <a:ext uri="{FF2B5EF4-FFF2-40B4-BE49-F238E27FC236}">
                    <a16:creationId xmlns:a16="http://schemas.microsoft.com/office/drawing/2014/main" id="{79031163-BA97-F66B-55AF-9E7FA952FDFE}"/>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146" name="Google Shape;8576;p75">
            <a:extLst>
              <a:ext uri="{FF2B5EF4-FFF2-40B4-BE49-F238E27FC236}">
                <a16:creationId xmlns:a16="http://schemas.microsoft.com/office/drawing/2014/main" id="{C87714B3-E819-A883-268B-37D1248F2528}"/>
              </a:ext>
            </a:extLst>
          </p:cNvPr>
          <p:cNvGrpSpPr/>
          <p:nvPr/>
        </p:nvGrpSpPr>
        <p:grpSpPr>
          <a:xfrm>
            <a:off x="5185413" y="4888386"/>
            <a:ext cx="2775082" cy="318248"/>
            <a:chOff x="3200660" y="2180272"/>
            <a:chExt cx="2563824" cy="378237"/>
          </a:xfrm>
        </p:grpSpPr>
        <p:sp>
          <p:nvSpPr>
            <p:cNvPr id="147" name="Google Shape;8577;p75">
              <a:extLst>
                <a:ext uri="{FF2B5EF4-FFF2-40B4-BE49-F238E27FC236}">
                  <a16:creationId xmlns:a16="http://schemas.microsoft.com/office/drawing/2014/main" id="{9BDC27E8-2347-C0DB-E344-FCF525F876BE}"/>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8" name="Google Shape;8578;p75">
              <a:extLst>
                <a:ext uri="{FF2B5EF4-FFF2-40B4-BE49-F238E27FC236}">
                  <a16:creationId xmlns:a16="http://schemas.microsoft.com/office/drawing/2014/main" id="{960E7DDF-86E7-F11F-8E12-648EECC96842}"/>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49" name="Google Shape;8579;p75">
              <a:extLst>
                <a:ext uri="{FF2B5EF4-FFF2-40B4-BE49-F238E27FC236}">
                  <a16:creationId xmlns:a16="http://schemas.microsoft.com/office/drawing/2014/main" id="{C9664CEC-6ECC-4FD3-A65D-9C583678E6D3}"/>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0" name="Google Shape;8580;p75">
              <a:extLst>
                <a:ext uri="{FF2B5EF4-FFF2-40B4-BE49-F238E27FC236}">
                  <a16:creationId xmlns:a16="http://schemas.microsoft.com/office/drawing/2014/main" id="{325EC46B-6953-8697-D4E9-FA8FFB605826}"/>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1" name="Google Shape;8581;p75">
              <a:extLst>
                <a:ext uri="{FF2B5EF4-FFF2-40B4-BE49-F238E27FC236}">
                  <a16:creationId xmlns:a16="http://schemas.microsoft.com/office/drawing/2014/main" id="{D0446DEB-1242-CBF2-EB66-173C13F48075}"/>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2" name="Google Shape;8582;p75">
              <a:extLst>
                <a:ext uri="{FF2B5EF4-FFF2-40B4-BE49-F238E27FC236}">
                  <a16:creationId xmlns:a16="http://schemas.microsoft.com/office/drawing/2014/main" id="{16FF135D-6715-978C-A936-395F4DE07E02}"/>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3" name="Google Shape;8583;p75">
              <a:extLst>
                <a:ext uri="{FF2B5EF4-FFF2-40B4-BE49-F238E27FC236}">
                  <a16:creationId xmlns:a16="http://schemas.microsoft.com/office/drawing/2014/main" id="{2ACE8426-4631-5F8D-37A8-9358BE9E6A3C}"/>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4" name="Google Shape;8584;p75">
              <a:extLst>
                <a:ext uri="{FF2B5EF4-FFF2-40B4-BE49-F238E27FC236}">
                  <a16:creationId xmlns:a16="http://schemas.microsoft.com/office/drawing/2014/main" id="{278911CC-7DAE-EAA7-8568-EA391A417CCD}"/>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5" name="Google Shape;8585;p75">
              <a:extLst>
                <a:ext uri="{FF2B5EF4-FFF2-40B4-BE49-F238E27FC236}">
                  <a16:creationId xmlns:a16="http://schemas.microsoft.com/office/drawing/2014/main" id="{061613BC-967D-0A91-D41F-9A1E7FCCF8A8}"/>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6" name="Google Shape;8586;p75">
              <a:extLst>
                <a:ext uri="{FF2B5EF4-FFF2-40B4-BE49-F238E27FC236}">
                  <a16:creationId xmlns:a16="http://schemas.microsoft.com/office/drawing/2014/main" id="{6A8ABE33-C646-61C9-EC10-D60E3EC87AB8}"/>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7" name="Google Shape;8587;p75">
              <a:extLst>
                <a:ext uri="{FF2B5EF4-FFF2-40B4-BE49-F238E27FC236}">
                  <a16:creationId xmlns:a16="http://schemas.microsoft.com/office/drawing/2014/main" id="{81641136-E00E-8B23-5EE1-07B0B0779E3C}"/>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8" name="Google Shape;8588;p75">
              <a:extLst>
                <a:ext uri="{FF2B5EF4-FFF2-40B4-BE49-F238E27FC236}">
                  <a16:creationId xmlns:a16="http://schemas.microsoft.com/office/drawing/2014/main" id="{B67CF090-D00F-5791-416B-8CC3EC368B21}"/>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59" name="Google Shape;8589;p75">
              <a:extLst>
                <a:ext uri="{FF2B5EF4-FFF2-40B4-BE49-F238E27FC236}">
                  <a16:creationId xmlns:a16="http://schemas.microsoft.com/office/drawing/2014/main" id="{FB98E11E-AC07-00AE-F60A-0BC60089D092}"/>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0" name="Google Shape;8590;p75">
              <a:extLst>
                <a:ext uri="{FF2B5EF4-FFF2-40B4-BE49-F238E27FC236}">
                  <a16:creationId xmlns:a16="http://schemas.microsoft.com/office/drawing/2014/main" id="{AF56A0A2-FD42-5ECB-5E8C-6DA90D8D5E72}"/>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1" name="Google Shape;8591;p75">
              <a:extLst>
                <a:ext uri="{FF2B5EF4-FFF2-40B4-BE49-F238E27FC236}">
                  <a16:creationId xmlns:a16="http://schemas.microsoft.com/office/drawing/2014/main" id="{9438DF5C-FFCD-1406-EB55-B9C2A3B0A14E}"/>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2" name="Google Shape;8592;p75">
              <a:extLst>
                <a:ext uri="{FF2B5EF4-FFF2-40B4-BE49-F238E27FC236}">
                  <a16:creationId xmlns:a16="http://schemas.microsoft.com/office/drawing/2014/main" id="{E2FEDCC5-43D8-4FF1-59DF-AA58CFDB4058}"/>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3" name="Google Shape;8593;p75">
              <a:extLst>
                <a:ext uri="{FF2B5EF4-FFF2-40B4-BE49-F238E27FC236}">
                  <a16:creationId xmlns:a16="http://schemas.microsoft.com/office/drawing/2014/main" id="{CC4C58F2-EACA-0CC8-C7FF-24B1ED0B9FD4}"/>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4" name="Google Shape;8594;p75">
              <a:extLst>
                <a:ext uri="{FF2B5EF4-FFF2-40B4-BE49-F238E27FC236}">
                  <a16:creationId xmlns:a16="http://schemas.microsoft.com/office/drawing/2014/main" id="{7D8C569E-F2EF-5953-322E-F70C0E382DB0}"/>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65" name="Google Shape;8595;p75">
            <a:extLst>
              <a:ext uri="{FF2B5EF4-FFF2-40B4-BE49-F238E27FC236}">
                <a16:creationId xmlns:a16="http://schemas.microsoft.com/office/drawing/2014/main" id="{F8517618-5963-6198-5EC1-F008F357A2B4}"/>
              </a:ext>
            </a:extLst>
          </p:cNvPr>
          <p:cNvGrpSpPr/>
          <p:nvPr/>
        </p:nvGrpSpPr>
        <p:grpSpPr>
          <a:xfrm>
            <a:off x="5178462" y="5444037"/>
            <a:ext cx="2781004" cy="319250"/>
            <a:chOff x="3530150" y="2790075"/>
            <a:chExt cx="1962600" cy="225300"/>
          </a:xfrm>
        </p:grpSpPr>
        <p:sp>
          <p:nvSpPr>
            <p:cNvPr id="166" name="Google Shape;8596;p75">
              <a:extLst>
                <a:ext uri="{FF2B5EF4-FFF2-40B4-BE49-F238E27FC236}">
                  <a16:creationId xmlns:a16="http://schemas.microsoft.com/office/drawing/2014/main" id="{B537D5B1-C228-1D51-082A-AC330A5C5E2B}"/>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67" name="Google Shape;8597;p75">
              <a:extLst>
                <a:ext uri="{FF2B5EF4-FFF2-40B4-BE49-F238E27FC236}">
                  <a16:creationId xmlns:a16="http://schemas.microsoft.com/office/drawing/2014/main" id="{84A34091-2780-BD8A-759F-904D57EF5114}"/>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68" name="Google Shape;8598;p75">
            <a:extLst>
              <a:ext uri="{FF2B5EF4-FFF2-40B4-BE49-F238E27FC236}">
                <a16:creationId xmlns:a16="http://schemas.microsoft.com/office/drawing/2014/main" id="{DDF42090-FD92-1059-25D3-6330D51C7FCB}"/>
              </a:ext>
            </a:extLst>
          </p:cNvPr>
          <p:cNvGrpSpPr/>
          <p:nvPr/>
        </p:nvGrpSpPr>
        <p:grpSpPr>
          <a:xfrm>
            <a:off x="5179769" y="6000689"/>
            <a:ext cx="2823258" cy="307522"/>
            <a:chOff x="3558802" y="4011427"/>
            <a:chExt cx="1866000" cy="111300"/>
          </a:xfrm>
        </p:grpSpPr>
        <p:sp>
          <p:nvSpPr>
            <p:cNvPr id="169" name="Google Shape;8599;p75">
              <a:extLst>
                <a:ext uri="{FF2B5EF4-FFF2-40B4-BE49-F238E27FC236}">
                  <a16:creationId xmlns:a16="http://schemas.microsoft.com/office/drawing/2014/main" id="{AB01A0EC-FEA7-DDCB-C39B-8750A985A763}"/>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0" name="Google Shape;8600;p75">
              <a:extLst>
                <a:ext uri="{FF2B5EF4-FFF2-40B4-BE49-F238E27FC236}">
                  <a16:creationId xmlns:a16="http://schemas.microsoft.com/office/drawing/2014/main" id="{D343157E-2D68-DF36-F6CC-10DF2305CC36}"/>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71" name="Google Shape;8601;p75">
            <a:extLst>
              <a:ext uri="{FF2B5EF4-FFF2-40B4-BE49-F238E27FC236}">
                <a16:creationId xmlns:a16="http://schemas.microsoft.com/office/drawing/2014/main" id="{963425F3-39C2-C035-8922-CE4B7E03EE50}"/>
              </a:ext>
            </a:extLst>
          </p:cNvPr>
          <p:cNvGrpSpPr/>
          <p:nvPr/>
        </p:nvGrpSpPr>
        <p:grpSpPr>
          <a:xfrm>
            <a:off x="5179153" y="4411489"/>
            <a:ext cx="2767006" cy="239498"/>
            <a:chOff x="3465975" y="2270276"/>
            <a:chExt cx="1986364" cy="171929"/>
          </a:xfrm>
        </p:grpSpPr>
        <p:sp>
          <p:nvSpPr>
            <p:cNvPr id="172" name="Google Shape;8602;p75">
              <a:extLst>
                <a:ext uri="{FF2B5EF4-FFF2-40B4-BE49-F238E27FC236}">
                  <a16:creationId xmlns:a16="http://schemas.microsoft.com/office/drawing/2014/main" id="{F419B911-3124-C14F-2E57-0F75150F7A0B}"/>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3" name="Google Shape;8603;p75">
              <a:extLst>
                <a:ext uri="{FF2B5EF4-FFF2-40B4-BE49-F238E27FC236}">
                  <a16:creationId xmlns:a16="http://schemas.microsoft.com/office/drawing/2014/main" id="{81310682-C07B-7427-A74B-D76C6C7B39A0}"/>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4" name="Google Shape;8604;p75">
              <a:extLst>
                <a:ext uri="{FF2B5EF4-FFF2-40B4-BE49-F238E27FC236}">
                  <a16:creationId xmlns:a16="http://schemas.microsoft.com/office/drawing/2014/main" id="{2C127FAC-4E51-076C-8D58-F3B000A225D7}"/>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5" name="Google Shape;8605;p75">
              <a:extLst>
                <a:ext uri="{FF2B5EF4-FFF2-40B4-BE49-F238E27FC236}">
                  <a16:creationId xmlns:a16="http://schemas.microsoft.com/office/drawing/2014/main" id="{55BB5F50-90DE-5C08-1E17-224C8FE1B5E8}"/>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6" name="Google Shape;8606;p75">
              <a:extLst>
                <a:ext uri="{FF2B5EF4-FFF2-40B4-BE49-F238E27FC236}">
                  <a16:creationId xmlns:a16="http://schemas.microsoft.com/office/drawing/2014/main" id="{FFA7757D-061E-A7A0-4EE7-16AA88AA2997}"/>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7" name="Google Shape;8607;p75">
              <a:extLst>
                <a:ext uri="{FF2B5EF4-FFF2-40B4-BE49-F238E27FC236}">
                  <a16:creationId xmlns:a16="http://schemas.microsoft.com/office/drawing/2014/main" id="{0D5843B5-AA6A-1F36-310C-E91277B913B4}"/>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8" name="Google Shape;8608;p75">
              <a:extLst>
                <a:ext uri="{FF2B5EF4-FFF2-40B4-BE49-F238E27FC236}">
                  <a16:creationId xmlns:a16="http://schemas.microsoft.com/office/drawing/2014/main" id="{6990EAFF-2A8E-C239-5DC3-0844AC5DC3AF}"/>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79" name="Google Shape;8609;p75">
              <a:extLst>
                <a:ext uri="{FF2B5EF4-FFF2-40B4-BE49-F238E27FC236}">
                  <a16:creationId xmlns:a16="http://schemas.microsoft.com/office/drawing/2014/main" id="{5F8A24F5-9C27-78C1-FB0A-820E32855F2B}"/>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80" name="Google Shape;8610;p75">
            <a:extLst>
              <a:ext uri="{FF2B5EF4-FFF2-40B4-BE49-F238E27FC236}">
                <a16:creationId xmlns:a16="http://schemas.microsoft.com/office/drawing/2014/main" id="{0AB1968A-EE0E-24F7-B69A-CF7838CF9247}"/>
              </a:ext>
            </a:extLst>
          </p:cNvPr>
          <p:cNvGrpSpPr/>
          <p:nvPr/>
        </p:nvGrpSpPr>
        <p:grpSpPr>
          <a:xfrm>
            <a:off x="5201169" y="7138788"/>
            <a:ext cx="2739062" cy="390920"/>
            <a:chOff x="723300" y="4253549"/>
            <a:chExt cx="2276482" cy="324900"/>
          </a:xfrm>
        </p:grpSpPr>
        <p:sp>
          <p:nvSpPr>
            <p:cNvPr id="181" name="Google Shape;8611;p75">
              <a:extLst>
                <a:ext uri="{FF2B5EF4-FFF2-40B4-BE49-F238E27FC236}">
                  <a16:creationId xmlns:a16="http://schemas.microsoft.com/office/drawing/2014/main" id="{6781FE0A-5A5D-A5BC-30F9-5372BC486A03}"/>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2" name="Google Shape;8612;p75">
              <a:extLst>
                <a:ext uri="{FF2B5EF4-FFF2-40B4-BE49-F238E27FC236}">
                  <a16:creationId xmlns:a16="http://schemas.microsoft.com/office/drawing/2014/main" id="{F732F838-430A-D109-8065-13BEA4364E88}"/>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3" name="Google Shape;8613;p75">
              <a:extLst>
                <a:ext uri="{FF2B5EF4-FFF2-40B4-BE49-F238E27FC236}">
                  <a16:creationId xmlns:a16="http://schemas.microsoft.com/office/drawing/2014/main" id="{D4CFE1C4-A0EC-3F01-0DCD-D1C4C6442BDE}"/>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4" name="Google Shape;8614;p75">
              <a:extLst>
                <a:ext uri="{FF2B5EF4-FFF2-40B4-BE49-F238E27FC236}">
                  <a16:creationId xmlns:a16="http://schemas.microsoft.com/office/drawing/2014/main" id="{811102C3-F795-A2A4-18A3-B562B367EA65}"/>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5" name="Google Shape;8615;p75">
              <a:extLst>
                <a:ext uri="{FF2B5EF4-FFF2-40B4-BE49-F238E27FC236}">
                  <a16:creationId xmlns:a16="http://schemas.microsoft.com/office/drawing/2014/main" id="{E407F557-2EAD-7869-9868-674FC89DB7F5}"/>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86" name="Google Shape;8616;p75">
            <a:extLst>
              <a:ext uri="{FF2B5EF4-FFF2-40B4-BE49-F238E27FC236}">
                <a16:creationId xmlns:a16="http://schemas.microsoft.com/office/drawing/2014/main" id="{21DE50AA-F58C-4290-0399-F9C5CC36FCA5}"/>
              </a:ext>
            </a:extLst>
          </p:cNvPr>
          <p:cNvGrpSpPr/>
          <p:nvPr/>
        </p:nvGrpSpPr>
        <p:grpSpPr>
          <a:xfrm>
            <a:off x="5180290" y="6541149"/>
            <a:ext cx="2778132" cy="360238"/>
            <a:chOff x="705948" y="3788465"/>
            <a:chExt cx="2308953" cy="299400"/>
          </a:xfrm>
        </p:grpSpPr>
        <p:sp>
          <p:nvSpPr>
            <p:cNvPr id="187" name="Google Shape;8617;p75">
              <a:extLst>
                <a:ext uri="{FF2B5EF4-FFF2-40B4-BE49-F238E27FC236}">
                  <a16:creationId xmlns:a16="http://schemas.microsoft.com/office/drawing/2014/main" id="{7663263A-6088-27B3-4382-6B71B3B5E76F}"/>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8" name="Google Shape;8618;p75">
              <a:extLst>
                <a:ext uri="{FF2B5EF4-FFF2-40B4-BE49-F238E27FC236}">
                  <a16:creationId xmlns:a16="http://schemas.microsoft.com/office/drawing/2014/main" id="{8EDD2032-E437-33FF-267B-D0650A644695}"/>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89" name="Google Shape;8619;p75">
              <a:extLst>
                <a:ext uri="{FF2B5EF4-FFF2-40B4-BE49-F238E27FC236}">
                  <a16:creationId xmlns:a16="http://schemas.microsoft.com/office/drawing/2014/main" id="{FC3C1595-1E8A-CE69-D870-92ED5762A115}"/>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0" name="Google Shape;8620;p75">
              <a:extLst>
                <a:ext uri="{FF2B5EF4-FFF2-40B4-BE49-F238E27FC236}">
                  <a16:creationId xmlns:a16="http://schemas.microsoft.com/office/drawing/2014/main" id="{D47AE84A-D4AB-AC9B-F87E-12B46D292F6E}"/>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1" name="Google Shape;8621;p75">
              <a:extLst>
                <a:ext uri="{FF2B5EF4-FFF2-40B4-BE49-F238E27FC236}">
                  <a16:creationId xmlns:a16="http://schemas.microsoft.com/office/drawing/2014/main" id="{91AC0839-D192-D408-6390-F706E9E85928}"/>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2" name="Google Shape;8622;p75">
            <a:extLst>
              <a:ext uri="{FF2B5EF4-FFF2-40B4-BE49-F238E27FC236}">
                <a16:creationId xmlns:a16="http://schemas.microsoft.com/office/drawing/2014/main" id="{823C0582-B95A-B1EC-2C2A-CEEC86293FE4}"/>
              </a:ext>
            </a:extLst>
          </p:cNvPr>
          <p:cNvGrpSpPr/>
          <p:nvPr/>
        </p:nvGrpSpPr>
        <p:grpSpPr>
          <a:xfrm>
            <a:off x="5276165" y="7767108"/>
            <a:ext cx="2609218" cy="588148"/>
            <a:chOff x="2658741" y="4097347"/>
            <a:chExt cx="1304609" cy="294074"/>
          </a:xfrm>
        </p:grpSpPr>
        <p:grpSp>
          <p:nvGrpSpPr>
            <p:cNvPr id="193" name="Google Shape;8623;p75">
              <a:extLst>
                <a:ext uri="{FF2B5EF4-FFF2-40B4-BE49-F238E27FC236}">
                  <a16:creationId xmlns:a16="http://schemas.microsoft.com/office/drawing/2014/main" id="{0205D052-704C-95BA-B8F7-EBF0CAB28650}"/>
                </a:ext>
              </a:extLst>
            </p:cNvPr>
            <p:cNvGrpSpPr/>
            <p:nvPr/>
          </p:nvGrpSpPr>
          <p:grpSpPr>
            <a:xfrm>
              <a:off x="2658741" y="4097347"/>
              <a:ext cx="118572" cy="294074"/>
              <a:chOff x="3343310" y="4475555"/>
              <a:chExt cx="127717" cy="316753"/>
            </a:xfrm>
          </p:grpSpPr>
          <p:sp>
            <p:nvSpPr>
              <p:cNvPr id="206" name="Google Shape;8624;p75">
                <a:extLst>
                  <a:ext uri="{FF2B5EF4-FFF2-40B4-BE49-F238E27FC236}">
                    <a16:creationId xmlns:a16="http://schemas.microsoft.com/office/drawing/2014/main" id="{B0D8D202-FB56-7BEE-7FA6-6C7489474E53}"/>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7" name="Google Shape;8625;p75">
                <a:extLst>
                  <a:ext uri="{FF2B5EF4-FFF2-40B4-BE49-F238E27FC236}">
                    <a16:creationId xmlns:a16="http://schemas.microsoft.com/office/drawing/2014/main" id="{4AB0D635-4B88-8871-F9CC-84229485B30F}"/>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4" name="Google Shape;8626;p75">
              <a:extLst>
                <a:ext uri="{FF2B5EF4-FFF2-40B4-BE49-F238E27FC236}">
                  <a16:creationId xmlns:a16="http://schemas.microsoft.com/office/drawing/2014/main" id="{AC47B99B-9527-7DE1-97FC-47C09430C0B4}"/>
                </a:ext>
              </a:extLst>
            </p:cNvPr>
            <p:cNvGrpSpPr/>
            <p:nvPr/>
          </p:nvGrpSpPr>
          <p:grpSpPr>
            <a:xfrm>
              <a:off x="3815519" y="4098388"/>
              <a:ext cx="147831" cy="291991"/>
              <a:chOff x="3527539" y="4476677"/>
              <a:chExt cx="159232" cy="314510"/>
            </a:xfrm>
          </p:grpSpPr>
          <p:sp>
            <p:nvSpPr>
              <p:cNvPr id="204" name="Google Shape;8627;p75">
                <a:extLst>
                  <a:ext uri="{FF2B5EF4-FFF2-40B4-BE49-F238E27FC236}">
                    <a16:creationId xmlns:a16="http://schemas.microsoft.com/office/drawing/2014/main" id="{550B4370-010A-B9EA-94CC-0C4D6D2CAC1D}"/>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5" name="Google Shape;8628;p75">
                <a:extLst>
                  <a:ext uri="{FF2B5EF4-FFF2-40B4-BE49-F238E27FC236}">
                    <a16:creationId xmlns:a16="http://schemas.microsoft.com/office/drawing/2014/main" id="{9E9AEDA6-AF0B-39FA-D75A-2F1003AFF258}"/>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5" name="Google Shape;8629;p75">
              <a:extLst>
                <a:ext uri="{FF2B5EF4-FFF2-40B4-BE49-F238E27FC236}">
                  <a16:creationId xmlns:a16="http://schemas.microsoft.com/office/drawing/2014/main" id="{78B2E13B-82E9-1C0E-2604-1D71AF909A0C}"/>
                </a:ext>
              </a:extLst>
            </p:cNvPr>
            <p:cNvGrpSpPr/>
            <p:nvPr/>
          </p:nvGrpSpPr>
          <p:grpSpPr>
            <a:xfrm>
              <a:off x="3511696" y="4098388"/>
              <a:ext cx="147831" cy="291991"/>
              <a:chOff x="3527539" y="4476677"/>
              <a:chExt cx="159232" cy="314510"/>
            </a:xfrm>
          </p:grpSpPr>
          <p:sp>
            <p:nvSpPr>
              <p:cNvPr id="202" name="Google Shape;8630;p75">
                <a:extLst>
                  <a:ext uri="{FF2B5EF4-FFF2-40B4-BE49-F238E27FC236}">
                    <a16:creationId xmlns:a16="http://schemas.microsoft.com/office/drawing/2014/main" id="{6816AEC0-EE1F-30CF-931C-AD64B6F06B28}"/>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3" name="Google Shape;8631;p75">
                <a:extLst>
                  <a:ext uri="{FF2B5EF4-FFF2-40B4-BE49-F238E27FC236}">
                    <a16:creationId xmlns:a16="http://schemas.microsoft.com/office/drawing/2014/main" id="{F726F4D4-00CB-E8D0-35A0-CB5C2403AC5D}"/>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6" name="Google Shape;8632;p75">
              <a:extLst>
                <a:ext uri="{FF2B5EF4-FFF2-40B4-BE49-F238E27FC236}">
                  <a16:creationId xmlns:a16="http://schemas.microsoft.com/office/drawing/2014/main" id="{7ADA4797-8D8E-30E7-958E-AA96827E03A6}"/>
                </a:ext>
              </a:extLst>
            </p:cNvPr>
            <p:cNvGrpSpPr/>
            <p:nvPr/>
          </p:nvGrpSpPr>
          <p:grpSpPr>
            <a:xfrm>
              <a:off x="3207874" y="4098388"/>
              <a:ext cx="147831" cy="291991"/>
              <a:chOff x="3527539" y="4476677"/>
              <a:chExt cx="159232" cy="314510"/>
            </a:xfrm>
          </p:grpSpPr>
          <p:sp>
            <p:nvSpPr>
              <p:cNvPr id="200" name="Google Shape;8633;p75">
                <a:extLst>
                  <a:ext uri="{FF2B5EF4-FFF2-40B4-BE49-F238E27FC236}">
                    <a16:creationId xmlns:a16="http://schemas.microsoft.com/office/drawing/2014/main" id="{72163FF3-9A9E-4DB9-156E-8F63BE092D73}"/>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01" name="Google Shape;8634;p75">
                <a:extLst>
                  <a:ext uri="{FF2B5EF4-FFF2-40B4-BE49-F238E27FC236}">
                    <a16:creationId xmlns:a16="http://schemas.microsoft.com/office/drawing/2014/main" id="{9B2D1F74-928C-95CB-F92D-BC4D929333D6}"/>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197" name="Google Shape;8635;p75">
              <a:extLst>
                <a:ext uri="{FF2B5EF4-FFF2-40B4-BE49-F238E27FC236}">
                  <a16:creationId xmlns:a16="http://schemas.microsoft.com/office/drawing/2014/main" id="{D1ED1AFE-E43F-E013-D2E1-D92A4CADA9A9}"/>
                </a:ext>
              </a:extLst>
            </p:cNvPr>
            <p:cNvGrpSpPr/>
            <p:nvPr/>
          </p:nvGrpSpPr>
          <p:grpSpPr>
            <a:xfrm>
              <a:off x="2933305" y="4097347"/>
              <a:ext cx="118572" cy="294074"/>
              <a:chOff x="3343310" y="4475555"/>
              <a:chExt cx="127717" cy="316753"/>
            </a:xfrm>
          </p:grpSpPr>
          <p:sp>
            <p:nvSpPr>
              <p:cNvPr id="198" name="Google Shape;8636;p75">
                <a:extLst>
                  <a:ext uri="{FF2B5EF4-FFF2-40B4-BE49-F238E27FC236}">
                    <a16:creationId xmlns:a16="http://schemas.microsoft.com/office/drawing/2014/main" id="{51D9CF0D-7015-045A-2001-3F5A3BD707DB}"/>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199" name="Google Shape;8637;p75">
                <a:extLst>
                  <a:ext uri="{FF2B5EF4-FFF2-40B4-BE49-F238E27FC236}">
                    <a16:creationId xmlns:a16="http://schemas.microsoft.com/office/drawing/2014/main" id="{5CB68145-1DDF-68D6-DA20-C0B8101DAD58}"/>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208" name="Google Shape;8638;p75">
            <a:extLst>
              <a:ext uri="{FF2B5EF4-FFF2-40B4-BE49-F238E27FC236}">
                <a16:creationId xmlns:a16="http://schemas.microsoft.com/office/drawing/2014/main" id="{BF7E419E-45ED-69FC-6BE7-181A01AEF111}"/>
              </a:ext>
            </a:extLst>
          </p:cNvPr>
          <p:cNvGrpSpPr/>
          <p:nvPr/>
        </p:nvGrpSpPr>
        <p:grpSpPr>
          <a:xfrm>
            <a:off x="8513825" y="3733353"/>
            <a:ext cx="2867642" cy="383002"/>
            <a:chOff x="4273350" y="2080469"/>
            <a:chExt cx="1433821" cy="191501"/>
          </a:xfrm>
        </p:grpSpPr>
        <p:grpSp>
          <p:nvGrpSpPr>
            <p:cNvPr id="209" name="Google Shape;8639;p75">
              <a:extLst>
                <a:ext uri="{FF2B5EF4-FFF2-40B4-BE49-F238E27FC236}">
                  <a16:creationId xmlns:a16="http://schemas.microsoft.com/office/drawing/2014/main" id="{2555CF75-D9CA-2A12-8FF9-46E5B326F064}"/>
                </a:ext>
              </a:extLst>
            </p:cNvPr>
            <p:cNvGrpSpPr/>
            <p:nvPr/>
          </p:nvGrpSpPr>
          <p:grpSpPr>
            <a:xfrm>
              <a:off x="4273350" y="2080469"/>
              <a:ext cx="1433821" cy="0"/>
              <a:chOff x="5224975" y="2962250"/>
              <a:chExt cx="1544400" cy="0"/>
            </a:xfrm>
          </p:grpSpPr>
          <p:cxnSp>
            <p:nvCxnSpPr>
              <p:cNvPr id="213" name="Google Shape;8640;p75">
                <a:extLst>
                  <a:ext uri="{FF2B5EF4-FFF2-40B4-BE49-F238E27FC236}">
                    <a16:creationId xmlns:a16="http://schemas.microsoft.com/office/drawing/2014/main" id="{39384702-FE44-3A6E-745A-8973B91D8CB0}"/>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4" name="Google Shape;8641;p75">
                <a:extLst>
                  <a:ext uri="{FF2B5EF4-FFF2-40B4-BE49-F238E27FC236}">
                    <a16:creationId xmlns:a16="http://schemas.microsoft.com/office/drawing/2014/main" id="{F51AF9FF-3EC7-454C-AAA6-B230691A313D}"/>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10" name="Google Shape;8642;p75">
              <a:extLst>
                <a:ext uri="{FF2B5EF4-FFF2-40B4-BE49-F238E27FC236}">
                  <a16:creationId xmlns:a16="http://schemas.microsoft.com/office/drawing/2014/main" id="{CC073153-9ED2-D002-C529-7C821B5764C5}"/>
                </a:ext>
              </a:extLst>
            </p:cNvPr>
            <p:cNvGrpSpPr/>
            <p:nvPr/>
          </p:nvGrpSpPr>
          <p:grpSpPr>
            <a:xfrm>
              <a:off x="4273350" y="2271969"/>
              <a:ext cx="1433821" cy="0"/>
              <a:chOff x="5224975" y="2962250"/>
              <a:chExt cx="1544400" cy="0"/>
            </a:xfrm>
          </p:grpSpPr>
          <p:cxnSp>
            <p:nvCxnSpPr>
              <p:cNvPr id="211" name="Google Shape;8643;p75">
                <a:extLst>
                  <a:ext uri="{FF2B5EF4-FFF2-40B4-BE49-F238E27FC236}">
                    <a16:creationId xmlns:a16="http://schemas.microsoft.com/office/drawing/2014/main" id="{E667DC28-174D-3C57-C72A-D16FFFCAE4D1}"/>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2" name="Google Shape;8644;p75">
                <a:extLst>
                  <a:ext uri="{FF2B5EF4-FFF2-40B4-BE49-F238E27FC236}">
                    <a16:creationId xmlns:a16="http://schemas.microsoft.com/office/drawing/2014/main" id="{F6CBFCDC-523B-5656-F864-9FBA659BD1BC}"/>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15" name="Google Shape;8645;p75">
            <a:extLst>
              <a:ext uri="{FF2B5EF4-FFF2-40B4-BE49-F238E27FC236}">
                <a16:creationId xmlns:a16="http://schemas.microsoft.com/office/drawing/2014/main" id="{9DF92312-DF43-4E0B-8999-D2E04DA198AD}"/>
              </a:ext>
            </a:extLst>
          </p:cNvPr>
          <p:cNvGrpSpPr/>
          <p:nvPr/>
        </p:nvGrpSpPr>
        <p:grpSpPr>
          <a:xfrm>
            <a:off x="8516935" y="1938489"/>
            <a:ext cx="2861422" cy="1486778"/>
            <a:chOff x="5159450" y="1919950"/>
            <a:chExt cx="1541050" cy="862500"/>
          </a:xfrm>
        </p:grpSpPr>
        <p:sp>
          <p:nvSpPr>
            <p:cNvPr id="216" name="Google Shape;8646;p75">
              <a:extLst>
                <a:ext uri="{FF2B5EF4-FFF2-40B4-BE49-F238E27FC236}">
                  <a16:creationId xmlns:a16="http://schemas.microsoft.com/office/drawing/2014/main" id="{568ECE21-DC78-8605-B721-7476ABEC4AD3}"/>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cs typeface="B Nazanin" panose="00000400000000000000" pitchFamily="2" charset="-78"/>
              </a:endParaRPr>
            </a:p>
          </p:txBody>
        </p:sp>
        <p:grpSp>
          <p:nvGrpSpPr>
            <p:cNvPr id="217" name="Google Shape;8647;p75">
              <a:extLst>
                <a:ext uri="{FF2B5EF4-FFF2-40B4-BE49-F238E27FC236}">
                  <a16:creationId xmlns:a16="http://schemas.microsoft.com/office/drawing/2014/main" id="{5AA76C45-D410-1C8A-7CCF-5CDE7F50CE32}"/>
                </a:ext>
              </a:extLst>
            </p:cNvPr>
            <p:cNvGrpSpPr/>
            <p:nvPr/>
          </p:nvGrpSpPr>
          <p:grpSpPr>
            <a:xfrm>
              <a:off x="5159450" y="1919950"/>
              <a:ext cx="1541050" cy="862500"/>
              <a:chOff x="5159450" y="1919950"/>
              <a:chExt cx="1541050" cy="862500"/>
            </a:xfrm>
          </p:grpSpPr>
          <p:cxnSp>
            <p:nvCxnSpPr>
              <p:cNvPr id="218" name="Google Shape;8648;p75">
                <a:extLst>
                  <a:ext uri="{FF2B5EF4-FFF2-40B4-BE49-F238E27FC236}">
                    <a16:creationId xmlns:a16="http://schemas.microsoft.com/office/drawing/2014/main" id="{65D443D4-B01B-5C70-03D9-B43548A9D201}"/>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9" name="Google Shape;8649;p75">
                <a:extLst>
                  <a:ext uri="{FF2B5EF4-FFF2-40B4-BE49-F238E27FC236}">
                    <a16:creationId xmlns:a16="http://schemas.microsoft.com/office/drawing/2014/main" id="{C60FEE01-4FA3-A0CE-072F-0871CD7FB19B}"/>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20" name="Google Shape;8650;p75">
            <a:extLst>
              <a:ext uri="{FF2B5EF4-FFF2-40B4-BE49-F238E27FC236}">
                <a16:creationId xmlns:a16="http://schemas.microsoft.com/office/drawing/2014/main" id="{E892BCEF-9D25-A17E-F8F2-08FFFCF5C19F}"/>
              </a:ext>
            </a:extLst>
          </p:cNvPr>
          <p:cNvGrpSpPr/>
          <p:nvPr/>
        </p:nvGrpSpPr>
        <p:grpSpPr>
          <a:xfrm>
            <a:off x="8497162" y="4385143"/>
            <a:ext cx="2900968" cy="2104174"/>
            <a:chOff x="5230575" y="1554475"/>
            <a:chExt cx="2137150" cy="1550150"/>
          </a:xfrm>
        </p:grpSpPr>
        <p:sp>
          <p:nvSpPr>
            <p:cNvPr id="221" name="Google Shape;8651;p75">
              <a:extLst>
                <a:ext uri="{FF2B5EF4-FFF2-40B4-BE49-F238E27FC236}">
                  <a16:creationId xmlns:a16="http://schemas.microsoft.com/office/drawing/2014/main" id="{C1543F2A-D9F7-B82D-08CC-7BD19C445165}"/>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2" name="Google Shape;8652;p75">
              <a:extLst>
                <a:ext uri="{FF2B5EF4-FFF2-40B4-BE49-F238E27FC236}">
                  <a16:creationId xmlns:a16="http://schemas.microsoft.com/office/drawing/2014/main" id="{AB561FC0-6340-D24E-46B2-DC1587A55CEE}"/>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3" name="Google Shape;8653;p75">
              <a:extLst>
                <a:ext uri="{FF2B5EF4-FFF2-40B4-BE49-F238E27FC236}">
                  <a16:creationId xmlns:a16="http://schemas.microsoft.com/office/drawing/2014/main" id="{1BFC402F-D3DB-109D-D533-6774A2B1D36C}"/>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4" name="Google Shape;8654;p75">
              <a:extLst>
                <a:ext uri="{FF2B5EF4-FFF2-40B4-BE49-F238E27FC236}">
                  <a16:creationId xmlns:a16="http://schemas.microsoft.com/office/drawing/2014/main" id="{3BE9551E-84EF-A449-7DD9-2671B9912368}"/>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5" name="Google Shape;8655;p75">
              <a:extLst>
                <a:ext uri="{FF2B5EF4-FFF2-40B4-BE49-F238E27FC236}">
                  <a16:creationId xmlns:a16="http://schemas.microsoft.com/office/drawing/2014/main" id="{486CBCA8-005E-4047-4E09-FC04B6E5DEEB}"/>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6" name="Google Shape;8656;p75">
              <a:extLst>
                <a:ext uri="{FF2B5EF4-FFF2-40B4-BE49-F238E27FC236}">
                  <a16:creationId xmlns:a16="http://schemas.microsoft.com/office/drawing/2014/main" id="{07260B57-B828-4713-F26E-632D5E014E76}"/>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7" name="Google Shape;8657;p75">
              <a:extLst>
                <a:ext uri="{FF2B5EF4-FFF2-40B4-BE49-F238E27FC236}">
                  <a16:creationId xmlns:a16="http://schemas.microsoft.com/office/drawing/2014/main" id="{F70C7D43-2BAB-AC4B-E6BC-0E0B35E8355A}"/>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8" name="Google Shape;8658;p75">
              <a:extLst>
                <a:ext uri="{FF2B5EF4-FFF2-40B4-BE49-F238E27FC236}">
                  <a16:creationId xmlns:a16="http://schemas.microsoft.com/office/drawing/2014/main" id="{0E108EC0-8F01-F3F1-ACA5-FFC3FC2464EB}"/>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29" name="Google Shape;8659;p75">
              <a:extLst>
                <a:ext uri="{FF2B5EF4-FFF2-40B4-BE49-F238E27FC236}">
                  <a16:creationId xmlns:a16="http://schemas.microsoft.com/office/drawing/2014/main" id="{D65F0A52-E623-095E-0DD7-773124BA00E1}"/>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0" name="Google Shape;8660;p75">
              <a:extLst>
                <a:ext uri="{FF2B5EF4-FFF2-40B4-BE49-F238E27FC236}">
                  <a16:creationId xmlns:a16="http://schemas.microsoft.com/office/drawing/2014/main" id="{51FEDB6E-9AAB-767D-B170-473ABA1CA95B}"/>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1" name="Google Shape;8661;p75">
              <a:extLst>
                <a:ext uri="{FF2B5EF4-FFF2-40B4-BE49-F238E27FC236}">
                  <a16:creationId xmlns:a16="http://schemas.microsoft.com/office/drawing/2014/main" id="{9F059855-ECA7-6FEE-941D-AB4413BD4582}"/>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2" name="Google Shape;8662;p75">
              <a:extLst>
                <a:ext uri="{FF2B5EF4-FFF2-40B4-BE49-F238E27FC236}">
                  <a16:creationId xmlns:a16="http://schemas.microsoft.com/office/drawing/2014/main" id="{2BB2B153-B4A8-EEA6-FB7E-0C3FC546ED95}"/>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33" name="Google Shape;8663;p75">
              <a:extLst>
                <a:ext uri="{FF2B5EF4-FFF2-40B4-BE49-F238E27FC236}">
                  <a16:creationId xmlns:a16="http://schemas.microsoft.com/office/drawing/2014/main" id="{81FD14F8-D1D0-905F-C109-3DC3EEF5EC1C}"/>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34" name="Google Shape;8664;p75">
            <a:extLst>
              <a:ext uri="{FF2B5EF4-FFF2-40B4-BE49-F238E27FC236}">
                <a16:creationId xmlns:a16="http://schemas.microsoft.com/office/drawing/2014/main" id="{9119D82A-1C36-8B3A-F054-588982C4110D}"/>
              </a:ext>
            </a:extLst>
          </p:cNvPr>
          <p:cNvGrpSpPr/>
          <p:nvPr/>
        </p:nvGrpSpPr>
        <p:grpSpPr>
          <a:xfrm rot="10800000">
            <a:off x="8530263" y="6569522"/>
            <a:ext cx="2834766" cy="1775892"/>
            <a:chOff x="5645403" y="2920021"/>
            <a:chExt cx="2650800" cy="2180614"/>
          </a:xfrm>
        </p:grpSpPr>
        <p:sp>
          <p:nvSpPr>
            <p:cNvPr id="235" name="Google Shape;8665;p75">
              <a:extLst>
                <a:ext uri="{FF2B5EF4-FFF2-40B4-BE49-F238E27FC236}">
                  <a16:creationId xmlns:a16="http://schemas.microsoft.com/office/drawing/2014/main" id="{C1D14503-B4F4-5639-D0C2-DF0526422DCF}"/>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36" name="Google Shape;8666;p75">
              <a:extLst>
                <a:ext uri="{FF2B5EF4-FFF2-40B4-BE49-F238E27FC236}">
                  <a16:creationId xmlns:a16="http://schemas.microsoft.com/office/drawing/2014/main" id="{BF7C135D-E2AA-3961-3935-EB4D34221882}"/>
                </a:ext>
              </a:extLst>
            </p:cNvPr>
            <p:cNvCxnSpPr>
              <a:stCxn id="23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7" name="Google Shape;8667;p75">
              <a:extLst>
                <a:ext uri="{FF2B5EF4-FFF2-40B4-BE49-F238E27FC236}">
                  <a16:creationId xmlns:a16="http://schemas.microsoft.com/office/drawing/2014/main" id="{B462FFE4-E881-E865-7808-C53CD6A7F282}"/>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38" name="Google Shape;8668;p75">
              <a:extLst>
                <a:ext uri="{FF2B5EF4-FFF2-40B4-BE49-F238E27FC236}">
                  <a16:creationId xmlns:a16="http://schemas.microsoft.com/office/drawing/2014/main" id="{63869FDD-EA3F-358B-2E99-E571BEAE19A7}"/>
                </a:ext>
              </a:extLst>
            </p:cNvPr>
            <p:cNvCxnSpPr>
              <a:endCxn id="23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9" name="Google Shape;8669;p75">
              <a:extLst>
                <a:ext uri="{FF2B5EF4-FFF2-40B4-BE49-F238E27FC236}">
                  <a16:creationId xmlns:a16="http://schemas.microsoft.com/office/drawing/2014/main" id="{A98F2DE5-214B-53A0-68D3-332465D51F3A}"/>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40" name="Google Shape;8670;p75">
              <a:extLst>
                <a:ext uri="{FF2B5EF4-FFF2-40B4-BE49-F238E27FC236}">
                  <a16:creationId xmlns:a16="http://schemas.microsoft.com/office/drawing/2014/main" id="{57CEF71D-3858-2549-0CCB-206EC2BB1D35}"/>
                </a:ext>
              </a:extLst>
            </p:cNvPr>
            <p:cNvCxnSpPr>
              <a:stCxn id="23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41" name="Google Shape;8671;p75">
              <a:extLst>
                <a:ext uri="{FF2B5EF4-FFF2-40B4-BE49-F238E27FC236}">
                  <a16:creationId xmlns:a16="http://schemas.microsoft.com/office/drawing/2014/main" id="{0FCA35DB-644C-DD37-7A90-82097B42A73B}"/>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242" name="Google Shape;8672;p75">
              <a:extLst>
                <a:ext uri="{FF2B5EF4-FFF2-40B4-BE49-F238E27FC236}">
                  <a16:creationId xmlns:a16="http://schemas.microsoft.com/office/drawing/2014/main" id="{C1F4B03D-2D2D-2B07-73D2-6B1D94A3B7FB}"/>
                </a:ext>
              </a:extLst>
            </p:cNvPr>
            <p:cNvCxnSpPr>
              <a:endCxn id="24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43" name="Google Shape;8673;p75">
            <a:extLst>
              <a:ext uri="{FF2B5EF4-FFF2-40B4-BE49-F238E27FC236}">
                <a16:creationId xmlns:a16="http://schemas.microsoft.com/office/drawing/2014/main" id="{290D5343-CD96-8BDF-3225-6A99E3A1C055}"/>
              </a:ext>
            </a:extLst>
          </p:cNvPr>
          <p:cNvGrpSpPr/>
          <p:nvPr/>
        </p:nvGrpSpPr>
        <p:grpSpPr>
          <a:xfrm>
            <a:off x="14730983" y="4376233"/>
            <a:ext cx="2143486" cy="2043158"/>
            <a:chOff x="7189833" y="2022667"/>
            <a:chExt cx="1251159" cy="1192597"/>
          </a:xfrm>
        </p:grpSpPr>
        <p:sp>
          <p:nvSpPr>
            <p:cNvPr id="244" name="Google Shape;8674;p75">
              <a:extLst>
                <a:ext uri="{FF2B5EF4-FFF2-40B4-BE49-F238E27FC236}">
                  <a16:creationId xmlns:a16="http://schemas.microsoft.com/office/drawing/2014/main" id="{6F9818EE-6209-30A9-D325-9D34CBD64C1B}"/>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5" name="Google Shape;8675;p75">
              <a:extLst>
                <a:ext uri="{FF2B5EF4-FFF2-40B4-BE49-F238E27FC236}">
                  <a16:creationId xmlns:a16="http://schemas.microsoft.com/office/drawing/2014/main" id="{30DA792A-B5C7-165F-1F23-37608649B34E}"/>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6" name="Google Shape;8676;p75">
              <a:extLst>
                <a:ext uri="{FF2B5EF4-FFF2-40B4-BE49-F238E27FC236}">
                  <a16:creationId xmlns:a16="http://schemas.microsoft.com/office/drawing/2014/main" id="{87138ED3-5BDC-5C10-DC7E-6B79C61865C2}"/>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47" name="Google Shape;8677;p75">
              <a:extLst>
                <a:ext uri="{FF2B5EF4-FFF2-40B4-BE49-F238E27FC236}">
                  <a16:creationId xmlns:a16="http://schemas.microsoft.com/office/drawing/2014/main" id="{223EC9FD-2284-58C8-A652-E7CE2765BC19}"/>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48" name="Google Shape;8678;p75">
            <a:extLst>
              <a:ext uri="{FF2B5EF4-FFF2-40B4-BE49-F238E27FC236}">
                <a16:creationId xmlns:a16="http://schemas.microsoft.com/office/drawing/2014/main" id="{0D7EE054-99B4-42AE-976E-BB2B0AE21C2C}"/>
              </a:ext>
            </a:extLst>
          </p:cNvPr>
          <p:cNvGrpSpPr/>
          <p:nvPr/>
        </p:nvGrpSpPr>
        <p:grpSpPr>
          <a:xfrm>
            <a:off x="1413524" y="5229047"/>
            <a:ext cx="3390748" cy="3121674"/>
            <a:chOff x="727421" y="2828315"/>
            <a:chExt cx="1695374" cy="1560837"/>
          </a:xfrm>
        </p:grpSpPr>
        <p:grpSp>
          <p:nvGrpSpPr>
            <p:cNvPr id="249" name="Google Shape;8679;p75">
              <a:extLst>
                <a:ext uri="{FF2B5EF4-FFF2-40B4-BE49-F238E27FC236}">
                  <a16:creationId xmlns:a16="http://schemas.microsoft.com/office/drawing/2014/main" id="{E40DC7EB-4A4C-3D0B-0BC3-CE81ED8443AB}"/>
                </a:ext>
              </a:extLst>
            </p:cNvPr>
            <p:cNvGrpSpPr/>
            <p:nvPr/>
          </p:nvGrpSpPr>
          <p:grpSpPr>
            <a:xfrm>
              <a:off x="819108" y="2882501"/>
              <a:ext cx="103104" cy="1426186"/>
              <a:chOff x="4674013" y="3100904"/>
              <a:chExt cx="122758" cy="1698043"/>
            </a:xfrm>
          </p:grpSpPr>
          <p:sp>
            <p:nvSpPr>
              <p:cNvPr id="301" name="Google Shape;8680;p75">
                <a:extLst>
                  <a:ext uri="{FF2B5EF4-FFF2-40B4-BE49-F238E27FC236}">
                    <a16:creationId xmlns:a16="http://schemas.microsoft.com/office/drawing/2014/main" id="{89982DC2-86D2-59DA-D77F-8A5986C1B687}"/>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2" name="Google Shape;8681;p75">
                <a:extLst>
                  <a:ext uri="{FF2B5EF4-FFF2-40B4-BE49-F238E27FC236}">
                    <a16:creationId xmlns:a16="http://schemas.microsoft.com/office/drawing/2014/main" id="{D5FB04AE-53A3-9411-4C07-017FD416673F}"/>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3" name="Google Shape;8682;p75">
                <a:extLst>
                  <a:ext uri="{FF2B5EF4-FFF2-40B4-BE49-F238E27FC236}">
                    <a16:creationId xmlns:a16="http://schemas.microsoft.com/office/drawing/2014/main" id="{DBA74A8B-973F-C657-832F-8F10AE936E4A}"/>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4" name="Google Shape;8683;p75">
                <a:extLst>
                  <a:ext uri="{FF2B5EF4-FFF2-40B4-BE49-F238E27FC236}">
                    <a16:creationId xmlns:a16="http://schemas.microsoft.com/office/drawing/2014/main" id="{BB87893F-A3D6-0E36-6FEE-62398BB8776E}"/>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5" name="Google Shape;8684;p75">
                <a:extLst>
                  <a:ext uri="{FF2B5EF4-FFF2-40B4-BE49-F238E27FC236}">
                    <a16:creationId xmlns:a16="http://schemas.microsoft.com/office/drawing/2014/main" id="{0C3FCE33-ABDE-A6D5-D07E-3D00696F88FC}"/>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6" name="Google Shape;8685;p75">
                <a:extLst>
                  <a:ext uri="{FF2B5EF4-FFF2-40B4-BE49-F238E27FC236}">
                    <a16:creationId xmlns:a16="http://schemas.microsoft.com/office/drawing/2014/main" id="{D3852650-452B-C319-9131-0771BA236F94}"/>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7" name="Google Shape;8686;p75">
                <a:extLst>
                  <a:ext uri="{FF2B5EF4-FFF2-40B4-BE49-F238E27FC236}">
                    <a16:creationId xmlns:a16="http://schemas.microsoft.com/office/drawing/2014/main" id="{F54308B1-EC20-97D5-2283-3F3048EB0538}"/>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0" name="Google Shape;8687;p75">
              <a:extLst>
                <a:ext uri="{FF2B5EF4-FFF2-40B4-BE49-F238E27FC236}">
                  <a16:creationId xmlns:a16="http://schemas.microsoft.com/office/drawing/2014/main" id="{58006CE2-8FEE-2338-45C6-66D2F542D5D7}"/>
                </a:ext>
              </a:extLst>
            </p:cNvPr>
            <p:cNvGrpSpPr/>
            <p:nvPr/>
          </p:nvGrpSpPr>
          <p:grpSpPr>
            <a:xfrm>
              <a:off x="1062475" y="2882501"/>
              <a:ext cx="103104" cy="1426186"/>
              <a:chOff x="4940438" y="3100904"/>
              <a:chExt cx="122758" cy="1698043"/>
            </a:xfrm>
          </p:grpSpPr>
          <p:sp>
            <p:nvSpPr>
              <p:cNvPr id="294" name="Google Shape;8688;p75">
                <a:extLst>
                  <a:ext uri="{FF2B5EF4-FFF2-40B4-BE49-F238E27FC236}">
                    <a16:creationId xmlns:a16="http://schemas.microsoft.com/office/drawing/2014/main" id="{F29BFC5F-F19D-0A8E-F02B-67896D00C4B2}"/>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5" name="Google Shape;8689;p75">
                <a:extLst>
                  <a:ext uri="{FF2B5EF4-FFF2-40B4-BE49-F238E27FC236}">
                    <a16:creationId xmlns:a16="http://schemas.microsoft.com/office/drawing/2014/main" id="{42961A84-FEAC-CD57-E738-40AA25AB13E3}"/>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6" name="Google Shape;8690;p75">
                <a:extLst>
                  <a:ext uri="{FF2B5EF4-FFF2-40B4-BE49-F238E27FC236}">
                    <a16:creationId xmlns:a16="http://schemas.microsoft.com/office/drawing/2014/main" id="{E8620B45-563A-F32B-7B11-A6A9E97AEEAA}"/>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7" name="Google Shape;8691;p75">
                <a:extLst>
                  <a:ext uri="{FF2B5EF4-FFF2-40B4-BE49-F238E27FC236}">
                    <a16:creationId xmlns:a16="http://schemas.microsoft.com/office/drawing/2014/main" id="{5DAEBCB5-8B50-723E-7C97-B6AE13747FE6}"/>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8" name="Google Shape;8692;p75">
                <a:extLst>
                  <a:ext uri="{FF2B5EF4-FFF2-40B4-BE49-F238E27FC236}">
                    <a16:creationId xmlns:a16="http://schemas.microsoft.com/office/drawing/2014/main" id="{BA626A4E-E190-7DC3-AD07-2B23F4FE6626}"/>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9" name="Google Shape;8693;p75">
                <a:extLst>
                  <a:ext uri="{FF2B5EF4-FFF2-40B4-BE49-F238E27FC236}">
                    <a16:creationId xmlns:a16="http://schemas.microsoft.com/office/drawing/2014/main" id="{A8970AA9-69EC-EE07-EC95-DF7F18C32293}"/>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00" name="Google Shape;8694;p75">
                <a:extLst>
                  <a:ext uri="{FF2B5EF4-FFF2-40B4-BE49-F238E27FC236}">
                    <a16:creationId xmlns:a16="http://schemas.microsoft.com/office/drawing/2014/main" id="{E95B3B99-3CAB-D6DE-DE46-7EF637CF1DD7}"/>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1" name="Google Shape;8695;p75">
              <a:extLst>
                <a:ext uri="{FF2B5EF4-FFF2-40B4-BE49-F238E27FC236}">
                  <a16:creationId xmlns:a16="http://schemas.microsoft.com/office/drawing/2014/main" id="{D8616763-4F1F-4E5B-5913-1CCE35D34441}"/>
                </a:ext>
              </a:extLst>
            </p:cNvPr>
            <p:cNvGrpSpPr/>
            <p:nvPr/>
          </p:nvGrpSpPr>
          <p:grpSpPr>
            <a:xfrm>
              <a:off x="1299324" y="2882501"/>
              <a:ext cx="103104" cy="1426186"/>
              <a:chOff x="5206863" y="3100904"/>
              <a:chExt cx="122758" cy="1698043"/>
            </a:xfrm>
          </p:grpSpPr>
          <p:sp>
            <p:nvSpPr>
              <p:cNvPr id="287" name="Google Shape;8696;p75">
                <a:extLst>
                  <a:ext uri="{FF2B5EF4-FFF2-40B4-BE49-F238E27FC236}">
                    <a16:creationId xmlns:a16="http://schemas.microsoft.com/office/drawing/2014/main" id="{059FE36F-86C3-6F7B-5024-BA936CAFF145}"/>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8" name="Google Shape;8697;p75">
                <a:extLst>
                  <a:ext uri="{FF2B5EF4-FFF2-40B4-BE49-F238E27FC236}">
                    <a16:creationId xmlns:a16="http://schemas.microsoft.com/office/drawing/2014/main" id="{F9259FE5-21BB-420F-4EFF-51A1FD9F18B7}"/>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9" name="Google Shape;8698;p75">
                <a:extLst>
                  <a:ext uri="{FF2B5EF4-FFF2-40B4-BE49-F238E27FC236}">
                    <a16:creationId xmlns:a16="http://schemas.microsoft.com/office/drawing/2014/main" id="{0466DC75-2406-D3D1-2AFA-B556AE8B2B35}"/>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0" name="Google Shape;8699;p75">
                <a:extLst>
                  <a:ext uri="{FF2B5EF4-FFF2-40B4-BE49-F238E27FC236}">
                    <a16:creationId xmlns:a16="http://schemas.microsoft.com/office/drawing/2014/main" id="{FFD5D6C1-13D9-13E7-F7C8-03E903428526}"/>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1" name="Google Shape;8700;p75">
                <a:extLst>
                  <a:ext uri="{FF2B5EF4-FFF2-40B4-BE49-F238E27FC236}">
                    <a16:creationId xmlns:a16="http://schemas.microsoft.com/office/drawing/2014/main" id="{D57C7CC5-8A8F-35F8-CD06-B3D3AE3D80C4}"/>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2" name="Google Shape;8701;p75">
                <a:extLst>
                  <a:ext uri="{FF2B5EF4-FFF2-40B4-BE49-F238E27FC236}">
                    <a16:creationId xmlns:a16="http://schemas.microsoft.com/office/drawing/2014/main" id="{2010A1D7-A28A-9C5B-4914-04E105A5ECAC}"/>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93" name="Google Shape;8702;p75">
                <a:extLst>
                  <a:ext uri="{FF2B5EF4-FFF2-40B4-BE49-F238E27FC236}">
                    <a16:creationId xmlns:a16="http://schemas.microsoft.com/office/drawing/2014/main" id="{806030AD-DE48-C85C-D5B4-DB0361B32A7B}"/>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2" name="Google Shape;8703;p75">
              <a:extLst>
                <a:ext uri="{FF2B5EF4-FFF2-40B4-BE49-F238E27FC236}">
                  <a16:creationId xmlns:a16="http://schemas.microsoft.com/office/drawing/2014/main" id="{7FC1370D-A109-DF5B-5F8E-B54CCE992C54}"/>
                </a:ext>
              </a:extLst>
            </p:cNvPr>
            <p:cNvGrpSpPr/>
            <p:nvPr/>
          </p:nvGrpSpPr>
          <p:grpSpPr>
            <a:xfrm>
              <a:off x="1786057" y="2882501"/>
              <a:ext cx="103104" cy="1426186"/>
              <a:chOff x="6006138" y="3143629"/>
              <a:chExt cx="122758" cy="1698043"/>
            </a:xfrm>
          </p:grpSpPr>
          <p:sp>
            <p:nvSpPr>
              <p:cNvPr id="280" name="Google Shape;8704;p75">
                <a:extLst>
                  <a:ext uri="{FF2B5EF4-FFF2-40B4-BE49-F238E27FC236}">
                    <a16:creationId xmlns:a16="http://schemas.microsoft.com/office/drawing/2014/main" id="{A70445AA-B3E5-C2E9-C06D-A6A21AD29458}"/>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1" name="Google Shape;8705;p75">
                <a:extLst>
                  <a:ext uri="{FF2B5EF4-FFF2-40B4-BE49-F238E27FC236}">
                    <a16:creationId xmlns:a16="http://schemas.microsoft.com/office/drawing/2014/main" id="{D5849492-FC4D-C7B9-4C64-FDF06AC2C926}"/>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2" name="Google Shape;8706;p75">
                <a:extLst>
                  <a:ext uri="{FF2B5EF4-FFF2-40B4-BE49-F238E27FC236}">
                    <a16:creationId xmlns:a16="http://schemas.microsoft.com/office/drawing/2014/main" id="{9AA5A3F9-F056-A158-AAB1-1D694E4FFC8C}"/>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3" name="Google Shape;8707;p75">
                <a:extLst>
                  <a:ext uri="{FF2B5EF4-FFF2-40B4-BE49-F238E27FC236}">
                    <a16:creationId xmlns:a16="http://schemas.microsoft.com/office/drawing/2014/main" id="{7773E8D0-A90A-D98B-6FF2-3474BBEB1AE9}"/>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4" name="Google Shape;8708;p75">
                <a:extLst>
                  <a:ext uri="{FF2B5EF4-FFF2-40B4-BE49-F238E27FC236}">
                    <a16:creationId xmlns:a16="http://schemas.microsoft.com/office/drawing/2014/main" id="{8FB7BEE8-5E73-4D8F-6299-C4A4C06E2623}"/>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5" name="Google Shape;8709;p75">
                <a:extLst>
                  <a:ext uri="{FF2B5EF4-FFF2-40B4-BE49-F238E27FC236}">
                    <a16:creationId xmlns:a16="http://schemas.microsoft.com/office/drawing/2014/main" id="{91BBAA88-8AB2-73F0-C960-CF2C7E89E01D}"/>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86" name="Google Shape;8710;p75">
                <a:extLst>
                  <a:ext uri="{FF2B5EF4-FFF2-40B4-BE49-F238E27FC236}">
                    <a16:creationId xmlns:a16="http://schemas.microsoft.com/office/drawing/2014/main" id="{BEE13ADD-BC2D-209B-F6E4-F30F67D8152C}"/>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3" name="Google Shape;8711;p75">
              <a:extLst>
                <a:ext uri="{FF2B5EF4-FFF2-40B4-BE49-F238E27FC236}">
                  <a16:creationId xmlns:a16="http://schemas.microsoft.com/office/drawing/2014/main" id="{48F1DBCF-1BA3-3B4A-A8CD-E468771056D5}"/>
                </a:ext>
              </a:extLst>
            </p:cNvPr>
            <p:cNvGrpSpPr/>
            <p:nvPr/>
          </p:nvGrpSpPr>
          <p:grpSpPr>
            <a:xfrm>
              <a:off x="2029422" y="2882501"/>
              <a:ext cx="103104" cy="1426186"/>
              <a:chOff x="6805413" y="3100904"/>
              <a:chExt cx="122758" cy="1698043"/>
            </a:xfrm>
          </p:grpSpPr>
          <p:sp>
            <p:nvSpPr>
              <p:cNvPr id="273" name="Google Shape;8712;p75">
                <a:extLst>
                  <a:ext uri="{FF2B5EF4-FFF2-40B4-BE49-F238E27FC236}">
                    <a16:creationId xmlns:a16="http://schemas.microsoft.com/office/drawing/2014/main" id="{F440172B-A982-A461-E4D2-C4E69EF48A2D}"/>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4" name="Google Shape;8713;p75">
                <a:extLst>
                  <a:ext uri="{FF2B5EF4-FFF2-40B4-BE49-F238E27FC236}">
                    <a16:creationId xmlns:a16="http://schemas.microsoft.com/office/drawing/2014/main" id="{69A1AB93-C748-71A9-60C7-0C8F179916FD}"/>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5" name="Google Shape;8714;p75">
                <a:extLst>
                  <a:ext uri="{FF2B5EF4-FFF2-40B4-BE49-F238E27FC236}">
                    <a16:creationId xmlns:a16="http://schemas.microsoft.com/office/drawing/2014/main" id="{6393D443-FE6E-1F0B-F018-9182CA2B2B3A}"/>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6" name="Google Shape;8715;p75">
                <a:extLst>
                  <a:ext uri="{FF2B5EF4-FFF2-40B4-BE49-F238E27FC236}">
                    <a16:creationId xmlns:a16="http://schemas.microsoft.com/office/drawing/2014/main" id="{47443F80-E237-81C7-19D9-A815A30C1395}"/>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7" name="Google Shape;8716;p75">
                <a:extLst>
                  <a:ext uri="{FF2B5EF4-FFF2-40B4-BE49-F238E27FC236}">
                    <a16:creationId xmlns:a16="http://schemas.microsoft.com/office/drawing/2014/main" id="{6EC9C160-891D-5BDF-8DFA-A0C2C8106739}"/>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8" name="Google Shape;8717;p75">
                <a:extLst>
                  <a:ext uri="{FF2B5EF4-FFF2-40B4-BE49-F238E27FC236}">
                    <a16:creationId xmlns:a16="http://schemas.microsoft.com/office/drawing/2014/main" id="{4D24E072-BBA8-78B4-412A-8DDB8D9D2619}"/>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9" name="Google Shape;8718;p75">
                <a:extLst>
                  <a:ext uri="{FF2B5EF4-FFF2-40B4-BE49-F238E27FC236}">
                    <a16:creationId xmlns:a16="http://schemas.microsoft.com/office/drawing/2014/main" id="{E858B8F9-C5C0-2671-8A23-4407AFC66B67}"/>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4" name="Google Shape;8719;p75">
              <a:extLst>
                <a:ext uri="{FF2B5EF4-FFF2-40B4-BE49-F238E27FC236}">
                  <a16:creationId xmlns:a16="http://schemas.microsoft.com/office/drawing/2014/main" id="{0200E541-D63D-05BB-BA1B-BE6FB4166853}"/>
                </a:ext>
              </a:extLst>
            </p:cNvPr>
            <p:cNvGrpSpPr/>
            <p:nvPr/>
          </p:nvGrpSpPr>
          <p:grpSpPr>
            <a:xfrm>
              <a:off x="727421" y="2828315"/>
              <a:ext cx="1695374" cy="1560837"/>
              <a:chOff x="734799" y="2782450"/>
              <a:chExt cx="1571100" cy="1577400"/>
            </a:xfrm>
          </p:grpSpPr>
          <p:cxnSp>
            <p:nvCxnSpPr>
              <p:cNvPr id="271" name="Google Shape;8720;p75">
                <a:extLst>
                  <a:ext uri="{FF2B5EF4-FFF2-40B4-BE49-F238E27FC236}">
                    <a16:creationId xmlns:a16="http://schemas.microsoft.com/office/drawing/2014/main" id="{4B3F0053-6C61-03CB-E8FD-A9987D9D87B7}"/>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72" name="Google Shape;8721;p75">
                <a:extLst>
                  <a:ext uri="{FF2B5EF4-FFF2-40B4-BE49-F238E27FC236}">
                    <a16:creationId xmlns:a16="http://schemas.microsoft.com/office/drawing/2014/main" id="{18075EED-4651-FB5E-2F93-D31F952072F2}"/>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55" name="Google Shape;8722;p75">
              <a:extLst>
                <a:ext uri="{FF2B5EF4-FFF2-40B4-BE49-F238E27FC236}">
                  <a16:creationId xmlns:a16="http://schemas.microsoft.com/office/drawing/2014/main" id="{59676C09-0261-E5E1-DDF9-87BA5B8C37C3}"/>
                </a:ext>
              </a:extLst>
            </p:cNvPr>
            <p:cNvGrpSpPr/>
            <p:nvPr/>
          </p:nvGrpSpPr>
          <p:grpSpPr>
            <a:xfrm>
              <a:off x="2272795" y="2882501"/>
              <a:ext cx="103104" cy="1426186"/>
              <a:chOff x="5206863" y="3100904"/>
              <a:chExt cx="122758" cy="1698043"/>
            </a:xfrm>
          </p:grpSpPr>
          <p:sp>
            <p:nvSpPr>
              <p:cNvPr id="264" name="Google Shape;8723;p75">
                <a:extLst>
                  <a:ext uri="{FF2B5EF4-FFF2-40B4-BE49-F238E27FC236}">
                    <a16:creationId xmlns:a16="http://schemas.microsoft.com/office/drawing/2014/main" id="{71D70493-5EBF-6FD0-E9F5-03B21DD8A9A2}"/>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5" name="Google Shape;8724;p75">
                <a:extLst>
                  <a:ext uri="{FF2B5EF4-FFF2-40B4-BE49-F238E27FC236}">
                    <a16:creationId xmlns:a16="http://schemas.microsoft.com/office/drawing/2014/main" id="{C9741AD2-C85D-E42C-E3A5-486A5DAA92BB}"/>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6" name="Google Shape;8725;p75">
                <a:extLst>
                  <a:ext uri="{FF2B5EF4-FFF2-40B4-BE49-F238E27FC236}">
                    <a16:creationId xmlns:a16="http://schemas.microsoft.com/office/drawing/2014/main" id="{F0DF29A6-3C24-927B-16D0-A1CCD670B8CA}"/>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7" name="Google Shape;8726;p75">
                <a:extLst>
                  <a:ext uri="{FF2B5EF4-FFF2-40B4-BE49-F238E27FC236}">
                    <a16:creationId xmlns:a16="http://schemas.microsoft.com/office/drawing/2014/main" id="{E258EA79-9B9D-8FED-DC14-EFB8828527D6}"/>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8" name="Google Shape;8727;p75">
                <a:extLst>
                  <a:ext uri="{FF2B5EF4-FFF2-40B4-BE49-F238E27FC236}">
                    <a16:creationId xmlns:a16="http://schemas.microsoft.com/office/drawing/2014/main" id="{04A28E38-196F-F324-9A88-9805D5591826}"/>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9" name="Google Shape;8728;p75">
                <a:extLst>
                  <a:ext uri="{FF2B5EF4-FFF2-40B4-BE49-F238E27FC236}">
                    <a16:creationId xmlns:a16="http://schemas.microsoft.com/office/drawing/2014/main" id="{36D7DED9-B646-5CCA-5062-ECFFC1D05D32}"/>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70" name="Google Shape;8729;p75">
                <a:extLst>
                  <a:ext uri="{FF2B5EF4-FFF2-40B4-BE49-F238E27FC236}">
                    <a16:creationId xmlns:a16="http://schemas.microsoft.com/office/drawing/2014/main" id="{77FA7314-F2A3-93BA-DB40-33CDD730912B}"/>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256" name="Google Shape;8730;p75">
              <a:extLst>
                <a:ext uri="{FF2B5EF4-FFF2-40B4-BE49-F238E27FC236}">
                  <a16:creationId xmlns:a16="http://schemas.microsoft.com/office/drawing/2014/main" id="{A2ACF016-3B3D-A73F-33C6-9E2AF8B1E395}"/>
                </a:ext>
              </a:extLst>
            </p:cNvPr>
            <p:cNvGrpSpPr/>
            <p:nvPr/>
          </p:nvGrpSpPr>
          <p:grpSpPr>
            <a:xfrm>
              <a:off x="1542694" y="2882501"/>
              <a:ext cx="103104" cy="1426186"/>
              <a:chOff x="6006138" y="3143629"/>
              <a:chExt cx="122758" cy="1698043"/>
            </a:xfrm>
          </p:grpSpPr>
          <p:sp>
            <p:nvSpPr>
              <p:cNvPr id="257" name="Google Shape;8731;p75">
                <a:extLst>
                  <a:ext uri="{FF2B5EF4-FFF2-40B4-BE49-F238E27FC236}">
                    <a16:creationId xmlns:a16="http://schemas.microsoft.com/office/drawing/2014/main" id="{D1A73127-6EDE-E256-7EA7-32E567F1DAED}"/>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8" name="Google Shape;8732;p75">
                <a:extLst>
                  <a:ext uri="{FF2B5EF4-FFF2-40B4-BE49-F238E27FC236}">
                    <a16:creationId xmlns:a16="http://schemas.microsoft.com/office/drawing/2014/main" id="{8F758C30-F8BB-ACD0-7A3B-3DA31B0ECB3E}"/>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59" name="Google Shape;8733;p75">
                <a:extLst>
                  <a:ext uri="{FF2B5EF4-FFF2-40B4-BE49-F238E27FC236}">
                    <a16:creationId xmlns:a16="http://schemas.microsoft.com/office/drawing/2014/main" id="{A5809D36-3776-8FED-DAA4-87CCB33ADFB2}"/>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0" name="Google Shape;8734;p75">
                <a:extLst>
                  <a:ext uri="{FF2B5EF4-FFF2-40B4-BE49-F238E27FC236}">
                    <a16:creationId xmlns:a16="http://schemas.microsoft.com/office/drawing/2014/main" id="{0312F622-B0B9-A81A-7BD3-C9A9BBE5F410}"/>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1" name="Google Shape;8735;p75">
                <a:extLst>
                  <a:ext uri="{FF2B5EF4-FFF2-40B4-BE49-F238E27FC236}">
                    <a16:creationId xmlns:a16="http://schemas.microsoft.com/office/drawing/2014/main" id="{B9AD2C3C-3BE7-50AA-5FFF-7EED034E4F7D}"/>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2" name="Google Shape;8736;p75">
                <a:extLst>
                  <a:ext uri="{FF2B5EF4-FFF2-40B4-BE49-F238E27FC236}">
                    <a16:creationId xmlns:a16="http://schemas.microsoft.com/office/drawing/2014/main" id="{DD7A7C4E-0AFD-3DCC-306E-FF696FB88A98}"/>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263" name="Google Shape;8737;p75">
                <a:extLst>
                  <a:ext uri="{FF2B5EF4-FFF2-40B4-BE49-F238E27FC236}">
                    <a16:creationId xmlns:a16="http://schemas.microsoft.com/office/drawing/2014/main" id="{FA38A993-65DD-6BE1-5979-852D8D3C7E09}"/>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grpSp>
        <p:nvGrpSpPr>
          <p:cNvPr id="308" name="Google Shape;8738;p75">
            <a:extLst>
              <a:ext uri="{FF2B5EF4-FFF2-40B4-BE49-F238E27FC236}">
                <a16:creationId xmlns:a16="http://schemas.microsoft.com/office/drawing/2014/main" id="{B9450A66-696B-C625-6425-C52374314F24}"/>
              </a:ext>
            </a:extLst>
          </p:cNvPr>
          <p:cNvGrpSpPr/>
          <p:nvPr/>
        </p:nvGrpSpPr>
        <p:grpSpPr>
          <a:xfrm>
            <a:off x="11830683" y="4384189"/>
            <a:ext cx="2497086" cy="2050638"/>
            <a:chOff x="5183758" y="1210600"/>
            <a:chExt cx="3605380" cy="2960783"/>
          </a:xfrm>
        </p:grpSpPr>
        <p:sp>
          <p:nvSpPr>
            <p:cNvPr id="309" name="Google Shape;8739;p75">
              <a:extLst>
                <a:ext uri="{FF2B5EF4-FFF2-40B4-BE49-F238E27FC236}">
                  <a16:creationId xmlns:a16="http://schemas.microsoft.com/office/drawing/2014/main" id="{B139CADB-7365-4395-40A4-3A8AFC495566}"/>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0" name="Google Shape;8740;p75">
              <a:extLst>
                <a:ext uri="{FF2B5EF4-FFF2-40B4-BE49-F238E27FC236}">
                  <a16:creationId xmlns:a16="http://schemas.microsoft.com/office/drawing/2014/main" id="{D86B68B4-B7DA-91C2-AD3C-5258C66A7E21}"/>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1" name="Google Shape;8741;p75">
              <a:extLst>
                <a:ext uri="{FF2B5EF4-FFF2-40B4-BE49-F238E27FC236}">
                  <a16:creationId xmlns:a16="http://schemas.microsoft.com/office/drawing/2014/main" id="{C3FC3535-2A5F-7CE4-0BE9-79E1E36A83CC}"/>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12" name="Google Shape;8742;p75">
              <a:extLst>
                <a:ext uri="{FF2B5EF4-FFF2-40B4-BE49-F238E27FC236}">
                  <a16:creationId xmlns:a16="http://schemas.microsoft.com/office/drawing/2014/main" id="{605D00A2-EC20-C0C6-7A83-A884BDF59D33}"/>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13" name="Google Shape;8743;p75">
              <a:extLst>
                <a:ext uri="{FF2B5EF4-FFF2-40B4-BE49-F238E27FC236}">
                  <a16:creationId xmlns:a16="http://schemas.microsoft.com/office/drawing/2014/main" id="{E3C83AB8-D2E1-96FE-9602-D0B05388F15C}"/>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14" name="Google Shape;8744;p75">
              <a:extLst>
                <a:ext uri="{FF2B5EF4-FFF2-40B4-BE49-F238E27FC236}">
                  <a16:creationId xmlns:a16="http://schemas.microsoft.com/office/drawing/2014/main" id="{FBF3F054-6CD4-680D-BABC-D2915E46C895}"/>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15" name="Google Shape;8745;p75">
              <a:extLst>
                <a:ext uri="{FF2B5EF4-FFF2-40B4-BE49-F238E27FC236}">
                  <a16:creationId xmlns:a16="http://schemas.microsoft.com/office/drawing/2014/main" id="{5270ABE7-B1C0-0FB6-93B9-1421E0071F59}"/>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16" name="Google Shape;8746;p75">
              <a:extLst>
                <a:ext uri="{FF2B5EF4-FFF2-40B4-BE49-F238E27FC236}">
                  <a16:creationId xmlns:a16="http://schemas.microsoft.com/office/drawing/2014/main" id="{F3FC8E76-50DF-B676-3AF1-2FE8E9B1B3EC}"/>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7" name="Google Shape;8747;p75">
              <a:extLst>
                <a:ext uri="{FF2B5EF4-FFF2-40B4-BE49-F238E27FC236}">
                  <a16:creationId xmlns:a16="http://schemas.microsoft.com/office/drawing/2014/main" id="{D81E1B24-0AC6-EFDE-65D7-A3EC7ECE8FE8}"/>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18" name="Google Shape;8748;p75">
            <a:extLst>
              <a:ext uri="{FF2B5EF4-FFF2-40B4-BE49-F238E27FC236}">
                <a16:creationId xmlns:a16="http://schemas.microsoft.com/office/drawing/2014/main" id="{4551DA16-2A03-F1BC-8D4A-423D64B7D0AC}"/>
              </a:ext>
            </a:extLst>
          </p:cNvPr>
          <p:cNvGrpSpPr/>
          <p:nvPr/>
        </p:nvGrpSpPr>
        <p:grpSpPr>
          <a:xfrm>
            <a:off x="11544807" y="6660822"/>
            <a:ext cx="5329662" cy="1686880"/>
            <a:chOff x="5916567" y="1099697"/>
            <a:chExt cx="2556683" cy="809211"/>
          </a:xfrm>
        </p:grpSpPr>
        <p:sp>
          <p:nvSpPr>
            <p:cNvPr id="319" name="Google Shape;8749;p75">
              <a:extLst>
                <a:ext uri="{FF2B5EF4-FFF2-40B4-BE49-F238E27FC236}">
                  <a16:creationId xmlns:a16="http://schemas.microsoft.com/office/drawing/2014/main" id="{8DC65FBD-2EF2-C9D6-20C4-854D08C89347}"/>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0" name="Google Shape;8750;p75">
              <a:extLst>
                <a:ext uri="{FF2B5EF4-FFF2-40B4-BE49-F238E27FC236}">
                  <a16:creationId xmlns:a16="http://schemas.microsoft.com/office/drawing/2014/main" id="{94A886D1-3DD1-5B03-BB3F-347BE2A5E448}"/>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1" name="Google Shape;8751;p75">
              <a:extLst>
                <a:ext uri="{FF2B5EF4-FFF2-40B4-BE49-F238E27FC236}">
                  <a16:creationId xmlns:a16="http://schemas.microsoft.com/office/drawing/2014/main" id="{EFC26C40-AD7B-45E3-56AE-F7831BA505A5}"/>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2" name="Google Shape;8752;p75">
              <a:extLst>
                <a:ext uri="{FF2B5EF4-FFF2-40B4-BE49-F238E27FC236}">
                  <a16:creationId xmlns:a16="http://schemas.microsoft.com/office/drawing/2014/main" id="{8B84A716-50E8-F444-2CA8-50720801BED4}"/>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3" name="Google Shape;8753;p75">
              <a:extLst>
                <a:ext uri="{FF2B5EF4-FFF2-40B4-BE49-F238E27FC236}">
                  <a16:creationId xmlns:a16="http://schemas.microsoft.com/office/drawing/2014/main" id="{D555CB70-8840-660D-8C93-4EEF7719D38E}"/>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4" name="Google Shape;8754;p75">
              <a:extLst>
                <a:ext uri="{FF2B5EF4-FFF2-40B4-BE49-F238E27FC236}">
                  <a16:creationId xmlns:a16="http://schemas.microsoft.com/office/drawing/2014/main" id="{40206927-33D8-ECC0-FC6F-F697BE52E1F7}"/>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5" name="Google Shape;8755;p75">
              <a:extLst>
                <a:ext uri="{FF2B5EF4-FFF2-40B4-BE49-F238E27FC236}">
                  <a16:creationId xmlns:a16="http://schemas.microsoft.com/office/drawing/2014/main" id="{6DFAABC3-AE3E-05AA-009E-2505F7329D78}"/>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26" name="Google Shape;8756;p75">
              <a:extLst>
                <a:ext uri="{FF2B5EF4-FFF2-40B4-BE49-F238E27FC236}">
                  <a16:creationId xmlns:a16="http://schemas.microsoft.com/office/drawing/2014/main" id="{ED1F55D8-7341-B059-3BC7-A936F63B4D96}"/>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27" name="Google Shape;8757;p75">
            <a:extLst>
              <a:ext uri="{FF2B5EF4-FFF2-40B4-BE49-F238E27FC236}">
                <a16:creationId xmlns:a16="http://schemas.microsoft.com/office/drawing/2014/main" id="{58DA6B55-5271-8DCA-503C-63E3824E1319}"/>
              </a:ext>
            </a:extLst>
          </p:cNvPr>
          <p:cNvGrpSpPr/>
          <p:nvPr/>
        </p:nvGrpSpPr>
        <p:grpSpPr>
          <a:xfrm>
            <a:off x="11759887" y="1958540"/>
            <a:ext cx="2599702" cy="2046676"/>
            <a:chOff x="5900602" y="1193063"/>
            <a:chExt cx="1299851" cy="1023338"/>
          </a:xfrm>
        </p:grpSpPr>
        <p:grpSp>
          <p:nvGrpSpPr>
            <p:cNvPr id="328" name="Google Shape;8758;p75">
              <a:extLst>
                <a:ext uri="{FF2B5EF4-FFF2-40B4-BE49-F238E27FC236}">
                  <a16:creationId xmlns:a16="http://schemas.microsoft.com/office/drawing/2014/main" id="{2DECC2FF-74C5-8CBD-B14C-B3BB858D5737}"/>
                </a:ext>
              </a:extLst>
            </p:cNvPr>
            <p:cNvGrpSpPr/>
            <p:nvPr/>
          </p:nvGrpSpPr>
          <p:grpSpPr>
            <a:xfrm>
              <a:off x="6743564" y="1193063"/>
              <a:ext cx="456889" cy="700379"/>
              <a:chOff x="6743564" y="1193063"/>
              <a:chExt cx="456889" cy="700379"/>
            </a:xfrm>
          </p:grpSpPr>
          <p:grpSp>
            <p:nvGrpSpPr>
              <p:cNvPr id="350" name="Google Shape;8759;p75">
                <a:extLst>
                  <a:ext uri="{FF2B5EF4-FFF2-40B4-BE49-F238E27FC236}">
                    <a16:creationId xmlns:a16="http://schemas.microsoft.com/office/drawing/2014/main" id="{66B41D2E-2B23-330A-A14B-9EEAE7EA09E2}"/>
                  </a:ext>
                </a:extLst>
              </p:cNvPr>
              <p:cNvGrpSpPr/>
              <p:nvPr/>
            </p:nvGrpSpPr>
            <p:grpSpPr>
              <a:xfrm>
                <a:off x="6743564" y="1690731"/>
                <a:ext cx="214402" cy="202710"/>
                <a:chOff x="6743564" y="1690731"/>
                <a:chExt cx="214402" cy="202710"/>
              </a:xfrm>
            </p:grpSpPr>
            <p:sp>
              <p:nvSpPr>
                <p:cNvPr id="354" name="Google Shape;8760;p75">
                  <a:extLst>
                    <a:ext uri="{FF2B5EF4-FFF2-40B4-BE49-F238E27FC236}">
                      <a16:creationId xmlns:a16="http://schemas.microsoft.com/office/drawing/2014/main" id="{5ACB78CB-E54E-422B-5DFD-93844D1398CF}"/>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55" name="Google Shape;8761;p75">
                  <a:extLst>
                    <a:ext uri="{FF2B5EF4-FFF2-40B4-BE49-F238E27FC236}">
                      <a16:creationId xmlns:a16="http://schemas.microsoft.com/office/drawing/2014/main" id="{607D71E5-F8F9-E70E-9A39-A7554E1F1BE0}"/>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51" name="Google Shape;8762;p75">
                <a:extLst>
                  <a:ext uri="{FF2B5EF4-FFF2-40B4-BE49-F238E27FC236}">
                    <a16:creationId xmlns:a16="http://schemas.microsoft.com/office/drawing/2014/main" id="{D197B96B-6D20-D074-6CA2-2CCC2166625F}"/>
                  </a:ext>
                </a:extLst>
              </p:cNvPr>
              <p:cNvGrpSpPr/>
              <p:nvPr/>
            </p:nvGrpSpPr>
            <p:grpSpPr>
              <a:xfrm>
                <a:off x="6915505" y="1193063"/>
                <a:ext cx="284947" cy="589637"/>
                <a:chOff x="6915505" y="1193063"/>
                <a:chExt cx="284947" cy="589637"/>
              </a:xfrm>
            </p:grpSpPr>
            <p:sp>
              <p:nvSpPr>
                <p:cNvPr id="352" name="Google Shape;8763;p75">
                  <a:extLst>
                    <a:ext uri="{FF2B5EF4-FFF2-40B4-BE49-F238E27FC236}">
                      <a16:creationId xmlns:a16="http://schemas.microsoft.com/office/drawing/2014/main" id="{58483A3D-2FF1-2FE9-6BAB-DE1753FB6056}"/>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53" name="Google Shape;8764;p75">
                  <a:extLst>
                    <a:ext uri="{FF2B5EF4-FFF2-40B4-BE49-F238E27FC236}">
                      <a16:creationId xmlns:a16="http://schemas.microsoft.com/office/drawing/2014/main" id="{65160FCF-0F80-2BAE-C570-7504719B474E}"/>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9" name="Google Shape;8765;p75">
              <a:extLst>
                <a:ext uri="{FF2B5EF4-FFF2-40B4-BE49-F238E27FC236}">
                  <a16:creationId xmlns:a16="http://schemas.microsoft.com/office/drawing/2014/main" id="{140BD913-4D85-B468-FA24-112CB0D8DA06}"/>
                </a:ext>
              </a:extLst>
            </p:cNvPr>
            <p:cNvGrpSpPr/>
            <p:nvPr/>
          </p:nvGrpSpPr>
          <p:grpSpPr>
            <a:xfrm>
              <a:off x="6520337" y="1193063"/>
              <a:ext cx="341815" cy="801589"/>
              <a:chOff x="6520337" y="1193063"/>
              <a:chExt cx="341815" cy="801589"/>
            </a:xfrm>
          </p:grpSpPr>
          <p:grpSp>
            <p:nvGrpSpPr>
              <p:cNvPr id="344" name="Google Shape;8766;p75">
                <a:extLst>
                  <a:ext uri="{FF2B5EF4-FFF2-40B4-BE49-F238E27FC236}">
                    <a16:creationId xmlns:a16="http://schemas.microsoft.com/office/drawing/2014/main" id="{0B75573E-AEDE-CD67-015C-B66C6097F817}"/>
                  </a:ext>
                </a:extLst>
              </p:cNvPr>
              <p:cNvGrpSpPr/>
              <p:nvPr/>
            </p:nvGrpSpPr>
            <p:grpSpPr>
              <a:xfrm>
                <a:off x="6520337" y="1589527"/>
                <a:ext cx="213950" cy="405125"/>
                <a:chOff x="6520337" y="1589527"/>
                <a:chExt cx="213950" cy="405125"/>
              </a:xfrm>
            </p:grpSpPr>
            <p:sp>
              <p:nvSpPr>
                <p:cNvPr id="348" name="Google Shape;8767;p75">
                  <a:extLst>
                    <a:ext uri="{FF2B5EF4-FFF2-40B4-BE49-F238E27FC236}">
                      <a16:creationId xmlns:a16="http://schemas.microsoft.com/office/drawing/2014/main" id="{6C024D2F-D570-B71E-F2A1-E99C3315137F}"/>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9" name="Google Shape;8768;p75">
                  <a:extLst>
                    <a:ext uri="{FF2B5EF4-FFF2-40B4-BE49-F238E27FC236}">
                      <a16:creationId xmlns:a16="http://schemas.microsoft.com/office/drawing/2014/main" id="{B3AE084D-C800-D211-9268-373B6C19156C}"/>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45" name="Google Shape;8769;p75">
                <a:extLst>
                  <a:ext uri="{FF2B5EF4-FFF2-40B4-BE49-F238E27FC236}">
                    <a16:creationId xmlns:a16="http://schemas.microsoft.com/office/drawing/2014/main" id="{58D74816-A1B4-70A7-62BD-DFA1E2878694}"/>
                  </a:ext>
                </a:extLst>
              </p:cNvPr>
              <p:cNvGrpSpPr/>
              <p:nvPr/>
            </p:nvGrpSpPr>
            <p:grpSpPr>
              <a:xfrm>
                <a:off x="6577204" y="1193063"/>
                <a:ext cx="284947" cy="453562"/>
                <a:chOff x="6577204" y="1193063"/>
                <a:chExt cx="284947" cy="453562"/>
              </a:xfrm>
            </p:grpSpPr>
            <p:sp>
              <p:nvSpPr>
                <p:cNvPr id="346" name="Google Shape;8770;p75">
                  <a:extLst>
                    <a:ext uri="{FF2B5EF4-FFF2-40B4-BE49-F238E27FC236}">
                      <a16:creationId xmlns:a16="http://schemas.microsoft.com/office/drawing/2014/main" id="{B6F08482-9A51-A437-1375-DA5F78876B29}"/>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47" name="Google Shape;8771;p75">
                  <a:extLst>
                    <a:ext uri="{FF2B5EF4-FFF2-40B4-BE49-F238E27FC236}">
                      <a16:creationId xmlns:a16="http://schemas.microsoft.com/office/drawing/2014/main" id="{8B3C68EE-5055-A0AC-8D60-4598C53066EE}"/>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30" name="Google Shape;8772;p75">
              <a:extLst>
                <a:ext uri="{FF2B5EF4-FFF2-40B4-BE49-F238E27FC236}">
                  <a16:creationId xmlns:a16="http://schemas.microsoft.com/office/drawing/2014/main" id="{A4779911-A38F-D143-2170-9B74BE18CE7B}"/>
                </a:ext>
              </a:extLst>
            </p:cNvPr>
            <p:cNvGrpSpPr/>
            <p:nvPr/>
          </p:nvGrpSpPr>
          <p:grpSpPr>
            <a:xfrm>
              <a:off x="6238903" y="1193063"/>
              <a:ext cx="300475" cy="901782"/>
              <a:chOff x="6238903" y="1193063"/>
              <a:chExt cx="300475" cy="901782"/>
            </a:xfrm>
          </p:grpSpPr>
          <p:grpSp>
            <p:nvGrpSpPr>
              <p:cNvPr id="338" name="Google Shape;8773;p75">
                <a:extLst>
                  <a:ext uri="{FF2B5EF4-FFF2-40B4-BE49-F238E27FC236}">
                    <a16:creationId xmlns:a16="http://schemas.microsoft.com/office/drawing/2014/main" id="{54712A47-C656-E587-4504-F497A82DEFE2}"/>
                  </a:ext>
                </a:extLst>
              </p:cNvPr>
              <p:cNvGrpSpPr/>
              <p:nvPr/>
            </p:nvGrpSpPr>
            <p:grpSpPr>
              <a:xfrm>
                <a:off x="6290865" y="1489315"/>
                <a:ext cx="248514" cy="605530"/>
                <a:chOff x="6290865" y="1489315"/>
                <a:chExt cx="248514" cy="605530"/>
              </a:xfrm>
            </p:grpSpPr>
            <p:sp>
              <p:nvSpPr>
                <p:cNvPr id="342" name="Google Shape;8774;p75">
                  <a:extLst>
                    <a:ext uri="{FF2B5EF4-FFF2-40B4-BE49-F238E27FC236}">
                      <a16:creationId xmlns:a16="http://schemas.microsoft.com/office/drawing/2014/main" id="{D09F62B3-E610-A336-AE33-6622140AC55E}"/>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43" name="Google Shape;8775;p75">
                  <a:extLst>
                    <a:ext uri="{FF2B5EF4-FFF2-40B4-BE49-F238E27FC236}">
                      <a16:creationId xmlns:a16="http://schemas.microsoft.com/office/drawing/2014/main" id="{DA3C8B44-A50D-849D-8825-A3A01613F242}"/>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39" name="Google Shape;8776;p75">
                <a:extLst>
                  <a:ext uri="{FF2B5EF4-FFF2-40B4-BE49-F238E27FC236}">
                    <a16:creationId xmlns:a16="http://schemas.microsoft.com/office/drawing/2014/main" id="{9B11CBC3-181C-83C9-0CAB-B2307E6DBB2B}"/>
                  </a:ext>
                </a:extLst>
              </p:cNvPr>
              <p:cNvGrpSpPr/>
              <p:nvPr/>
            </p:nvGrpSpPr>
            <p:grpSpPr>
              <a:xfrm>
                <a:off x="6238903" y="1193063"/>
                <a:ext cx="284947" cy="327512"/>
                <a:chOff x="6238903" y="1193063"/>
                <a:chExt cx="284947" cy="327512"/>
              </a:xfrm>
            </p:grpSpPr>
            <p:sp>
              <p:nvSpPr>
                <p:cNvPr id="340" name="Google Shape;8777;p75">
                  <a:extLst>
                    <a:ext uri="{FF2B5EF4-FFF2-40B4-BE49-F238E27FC236}">
                      <a16:creationId xmlns:a16="http://schemas.microsoft.com/office/drawing/2014/main" id="{109C179D-7E8B-2A00-9293-4FFD4AB9BC0D}"/>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41" name="Google Shape;8778;p75">
                  <a:extLst>
                    <a:ext uri="{FF2B5EF4-FFF2-40B4-BE49-F238E27FC236}">
                      <a16:creationId xmlns:a16="http://schemas.microsoft.com/office/drawing/2014/main" id="{4A7B64B3-1078-D377-C784-48A2940E67F8}"/>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31" name="Google Shape;8779;p75">
              <a:extLst>
                <a:ext uri="{FF2B5EF4-FFF2-40B4-BE49-F238E27FC236}">
                  <a16:creationId xmlns:a16="http://schemas.microsoft.com/office/drawing/2014/main" id="{431CE026-08F5-FD80-4F0C-010EF4008FBD}"/>
                </a:ext>
              </a:extLst>
            </p:cNvPr>
            <p:cNvGrpSpPr/>
            <p:nvPr/>
          </p:nvGrpSpPr>
          <p:grpSpPr>
            <a:xfrm>
              <a:off x="5900602" y="1193063"/>
              <a:ext cx="444345" cy="1023338"/>
              <a:chOff x="5900602" y="1193063"/>
              <a:chExt cx="444345" cy="1023338"/>
            </a:xfrm>
          </p:grpSpPr>
          <p:grpSp>
            <p:nvGrpSpPr>
              <p:cNvPr id="332" name="Google Shape;8780;p75">
                <a:extLst>
                  <a:ext uri="{FF2B5EF4-FFF2-40B4-BE49-F238E27FC236}">
                    <a16:creationId xmlns:a16="http://schemas.microsoft.com/office/drawing/2014/main" id="{6738D16B-F911-CB39-083C-492E7886BD18}"/>
                  </a:ext>
                </a:extLst>
              </p:cNvPr>
              <p:cNvGrpSpPr/>
              <p:nvPr/>
            </p:nvGrpSpPr>
            <p:grpSpPr>
              <a:xfrm>
                <a:off x="6046501" y="1367785"/>
                <a:ext cx="298446" cy="848616"/>
                <a:chOff x="6046501" y="1367785"/>
                <a:chExt cx="298446" cy="848616"/>
              </a:xfrm>
            </p:grpSpPr>
            <p:sp>
              <p:nvSpPr>
                <p:cNvPr id="336" name="Google Shape;8781;p75">
                  <a:extLst>
                    <a:ext uri="{FF2B5EF4-FFF2-40B4-BE49-F238E27FC236}">
                      <a16:creationId xmlns:a16="http://schemas.microsoft.com/office/drawing/2014/main" id="{9FC046EC-15CC-577C-6ED6-4DC1DDBC0424}"/>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sp>
              <p:nvSpPr>
                <p:cNvPr id="337" name="Google Shape;8782;p75">
                  <a:extLst>
                    <a:ext uri="{FF2B5EF4-FFF2-40B4-BE49-F238E27FC236}">
                      <a16:creationId xmlns:a16="http://schemas.microsoft.com/office/drawing/2014/main" id="{1C2B9F35-EFD5-80C6-82E6-BF3876543953}"/>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grpSp>
            <p:nvGrpSpPr>
              <p:cNvPr id="333" name="Google Shape;8783;p75">
                <a:extLst>
                  <a:ext uri="{FF2B5EF4-FFF2-40B4-BE49-F238E27FC236}">
                    <a16:creationId xmlns:a16="http://schemas.microsoft.com/office/drawing/2014/main" id="{CB337280-BB5C-D615-9C53-FC6576D4F3DE}"/>
                  </a:ext>
                </a:extLst>
              </p:cNvPr>
              <p:cNvGrpSpPr/>
              <p:nvPr/>
            </p:nvGrpSpPr>
            <p:grpSpPr>
              <a:xfrm>
                <a:off x="5900602" y="1193063"/>
                <a:ext cx="284947" cy="182312"/>
                <a:chOff x="5900602" y="1193063"/>
                <a:chExt cx="284947" cy="182312"/>
              </a:xfrm>
            </p:grpSpPr>
            <p:sp>
              <p:nvSpPr>
                <p:cNvPr id="334" name="Google Shape;8784;p75">
                  <a:extLst>
                    <a:ext uri="{FF2B5EF4-FFF2-40B4-BE49-F238E27FC236}">
                      <a16:creationId xmlns:a16="http://schemas.microsoft.com/office/drawing/2014/main" id="{3A90CB94-3891-8F56-BCC0-436C120F5568}"/>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35" name="Google Shape;8785;p75">
                  <a:extLst>
                    <a:ext uri="{FF2B5EF4-FFF2-40B4-BE49-F238E27FC236}">
                      <a16:creationId xmlns:a16="http://schemas.microsoft.com/office/drawing/2014/main" id="{B7440815-F8BF-26AB-7B42-6C9D4EE29C5E}"/>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56" name="Google Shape;8786;p75">
            <a:extLst>
              <a:ext uri="{FF2B5EF4-FFF2-40B4-BE49-F238E27FC236}">
                <a16:creationId xmlns:a16="http://schemas.microsoft.com/office/drawing/2014/main" id="{D7C04F9A-EBED-BA87-D905-46E831D340F1}"/>
              </a:ext>
            </a:extLst>
          </p:cNvPr>
          <p:cNvGrpSpPr/>
          <p:nvPr/>
        </p:nvGrpSpPr>
        <p:grpSpPr>
          <a:xfrm>
            <a:off x="14435651" y="1958831"/>
            <a:ext cx="2438826" cy="2102730"/>
            <a:chOff x="7287122" y="1165658"/>
            <a:chExt cx="1219413" cy="1051365"/>
          </a:xfrm>
        </p:grpSpPr>
        <p:grpSp>
          <p:nvGrpSpPr>
            <p:cNvPr id="357" name="Google Shape;8787;p75">
              <a:extLst>
                <a:ext uri="{FF2B5EF4-FFF2-40B4-BE49-F238E27FC236}">
                  <a16:creationId xmlns:a16="http://schemas.microsoft.com/office/drawing/2014/main" id="{DFFA53A7-72FE-5CB6-7C12-29C1204A18D7}"/>
                </a:ext>
              </a:extLst>
            </p:cNvPr>
            <p:cNvGrpSpPr/>
            <p:nvPr/>
          </p:nvGrpSpPr>
          <p:grpSpPr>
            <a:xfrm>
              <a:off x="7287122" y="1969723"/>
              <a:ext cx="1219413" cy="247300"/>
              <a:chOff x="7287122" y="1969723"/>
              <a:chExt cx="1219413" cy="247300"/>
            </a:xfrm>
          </p:grpSpPr>
          <p:sp>
            <p:nvSpPr>
              <p:cNvPr id="373" name="Google Shape;8788;p75">
                <a:extLst>
                  <a:ext uri="{FF2B5EF4-FFF2-40B4-BE49-F238E27FC236}">
                    <a16:creationId xmlns:a16="http://schemas.microsoft.com/office/drawing/2014/main" id="{33E2FD6A-B8AE-7FEA-B83E-77283D54FCEF}"/>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74" name="Google Shape;8789;p75">
                <a:extLst>
                  <a:ext uri="{FF2B5EF4-FFF2-40B4-BE49-F238E27FC236}">
                    <a16:creationId xmlns:a16="http://schemas.microsoft.com/office/drawing/2014/main" id="{5A0D698B-F6E9-067C-6207-56C056EC81B9}"/>
                  </a:ext>
                </a:extLst>
              </p:cNvPr>
              <p:cNvGrpSpPr/>
              <p:nvPr/>
            </p:nvGrpSpPr>
            <p:grpSpPr>
              <a:xfrm>
                <a:off x="7287122" y="2063892"/>
                <a:ext cx="1151753" cy="73428"/>
                <a:chOff x="7287122" y="2063892"/>
                <a:chExt cx="1151753" cy="73428"/>
              </a:xfrm>
            </p:grpSpPr>
            <p:sp>
              <p:nvSpPr>
                <p:cNvPr id="375" name="Google Shape;8790;p75">
                  <a:extLst>
                    <a:ext uri="{FF2B5EF4-FFF2-40B4-BE49-F238E27FC236}">
                      <a16:creationId xmlns:a16="http://schemas.microsoft.com/office/drawing/2014/main" id="{848D671D-0423-E44C-BD6C-31B7A6D839BF}"/>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76" name="Google Shape;8791;p75">
                  <a:extLst>
                    <a:ext uri="{FF2B5EF4-FFF2-40B4-BE49-F238E27FC236}">
                      <a16:creationId xmlns:a16="http://schemas.microsoft.com/office/drawing/2014/main" id="{3D423CDA-C256-E279-803A-20A33A786B21}"/>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8" name="Google Shape;8792;p75">
              <a:extLst>
                <a:ext uri="{FF2B5EF4-FFF2-40B4-BE49-F238E27FC236}">
                  <a16:creationId xmlns:a16="http://schemas.microsoft.com/office/drawing/2014/main" id="{99C66EA6-FE5E-F756-2B58-DFF15A426250}"/>
                </a:ext>
              </a:extLst>
            </p:cNvPr>
            <p:cNvGrpSpPr/>
            <p:nvPr/>
          </p:nvGrpSpPr>
          <p:grpSpPr>
            <a:xfrm>
              <a:off x="7287122" y="1712201"/>
              <a:ext cx="1219403" cy="246767"/>
              <a:chOff x="7287122" y="1712201"/>
              <a:chExt cx="1219403" cy="246767"/>
            </a:xfrm>
          </p:grpSpPr>
          <p:sp>
            <p:nvSpPr>
              <p:cNvPr id="369" name="Google Shape;8793;p75">
                <a:extLst>
                  <a:ext uri="{FF2B5EF4-FFF2-40B4-BE49-F238E27FC236}">
                    <a16:creationId xmlns:a16="http://schemas.microsoft.com/office/drawing/2014/main" id="{30224149-1A94-C6EA-5054-FE518CFCF15F}"/>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70" name="Google Shape;8794;p75">
                <a:extLst>
                  <a:ext uri="{FF2B5EF4-FFF2-40B4-BE49-F238E27FC236}">
                    <a16:creationId xmlns:a16="http://schemas.microsoft.com/office/drawing/2014/main" id="{704C758F-E001-632A-8A74-3BFB427029A5}"/>
                  </a:ext>
                </a:extLst>
              </p:cNvPr>
              <p:cNvGrpSpPr/>
              <p:nvPr/>
            </p:nvGrpSpPr>
            <p:grpSpPr>
              <a:xfrm>
                <a:off x="7287122" y="1842861"/>
                <a:ext cx="1005303" cy="73419"/>
                <a:chOff x="7287122" y="1842861"/>
                <a:chExt cx="1005303" cy="73419"/>
              </a:xfrm>
            </p:grpSpPr>
            <p:sp>
              <p:nvSpPr>
                <p:cNvPr id="371" name="Google Shape;8795;p75">
                  <a:extLst>
                    <a:ext uri="{FF2B5EF4-FFF2-40B4-BE49-F238E27FC236}">
                      <a16:creationId xmlns:a16="http://schemas.microsoft.com/office/drawing/2014/main" id="{ED5F6776-FA5E-C566-692D-99753D199A5B}"/>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72" name="Google Shape;8796;p75">
                  <a:extLst>
                    <a:ext uri="{FF2B5EF4-FFF2-40B4-BE49-F238E27FC236}">
                      <a16:creationId xmlns:a16="http://schemas.microsoft.com/office/drawing/2014/main" id="{7386563C-AC60-1DBE-8FCB-105F585891A5}"/>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9" name="Google Shape;8797;p75">
              <a:extLst>
                <a:ext uri="{FF2B5EF4-FFF2-40B4-BE49-F238E27FC236}">
                  <a16:creationId xmlns:a16="http://schemas.microsoft.com/office/drawing/2014/main" id="{5280C552-A595-001E-2EF8-500098A85B93}"/>
                </a:ext>
              </a:extLst>
            </p:cNvPr>
            <p:cNvGrpSpPr/>
            <p:nvPr/>
          </p:nvGrpSpPr>
          <p:grpSpPr>
            <a:xfrm>
              <a:off x="7287122" y="1447520"/>
              <a:ext cx="1219403" cy="286667"/>
              <a:chOff x="7287122" y="1447520"/>
              <a:chExt cx="1219403" cy="286667"/>
            </a:xfrm>
          </p:grpSpPr>
          <p:sp>
            <p:nvSpPr>
              <p:cNvPr id="365" name="Google Shape;8798;p75">
                <a:extLst>
                  <a:ext uri="{FF2B5EF4-FFF2-40B4-BE49-F238E27FC236}">
                    <a16:creationId xmlns:a16="http://schemas.microsoft.com/office/drawing/2014/main" id="{C216D00C-7B35-1998-DA24-F9D6B35FE373}"/>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66" name="Google Shape;8799;p75">
                <a:extLst>
                  <a:ext uri="{FF2B5EF4-FFF2-40B4-BE49-F238E27FC236}">
                    <a16:creationId xmlns:a16="http://schemas.microsoft.com/office/drawing/2014/main" id="{1BCB1EE8-BA19-BE2D-AC9C-AF140A887EC8}"/>
                  </a:ext>
                </a:extLst>
              </p:cNvPr>
              <p:cNvGrpSpPr/>
              <p:nvPr/>
            </p:nvGrpSpPr>
            <p:grpSpPr>
              <a:xfrm>
                <a:off x="7287122" y="1581977"/>
                <a:ext cx="852803" cy="73428"/>
                <a:chOff x="7287122" y="1581977"/>
                <a:chExt cx="852803" cy="73428"/>
              </a:xfrm>
            </p:grpSpPr>
            <p:sp>
              <p:nvSpPr>
                <p:cNvPr id="367" name="Google Shape;8800;p75">
                  <a:extLst>
                    <a:ext uri="{FF2B5EF4-FFF2-40B4-BE49-F238E27FC236}">
                      <a16:creationId xmlns:a16="http://schemas.microsoft.com/office/drawing/2014/main" id="{8EEE4C2B-0AD7-72E2-D725-057FA1A05A6E}"/>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68" name="Google Shape;8801;p75">
                  <a:extLst>
                    <a:ext uri="{FF2B5EF4-FFF2-40B4-BE49-F238E27FC236}">
                      <a16:creationId xmlns:a16="http://schemas.microsoft.com/office/drawing/2014/main" id="{2D844989-6ED3-0C76-E90F-17AEF6E00C6A}"/>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60" name="Google Shape;8802;p75">
              <a:extLst>
                <a:ext uri="{FF2B5EF4-FFF2-40B4-BE49-F238E27FC236}">
                  <a16:creationId xmlns:a16="http://schemas.microsoft.com/office/drawing/2014/main" id="{D2DA6258-B048-6995-AC19-4EFC34E37A88}"/>
                </a:ext>
              </a:extLst>
            </p:cNvPr>
            <p:cNvGrpSpPr/>
            <p:nvPr/>
          </p:nvGrpSpPr>
          <p:grpSpPr>
            <a:xfrm>
              <a:off x="7287122" y="1165658"/>
              <a:ext cx="1219403" cy="344253"/>
              <a:chOff x="7287122" y="1165658"/>
              <a:chExt cx="1219403" cy="344253"/>
            </a:xfrm>
          </p:grpSpPr>
          <p:sp>
            <p:nvSpPr>
              <p:cNvPr id="361" name="Google Shape;8803;p75">
                <a:extLst>
                  <a:ext uri="{FF2B5EF4-FFF2-40B4-BE49-F238E27FC236}">
                    <a16:creationId xmlns:a16="http://schemas.microsoft.com/office/drawing/2014/main" id="{2E49604F-AEA3-3377-8EB0-AFCFE7B746F0}"/>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grpSp>
            <p:nvGrpSpPr>
              <p:cNvPr id="362" name="Google Shape;8804;p75">
                <a:extLst>
                  <a:ext uri="{FF2B5EF4-FFF2-40B4-BE49-F238E27FC236}">
                    <a16:creationId xmlns:a16="http://schemas.microsoft.com/office/drawing/2014/main" id="{825E05C8-5486-F4C8-E870-10ACBFD9A449}"/>
                  </a:ext>
                </a:extLst>
              </p:cNvPr>
              <p:cNvGrpSpPr/>
              <p:nvPr/>
            </p:nvGrpSpPr>
            <p:grpSpPr>
              <a:xfrm>
                <a:off x="7287122" y="1341025"/>
                <a:ext cx="695703" cy="73419"/>
                <a:chOff x="7287122" y="1341025"/>
                <a:chExt cx="695703" cy="73419"/>
              </a:xfrm>
            </p:grpSpPr>
            <p:sp>
              <p:nvSpPr>
                <p:cNvPr id="363" name="Google Shape;8805;p75">
                  <a:extLst>
                    <a:ext uri="{FF2B5EF4-FFF2-40B4-BE49-F238E27FC236}">
                      <a16:creationId xmlns:a16="http://schemas.microsoft.com/office/drawing/2014/main" id="{F03DCEC2-2089-907C-A559-D1FB8960BC99}"/>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400000000000000" pitchFamily="2" charset="-78"/>
                  </a:endParaRPr>
                </a:p>
              </p:txBody>
            </p:sp>
            <p:cxnSp>
              <p:nvCxnSpPr>
                <p:cNvPr id="364" name="Google Shape;8806;p75">
                  <a:extLst>
                    <a:ext uri="{FF2B5EF4-FFF2-40B4-BE49-F238E27FC236}">
                      <a16:creationId xmlns:a16="http://schemas.microsoft.com/office/drawing/2014/main" id="{6C8B5BD2-2B6F-24F9-E9E0-EBE5A9AB9182}"/>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7" name="Google Shape;1529;p70">
            <a:extLst>
              <a:ext uri="{FF2B5EF4-FFF2-40B4-BE49-F238E27FC236}">
                <a16:creationId xmlns:a16="http://schemas.microsoft.com/office/drawing/2014/main" id="{9D9C80D0-E5A1-BA1A-F46D-77482D8A74E5}"/>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lt1"/>
                </a:solidFill>
                <a:cs typeface="B Nazanin" panose="00000400000000000000" pitchFamily="2" charset="-78"/>
              </a:rPr>
              <a:t>انواع نمودارهای خلاقانه:</a:t>
            </a:r>
            <a:endParaRPr lang="fa-IR" sz="4000" dirty="0">
              <a:cs typeface="B Nazanin" panose="00000400000000000000" pitchFamily="2" charset="-78"/>
            </a:endParaRPr>
          </a:p>
        </p:txBody>
      </p:sp>
    </p:spTree>
    <p:extLst>
      <p:ext uri="{BB962C8B-B14F-4D97-AF65-F5344CB8AC3E}">
        <p14:creationId xmlns:p14="http://schemas.microsoft.com/office/powerpoint/2010/main" val="10597188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rot="16200000">
            <a:off x="-948943" y="895336"/>
            <a:ext cx="7711680" cy="5921010"/>
            <a:chOff x="2917555" y="-2764484"/>
            <a:chExt cx="10282240" cy="7894680"/>
          </a:xfrm>
        </p:grpSpPr>
        <p:sp>
          <p:nvSpPr>
            <p:cNvPr id="13" name="Freeform 6">
              <a:extLst>
                <a:ext uri="{FF2B5EF4-FFF2-40B4-BE49-F238E27FC236}">
                  <a16:creationId xmlns:a16="http://schemas.microsoft.com/office/drawing/2014/main" id="{7D1D7494-4649-D880-FC6F-3394EE7108B2}"/>
                </a:ext>
              </a:extLst>
            </p:cNvPr>
            <p:cNvSpPr/>
            <p:nvPr/>
          </p:nvSpPr>
          <p:spPr>
            <a:xfrm>
              <a:off x="2917555" y="-2764484"/>
              <a:ext cx="10282240" cy="7894680"/>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grpSp>
        <p:nvGrpSpPr>
          <p:cNvPr id="2" name="กลุ่ม 5">
            <a:extLst>
              <a:ext uri="{FF2B5EF4-FFF2-40B4-BE49-F238E27FC236}">
                <a16:creationId xmlns:a16="http://schemas.microsoft.com/office/drawing/2014/main" id="{DE1FB18E-9B3C-7A57-9D49-191FD2316AB2}"/>
              </a:ext>
            </a:extLst>
          </p:cNvPr>
          <p:cNvGrpSpPr/>
          <p:nvPr/>
        </p:nvGrpSpPr>
        <p:grpSpPr>
          <a:xfrm>
            <a:off x="800101" y="1366151"/>
            <a:ext cx="4629150" cy="5476982"/>
            <a:chOff x="884237" y="1516734"/>
            <a:chExt cx="6172200" cy="7302643"/>
          </a:xfrm>
        </p:grpSpPr>
        <p:grpSp>
          <p:nvGrpSpPr>
            <p:cNvPr id="3" name="กลุ่ม 4">
              <a:extLst>
                <a:ext uri="{FF2B5EF4-FFF2-40B4-BE49-F238E27FC236}">
                  <a16:creationId xmlns:a16="http://schemas.microsoft.com/office/drawing/2014/main" id="{0EA9CCAB-93A1-2DB0-8408-BE3F12F83641}"/>
                </a:ext>
              </a:extLst>
            </p:cNvPr>
            <p:cNvGrpSpPr/>
            <p:nvPr/>
          </p:nvGrpSpPr>
          <p:grpSpPr>
            <a:xfrm>
              <a:off x="884237" y="1516734"/>
              <a:ext cx="5751224" cy="2902866"/>
              <a:chOff x="808037" y="1288134"/>
              <a:chExt cx="5751224" cy="2902866"/>
            </a:xfrm>
          </p:grpSpPr>
          <p:sp>
            <p:nvSpPr>
              <p:cNvPr id="9" name="TextBox 8">
                <a:extLst>
                  <a:ext uri="{FF2B5EF4-FFF2-40B4-BE49-F238E27FC236}">
                    <a16:creationId xmlns:a16="http://schemas.microsoft.com/office/drawing/2014/main" id="{6A124127-D4A0-E2E6-92ED-D388C1C93883}"/>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solidFill>
                      <a:schemeClr val="bg1"/>
                    </a:solidFill>
                    <a:latin typeface="Lato Black" pitchFamily="34" charset="0"/>
                    <a:ea typeface="Lato Black" pitchFamily="34" charset="0"/>
                    <a:cs typeface="B Nazanin" panose="00000400000000000000" pitchFamily="2" charset="-78"/>
                  </a:rPr>
                  <a:t>نمادها</a:t>
                </a:r>
                <a:endParaRPr lang="en-US" sz="6600" dirty="0">
                  <a:solidFill>
                    <a:schemeClr val="bg1"/>
                  </a:solidFill>
                  <a:latin typeface="Lato Black" pitchFamily="34" charset="0"/>
                  <a:ea typeface="Lato Black" pitchFamily="34" charset="0"/>
                  <a:cs typeface="B Nazanin" panose="00000400000000000000" pitchFamily="2" charset="-78"/>
                </a:endParaRPr>
              </a:p>
            </p:txBody>
          </p:sp>
          <p:grpSp>
            <p:nvGrpSpPr>
              <p:cNvPr id="10" name="กลุ่ม 17">
                <a:extLst>
                  <a:ext uri="{FF2B5EF4-FFF2-40B4-BE49-F238E27FC236}">
                    <a16:creationId xmlns:a16="http://schemas.microsoft.com/office/drawing/2014/main" id="{89B75DC5-6AC9-2BE6-C027-A362C20F500B}"/>
                  </a:ext>
                </a:extLst>
              </p:cNvPr>
              <p:cNvGrpSpPr/>
              <p:nvPr/>
            </p:nvGrpSpPr>
            <p:grpSpPr>
              <a:xfrm>
                <a:off x="3656395" y="1288134"/>
                <a:ext cx="2902866" cy="2902866"/>
                <a:chOff x="13526171" y="7470804"/>
                <a:chExt cx="2902866" cy="2902866"/>
              </a:xfrm>
              <a:solidFill>
                <a:schemeClr val="tx1"/>
              </a:solidFill>
            </p:grpSpPr>
            <p:sp>
              <p:nvSpPr>
                <p:cNvPr id="11" name="Rectangle 35">
                  <a:extLst>
                    <a:ext uri="{FF2B5EF4-FFF2-40B4-BE49-F238E27FC236}">
                      <a16:creationId xmlns:a16="http://schemas.microsoft.com/office/drawing/2014/main" id="{EEE7AC86-49EF-6B3C-E5A1-42A652545337}"/>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bg1"/>
                    </a:solidFill>
                    <a:latin typeface="Open Sans Light"/>
                    <a:cs typeface="B Nazanin" panose="00000400000000000000" pitchFamily="2" charset="-78"/>
                  </a:endParaRPr>
                </a:p>
              </p:txBody>
            </p:sp>
            <p:sp>
              <p:nvSpPr>
                <p:cNvPr id="14" name="Rectangle 35">
                  <a:extLst>
                    <a:ext uri="{FF2B5EF4-FFF2-40B4-BE49-F238E27FC236}">
                      <a16:creationId xmlns:a16="http://schemas.microsoft.com/office/drawing/2014/main" id="{298BD1E8-E899-3CA2-9B84-87EFA92A512C}"/>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bg1"/>
                    </a:solidFill>
                    <a:latin typeface="Open Sans Light"/>
                    <a:cs typeface="B Nazanin" panose="00000400000000000000" pitchFamily="2" charset="-78"/>
                  </a:endParaRPr>
                </a:p>
              </p:txBody>
            </p:sp>
          </p:grpSp>
        </p:grpSp>
        <p:grpSp>
          <p:nvGrpSpPr>
            <p:cNvPr id="6" name="กลุ่ม 3">
              <a:extLst>
                <a:ext uri="{FF2B5EF4-FFF2-40B4-BE49-F238E27FC236}">
                  <a16:creationId xmlns:a16="http://schemas.microsoft.com/office/drawing/2014/main" id="{C2C4D67A-A9B7-2677-92EA-B6A880BED26B}"/>
                </a:ext>
              </a:extLst>
            </p:cNvPr>
            <p:cNvGrpSpPr/>
            <p:nvPr/>
          </p:nvGrpSpPr>
          <p:grpSpPr>
            <a:xfrm>
              <a:off x="1112837" y="6062993"/>
              <a:ext cx="5943600" cy="2756384"/>
              <a:chOff x="960437" y="4996193"/>
              <a:chExt cx="5943600" cy="2756384"/>
            </a:xfrm>
          </p:grpSpPr>
          <p:sp>
            <p:nvSpPr>
              <p:cNvPr id="7" name="Title 20">
                <a:extLst>
                  <a:ext uri="{FF2B5EF4-FFF2-40B4-BE49-F238E27FC236}">
                    <a16:creationId xmlns:a16="http://schemas.microsoft.com/office/drawing/2014/main" id="{14892B88-C6A1-7B20-7C08-CB33CF9BB7F0}"/>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solidFill>
                    <a:schemeClr val="bg1"/>
                  </a:solidFill>
                  <a:latin typeface="Lato" pitchFamily="34" charset="0"/>
                  <a:ea typeface="Lato" pitchFamily="34" charset="0"/>
                  <a:cs typeface="B Nazanin" panose="00000400000000000000" pitchFamily="2" charset="-78"/>
                </a:endParaRPr>
              </a:p>
            </p:txBody>
          </p:sp>
          <p:sp>
            <p:nvSpPr>
              <p:cNvPr id="8" name="TextBox 7">
                <a:extLst>
                  <a:ext uri="{FF2B5EF4-FFF2-40B4-BE49-F238E27FC236}">
                    <a16:creationId xmlns:a16="http://schemas.microsoft.com/office/drawing/2014/main" id="{6C6D33A2-4212-CD27-6614-EB3DA4360F1B}"/>
                  </a:ext>
                </a:extLst>
              </p:cNvPr>
              <p:cNvSpPr txBox="1"/>
              <p:nvPr/>
            </p:nvSpPr>
            <p:spPr>
              <a:xfrm>
                <a:off x="1119402" y="4996193"/>
                <a:ext cx="5022024" cy="677108"/>
              </a:xfrm>
              <a:prstGeom prst="rect">
                <a:avLst/>
              </a:prstGeom>
              <a:noFill/>
            </p:spPr>
            <p:txBody>
              <a:bodyPr wrap="square" rtlCol="0">
                <a:spAutoFit/>
              </a:bodyPr>
              <a:lstStyle/>
              <a:p>
                <a:pPr algn="r" rtl="1"/>
                <a:r>
                  <a:rPr lang="fa-IR" sz="2700" b="1" dirty="0">
                    <a:solidFill>
                      <a:schemeClr val="bg1"/>
                    </a:solidFill>
                    <a:latin typeface="Lato Black" charset="0"/>
                    <a:ea typeface="Lato Black" charset="0"/>
                    <a:cs typeface="B Nazanin" panose="00000400000000000000" pitchFamily="2" charset="-78"/>
                  </a:rPr>
                  <a:t>مجموعه آیکون های اجتماعی</a:t>
                </a:r>
                <a:endParaRPr lang="en-US" sz="2700" b="1" dirty="0">
                  <a:solidFill>
                    <a:schemeClr val="bg1"/>
                  </a:solidFill>
                  <a:latin typeface="Lato Black" charset="0"/>
                  <a:ea typeface="Lato Black" charset="0"/>
                  <a:cs typeface="B Nazanin" panose="00000400000000000000" pitchFamily="2" charset="-78"/>
                </a:endParaRPr>
              </a:p>
            </p:txBody>
          </p:sp>
        </p:grpSp>
      </p:grpSp>
      <p:grpSp>
        <p:nvGrpSpPr>
          <p:cNvPr id="17" name="กลุ่ม 660">
            <a:extLst>
              <a:ext uri="{FF2B5EF4-FFF2-40B4-BE49-F238E27FC236}">
                <a16:creationId xmlns:a16="http://schemas.microsoft.com/office/drawing/2014/main" id="{30A5DDBB-7251-9741-2157-5F93C8CCD5A5}"/>
              </a:ext>
            </a:extLst>
          </p:cNvPr>
          <p:cNvGrpSpPr/>
          <p:nvPr/>
        </p:nvGrpSpPr>
        <p:grpSpPr>
          <a:xfrm>
            <a:off x="7372352" y="1578770"/>
            <a:ext cx="987028" cy="976312"/>
            <a:chOff x="9799638" y="2105025"/>
            <a:chExt cx="1316037" cy="1301750"/>
          </a:xfrm>
        </p:grpSpPr>
        <p:sp>
          <p:nvSpPr>
            <p:cNvPr id="18" name="Oval 6">
              <a:extLst>
                <a:ext uri="{FF2B5EF4-FFF2-40B4-BE49-F238E27FC236}">
                  <a16:creationId xmlns:a16="http://schemas.microsoft.com/office/drawing/2014/main" id="{5C2BAD49-D57A-669E-04FD-8920532C91C5}"/>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21" name="Freeform 7">
              <a:extLst>
                <a:ext uri="{FF2B5EF4-FFF2-40B4-BE49-F238E27FC236}">
                  <a16:creationId xmlns:a16="http://schemas.microsoft.com/office/drawing/2014/main" id="{1BCD6A42-5947-82DC-63A2-39BF01CA7F92}"/>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22" name="กลุ่ม 661">
            <a:extLst>
              <a:ext uri="{FF2B5EF4-FFF2-40B4-BE49-F238E27FC236}">
                <a16:creationId xmlns:a16="http://schemas.microsoft.com/office/drawing/2014/main" id="{B6CAF329-7D6B-3BA1-F1CF-3230EE7A0D77}"/>
              </a:ext>
            </a:extLst>
          </p:cNvPr>
          <p:cNvGrpSpPr/>
          <p:nvPr/>
        </p:nvGrpSpPr>
        <p:grpSpPr>
          <a:xfrm>
            <a:off x="8945167" y="1578770"/>
            <a:ext cx="988218" cy="976312"/>
            <a:chOff x="11896725" y="2105025"/>
            <a:chExt cx="1317625" cy="1301750"/>
          </a:xfrm>
        </p:grpSpPr>
        <p:sp>
          <p:nvSpPr>
            <p:cNvPr id="23" name="Oval 8">
              <a:extLst>
                <a:ext uri="{FF2B5EF4-FFF2-40B4-BE49-F238E27FC236}">
                  <a16:creationId xmlns:a16="http://schemas.microsoft.com/office/drawing/2014/main" id="{BB49ECB7-52BB-4890-47D3-CCE257BD1FB4}"/>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24" name="Freeform 9">
              <a:extLst>
                <a:ext uri="{FF2B5EF4-FFF2-40B4-BE49-F238E27FC236}">
                  <a16:creationId xmlns:a16="http://schemas.microsoft.com/office/drawing/2014/main" id="{D5926A8E-B29F-2218-4DD6-5110297CC8D6}"/>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25" name="กลุ่ม 2085">
            <a:extLst>
              <a:ext uri="{FF2B5EF4-FFF2-40B4-BE49-F238E27FC236}">
                <a16:creationId xmlns:a16="http://schemas.microsoft.com/office/drawing/2014/main" id="{F9CF773E-8536-E5BC-182B-7ED0F089E2AE}"/>
              </a:ext>
            </a:extLst>
          </p:cNvPr>
          <p:cNvGrpSpPr/>
          <p:nvPr/>
        </p:nvGrpSpPr>
        <p:grpSpPr>
          <a:xfrm>
            <a:off x="10519172" y="5954317"/>
            <a:ext cx="987028" cy="988218"/>
            <a:chOff x="13995400" y="7939088"/>
            <a:chExt cx="1316037" cy="1317625"/>
          </a:xfrm>
        </p:grpSpPr>
        <p:sp>
          <p:nvSpPr>
            <p:cNvPr id="26" name="Oval 10">
              <a:extLst>
                <a:ext uri="{FF2B5EF4-FFF2-40B4-BE49-F238E27FC236}">
                  <a16:creationId xmlns:a16="http://schemas.microsoft.com/office/drawing/2014/main" id="{579E5720-317E-8DAC-ADD3-A3989BD4C393}"/>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27" name="Freeform 11">
              <a:extLst>
                <a:ext uri="{FF2B5EF4-FFF2-40B4-BE49-F238E27FC236}">
                  <a16:creationId xmlns:a16="http://schemas.microsoft.com/office/drawing/2014/main" id="{037CC3CB-1536-C5D1-758D-97C5E57CE588}"/>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28" name="Freeform 12">
              <a:extLst>
                <a:ext uri="{FF2B5EF4-FFF2-40B4-BE49-F238E27FC236}">
                  <a16:creationId xmlns:a16="http://schemas.microsoft.com/office/drawing/2014/main" id="{6147C948-1E9D-E0AB-1018-AA18AF77D177}"/>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29" name="Freeform 13">
              <a:extLst>
                <a:ext uri="{FF2B5EF4-FFF2-40B4-BE49-F238E27FC236}">
                  <a16:creationId xmlns:a16="http://schemas.microsoft.com/office/drawing/2014/main" id="{CCED1DB9-9FF5-F92F-5F48-EE7E7E0F1B58}"/>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30" name="Freeform 14">
              <a:extLst>
                <a:ext uri="{FF2B5EF4-FFF2-40B4-BE49-F238E27FC236}">
                  <a16:creationId xmlns:a16="http://schemas.microsoft.com/office/drawing/2014/main" id="{349497DD-C517-43E4-8277-93EE262D3A99}"/>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31" name="กลุ่ม 662">
            <a:extLst>
              <a:ext uri="{FF2B5EF4-FFF2-40B4-BE49-F238E27FC236}">
                <a16:creationId xmlns:a16="http://schemas.microsoft.com/office/drawing/2014/main" id="{EDEE0A13-5AE7-AFC6-3323-DB6AC854351D}"/>
              </a:ext>
            </a:extLst>
          </p:cNvPr>
          <p:cNvGrpSpPr/>
          <p:nvPr/>
        </p:nvGrpSpPr>
        <p:grpSpPr>
          <a:xfrm>
            <a:off x="10519172" y="1578770"/>
            <a:ext cx="987028" cy="976312"/>
            <a:chOff x="13995400" y="2105025"/>
            <a:chExt cx="1316037" cy="1301750"/>
          </a:xfrm>
        </p:grpSpPr>
        <p:sp>
          <p:nvSpPr>
            <p:cNvPr id="32" name="Oval 15">
              <a:extLst>
                <a:ext uri="{FF2B5EF4-FFF2-40B4-BE49-F238E27FC236}">
                  <a16:creationId xmlns:a16="http://schemas.microsoft.com/office/drawing/2014/main" id="{214A9FFB-DACB-10DE-F9EA-68F8876B5165}"/>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33" name="Freeform 16">
              <a:extLst>
                <a:ext uri="{FF2B5EF4-FFF2-40B4-BE49-F238E27FC236}">
                  <a16:creationId xmlns:a16="http://schemas.microsoft.com/office/drawing/2014/main" id="{C76DDE8A-FDAD-D05B-1F9F-9152879982B4}"/>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34" name="Freeform 17">
              <a:extLst>
                <a:ext uri="{FF2B5EF4-FFF2-40B4-BE49-F238E27FC236}">
                  <a16:creationId xmlns:a16="http://schemas.microsoft.com/office/drawing/2014/main" id="{1B766F18-16F3-AF30-37D0-F54EA598EE6C}"/>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35" name="กลุ่ม 663">
            <a:extLst>
              <a:ext uri="{FF2B5EF4-FFF2-40B4-BE49-F238E27FC236}">
                <a16:creationId xmlns:a16="http://schemas.microsoft.com/office/drawing/2014/main" id="{0C3B4F56-1FB3-A966-7840-7C5833475106}"/>
              </a:ext>
            </a:extLst>
          </p:cNvPr>
          <p:cNvGrpSpPr/>
          <p:nvPr/>
        </p:nvGrpSpPr>
        <p:grpSpPr>
          <a:xfrm>
            <a:off x="12091991" y="1578770"/>
            <a:ext cx="988218" cy="976312"/>
            <a:chOff x="16092488" y="2105025"/>
            <a:chExt cx="1317625" cy="1301750"/>
          </a:xfrm>
        </p:grpSpPr>
        <p:sp>
          <p:nvSpPr>
            <p:cNvPr id="36" name="Oval 18">
              <a:extLst>
                <a:ext uri="{FF2B5EF4-FFF2-40B4-BE49-F238E27FC236}">
                  <a16:creationId xmlns:a16="http://schemas.microsoft.com/office/drawing/2014/main" id="{8494B883-5CFD-2B17-46A0-9A0FAD00D95B}"/>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37" name="Freeform 19">
              <a:extLst>
                <a:ext uri="{FF2B5EF4-FFF2-40B4-BE49-F238E27FC236}">
                  <a16:creationId xmlns:a16="http://schemas.microsoft.com/office/drawing/2014/main" id="{A202E4F7-BB0C-0CC0-7007-A9309811A1C7}"/>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38" name="Freeform 20">
              <a:extLst>
                <a:ext uri="{FF2B5EF4-FFF2-40B4-BE49-F238E27FC236}">
                  <a16:creationId xmlns:a16="http://schemas.microsoft.com/office/drawing/2014/main" id="{2DB7D85C-D1E0-936E-2A04-5269A5106A70}"/>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39" name="กลุ่ม 2084">
            <a:extLst>
              <a:ext uri="{FF2B5EF4-FFF2-40B4-BE49-F238E27FC236}">
                <a16:creationId xmlns:a16="http://schemas.microsoft.com/office/drawing/2014/main" id="{DB40C9A9-63D6-4B94-ECBD-D42CBD643795}"/>
              </a:ext>
            </a:extLst>
          </p:cNvPr>
          <p:cNvGrpSpPr/>
          <p:nvPr/>
        </p:nvGrpSpPr>
        <p:grpSpPr>
          <a:xfrm>
            <a:off x="12091991" y="5954317"/>
            <a:ext cx="988218" cy="988218"/>
            <a:chOff x="16092488" y="7939088"/>
            <a:chExt cx="1317625" cy="1317625"/>
          </a:xfrm>
        </p:grpSpPr>
        <p:sp>
          <p:nvSpPr>
            <p:cNvPr id="40" name="Oval 21">
              <a:extLst>
                <a:ext uri="{FF2B5EF4-FFF2-40B4-BE49-F238E27FC236}">
                  <a16:creationId xmlns:a16="http://schemas.microsoft.com/office/drawing/2014/main" id="{F35D394B-C577-D173-60B9-266C3E2F7C30}"/>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41" name="Freeform 22">
              <a:extLst>
                <a:ext uri="{FF2B5EF4-FFF2-40B4-BE49-F238E27FC236}">
                  <a16:creationId xmlns:a16="http://schemas.microsoft.com/office/drawing/2014/main" id="{55572CE8-34BD-12DC-60CF-2094493B318A}"/>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42" name="Freeform 23">
              <a:extLst>
                <a:ext uri="{FF2B5EF4-FFF2-40B4-BE49-F238E27FC236}">
                  <a16:creationId xmlns:a16="http://schemas.microsoft.com/office/drawing/2014/main" id="{8291A9F8-9FE0-4C62-A3AB-860A9DDE5AA7}"/>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43" name="Freeform 24">
              <a:extLst>
                <a:ext uri="{FF2B5EF4-FFF2-40B4-BE49-F238E27FC236}">
                  <a16:creationId xmlns:a16="http://schemas.microsoft.com/office/drawing/2014/main" id="{B1B3B7B8-D11B-F970-600C-5A03BFDFF4D0}"/>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44" name="กลุ่ม 668">
            <a:extLst>
              <a:ext uri="{FF2B5EF4-FFF2-40B4-BE49-F238E27FC236}">
                <a16:creationId xmlns:a16="http://schemas.microsoft.com/office/drawing/2014/main" id="{07C1BB21-4B85-5FE9-57FD-DDA9A7AF704C}"/>
              </a:ext>
            </a:extLst>
          </p:cNvPr>
          <p:cNvGrpSpPr/>
          <p:nvPr/>
        </p:nvGrpSpPr>
        <p:grpSpPr>
          <a:xfrm>
            <a:off x="12091991" y="3037287"/>
            <a:ext cx="988218" cy="988218"/>
            <a:chOff x="16092488" y="4049713"/>
            <a:chExt cx="1317625" cy="1317625"/>
          </a:xfrm>
        </p:grpSpPr>
        <p:sp>
          <p:nvSpPr>
            <p:cNvPr id="45" name="Oval 25">
              <a:extLst>
                <a:ext uri="{FF2B5EF4-FFF2-40B4-BE49-F238E27FC236}">
                  <a16:creationId xmlns:a16="http://schemas.microsoft.com/office/drawing/2014/main" id="{94431EB3-7D40-4204-DF14-433EC47CBEB9}"/>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46" name="Freeform 26">
              <a:extLst>
                <a:ext uri="{FF2B5EF4-FFF2-40B4-BE49-F238E27FC236}">
                  <a16:creationId xmlns:a16="http://schemas.microsoft.com/office/drawing/2014/main" id="{8509623D-77AD-6B2A-5CB9-2BDE8CD698A1}"/>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47" name="กลุ่ม 664">
            <a:extLst>
              <a:ext uri="{FF2B5EF4-FFF2-40B4-BE49-F238E27FC236}">
                <a16:creationId xmlns:a16="http://schemas.microsoft.com/office/drawing/2014/main" id="{937C42E9-74B7-2723-A663-7A8940A4E6F5}"/>
              </a:ext>
            </a:extLst>
          </p:cNvPr>
          <p:cNvGrpSpPr/>
          <p:nvPr/>
        </p:nvGrpSpPr>
        <p:grpSpPr>
          <a:xfrm>
            <a:off x="13665994" y="1578770"/>
            <a:ext cx="987028" cy="976312"/>
            <a:chOff x="18191163" y="2105025"/>
            <a:chExt cx="1316037" cy="1301750"/>
          </a:xfrm>
        </p:grpSpPr>
        <p:sp>
          <p:nvSpPr>
            <p:cNvPr id="48" name="Oval 27">
              <a:extLst>
                <a:ext uri="{FF2B5EF4-FFF2-40B4-BE49-F238E27FC236}">
                  <a16:creationId xmlns:a16="http://schemas.microsoft.com/office/drawing/2014/main" id="{002BC913-2F2A-E4BC-D0CB-6524ACA91C7F}"/>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49" name="Freeform 28">
              <a:extLst>
                <a:ext uri="{FF2B5EF4-FFF2-40B4-BE49-F238E27FC236}">
                  <a16:creationId xmlns:a16="http://schemas.microsoft.com/office/drawing/2014/main" id="{6576E119-B31B-F960-C74D-FB199D895AC0}"/>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50" name="กลุ่ม 2083">
            <a:extLst>
              <a:ext uri="{FF2B5EF4-FFF2-40B4-BE49-F238E27FC236}">
                <a16:creationId xmlns:a16="http://schemas.microsoft.com/office/drawing/2014/main" id="{2D950893-3CD3-EC3D-823F-4E0F9DA0A513}"/>
              </a:ext>
            </a:extLst>
          </p:cNvPr>
          <p:cNvGrpSpPr/>
          <p:nvPr/>
        </p:nvGrpSpPr>
        <p:grpSpPr>
          <a:xfrm>
            <a:off x="13665994" y="5954317"/>
            <a:ext cx="987028" cy="988218"/>
            <a:chOff x="18191163" y="7939088"/>
            <a:chExt cx="1316037" cy="1317625"/>
          </a:xfrm>
        </p:grpSpPr>
        <p:sp>
          <p:nvSpPr>
            <p:cNvPr id="51" name="Oval 29">
              <a:extLst>
                <a:ext uri="{FF2B5EF4-FFF2-40B4-BE49-F238E27FC236}">
                  <a16:creationId xmlns:a16="http://schemas.microsoft.com/office/drawing/2014/main" id="{58EEE381-0B2A-E3D4-8052-04AA9B38894F}"/>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52" name="Freeform 30">
              <a:extLst>
                <a:ext uri="{FF2B5EF4-FFF2-40B4-BE49-F238E27FC236}">
                  <a16:creationId xmlns:a16="http://schemas.microsoft.com/office/drawing/2014/main" id="{3C318D20-4C55-9609-E4CD-70A038DC7AA1}"/>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53" name="Freeform 31">
              <a:extLst>
                <a:ext uri="{FF2B5EF4-FFF2-40B4-BE49-F238E27FC236}">
                  <a16:creationId xmlns:a16="http://schemas.microsoft.com/office/drawing/2014/main" id="{24EF12FE-E437-48AE-B5B5-D5AC5D3EE195}"/>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54" name="Freeform 32">
              <a:extLst>
                <a:ext uri="{FF2B5EF4-FFF2-40B4-BE49-F238E27FC236}">
                  <a16:creationId xmlns:a16="http://schemas.microsoft.com/office/drawing/2014/main" id="{8D7E299D-0F45-F3B3-B110-C9F42323B756}"/>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55" name="Freeform 33">
              <a:extLst>
                <a:ext uri="{FF2B5EF4-FFF2-40B4-BE49-F238E27FC236}">
                  <a16:creationId xmlns:a16="http://schemas.microsoft.com/office/drawing/2014/main" id="{526E643A-08AF-96AD-2C49-B2A6DBEF290F}"/>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56" name="Freeform 34">
              <a:extLst>
                <a:ext uri="{FF2B5EF4-FFF2-40B4-BE49-F238E27FC236}">
                  <a16:creationId xmlns:a16="http://schemas.microsoft.com/office/drawing/2014/main" id="{384CE334-EF01-F07E-0032-52801476560C}"/>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57" name="กลุ่ม 2079">
            <a:extLst>
              <a:ext uri="{FF2B5EF4-FFF2-40B4-BE49-F238E27FC236}">
                <a16:creationId xmlns:a16="http://schemas.microsoft.com/office/drawing/2014/main" id="{13C68F00-9425-2474-B785-06D19DFD97E8}"/>
              </a:ext>
            </a:extLst>
          </p:cNvPr>
          <p:cNvGrpSpPr/>
          <p:nvPr/>
        </p:nvGrpSpPr>
        <p:grpSpPr>
          <a:xfrm>
            <a:off x="8945167" y="4495801"/>
            <a:ext cx="988218" cy="988218"/>
            <a:chOff x="11896725" y="5994400"/>
            <a:chExt cx="1317625" cy="1317625"/>
          </a:xfrm>
        </p:grpSpPr>
        <p:sp>
          <p:nvSpPr>
            <p:cNvPr id="58" name="Oval 35">
              <a:extLst>
                <a:ext uri="{FF2B5EF4-FFF2-40B4-BE49-F238E27FC236}">
                  <a16:creationId xmlns:a16="http://schemas.microsoft.com/office/drawing/2014/main" id="{3DD14CDB-647D-0050-CB12-CAC6D3B8358F}"/>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59" name="Freeform 36">
              <a:extLst>
                <a:ext uri="{FF2B5EF4-FFF2-40B4-BE49-F238E27FC236}">
                  <a16:creationId xmlns:a16="http://schemas.microsoft.com/office/drawing/2014/main" id="{62C911CC-37FE-8C1D-FD67-5F84C838C892}"/>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60" name="กลุ่ม 666">
            <a:extLst>
              <a:ext uri="{FF2B5EF4-FFF2-40B4-BE49-F238E27FC236}">
                <a16:creationId xmlns:a16="http://schemas.microsoft.com/office/drawing/2014/main" id="{1EC3A438-5C6B-B032-AD6C-E898EEC471A7}"/>
              </a:ext>
            </a:extLst>
          </p:cNvPr>
          <p:cNvGrpSpPr/>
          <p:nvPr/>
        </p:nvGrpSpPr>
        <p:grpSpPr>
          <a:xfrm>
            <a:off x="8945167" y="3037287"/>
            <a:ext cx="988218" cy="988218"/>
            <a:chOff x="11896725" y="4049713"/>
            <a:chExt cx="1317625" cy="1317625"/>
          </a:xfrm>
        </p:grpSpPr>
        <p:sp>
          <p:nvSpPr>
            <p:cNvPr id="61" name="Oval 37">
              <a:extLst>
                <a:ext uri="{FF2B5EF4-FFF2-40B4-BE49-F238E27FC236}">
                  <a16:creationId xmlns:a16="http://schemas.microsoft.com/office/drawing/2014/main" id="{3E48B61E-F2BE-F0EE-B1F0-CBCCCC757F7C}"/>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62" name="Freeform 38">
              <a:extLst>
                <a:ext uri="{FF2B5EF4-FFF2-40B4-BE49-F238E27FC236}">
                  <a16:creationId xmlns:a16="http://schemas.microsoft.com/office/drawing/2014/main" id="{2B42A7D9-99EA-08F2-CD61-26CEE6594793}"/>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63" name="กลุ่ม 2080">
            <a:extLst>
              <a:ext uri="{FF2B5EF4-FFF2-40B4-BE49-F238E27FC236}">
                <a16:creationId xmlns:a16="http://schemas.microsoft.com/office/drawing/2014/main" id="{3B58FAED-D529-C07A-C286-A8044D4C0C30}"/>
              </a:ext>
            </a:extLst>
          </p:cNvPr>
          <p:cNvGrpSpPr/>
          <p:nvPr/>
        </p:nvGrpSpPr>
        <p:grpSpPr>
          <a:xfrm>
            <a:off x="10519172" y="4495801"/>
            <a:ext cx="987028" cy="988218"/>
            <a:chOff x="13995400" y="5994400"/>
            <a:chExt cx="1316037" cy="1317625"/>
          </a:xfrm>
        </p:grpSpPr>
        <p:sp>
          <p:nvSpPr>
            <p:cNvPr id="64" name="Oval 39">
              <a:extLst>
                <a:ext uri="{FF2B5EF4-FFF2-40B4-BE49-F238E27FC236}">
                  <a16:creationId xmlns:a16="http://schemas.microsoft.com/office/drawing/2014/main" id="{D54DF981-2229-9FBC-1F25-BD7D3B87ED36}"/>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65" name="Freeform 40">
              <a:extLst>
                <a:ext uri="{FF2B5EF4-FFF2-40B4-BE49-F238E27FC236}">
                  <a16:creationId xmlns:a16="http://schemas.microsoft.com/office/drawing/2014/main" id="{0F359407-362B-1AC3-353D-3AB1699E3A3E}"/>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66" name="กลุ่ม 2087">
            <a:extLst>
              <a:ext uri="{FF2B5EF4-FFF2-40B4-BE49-F238E27FC236}">
                <a16:creationId xmlns:a16="http://schemas.microsoft.com/office/drawing/2014/main" id="{1A6F9E08-BFBC-BB52-205F-013E4E551EEA}"/>
              </a:ext>
            </a:extLst>
          </p:cNvPr>
          <p:cNvGrpSpPr/>
          <p:nvPr/>
        </p:nvGrpSpPr>
        <p:grpSpPr>
          <a:xfrm>
            <a:off x="7372352" y="5954317"/>
            <a:ext cx="987028" cy="988218"/>
            <a:chOff x="9799638" y="7939088"/>
            <a:chExt cx="1316037" cy="1317625"/>
          </a:xfrm>
        </p:grpSpPr>
        <p:sp>
          <p:nvSpPr>
            <p:cNvPr id="67" name="Oval 41">
              <a:extLst>
                <a:ext uri="{FF2B5EF4-FFF2-40B4-BE49-F238E27FC236}">
                  <a16:creationId xmlns:a16="http://schemas.microsoft.com/office/drawing/2014/main" id="{F011EE81-E48C-FE74-3AB8-DC276A677A5E}"/>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68" name="Freeform 42">
              <a:extLst>
                <a:ext uri="{FF2B5EF4-FFF2-40B4-BE49-F238E27FC236}">
                  <a16:creationId xmlns:a16="http://schemas.microsoft.com/office/drawing/2014/main" id="{1D568E57-004C-FAF4-80C5-5181E27479F9}"/>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69" name="กลุ่ม 667">
            <a:extLst>
              <a:ext uri="{FF2B5EF4-FFF2-40B4-BE49-F238E27FC236}">
                <a16:creationId xmlns:a16="http://schemas.microsoft.com/office/drawing/2014/main" id="{7A4839EA-DC36-123D-3469-56C4CB01999E}"/>
              </a:ext>
            </a:extLst>
          </p:cNvPr>
          <p:cNvGrpSpPr/>
          <p:nvPr/>
        </p:nvGrpSpPr>
        <p:grpSpPr>
          <a:xfrm>
            <a:off x="10519172" y="3037287"/>
            <a:ext cx="987028" cy="988218"/>
            <a:chOff x="13995400" y="4049713"/>
            <a:chExt cx="1316037" cy="1317625"/>
          </a:xfrm>
        </p:grpSpPr>
        <p:sp>
          <p:nvSpPr>
            <p:cNvPr id="70" name="Oval 43">
              <a:extLst>
                <a:ext uri="{FF2B5EF4-FFF2-40B4-BE49-F238E27FC236}">
                  <a16:creationId xmlns:a16="http://schemas.microsoft.com/office/drawing/2014/main" id="{DCDEA119-A959-A9EE-0499-3EABF0850938}"/>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71" name="Freeform 44">
              <a:extLst>
                <a:ext uri="{FF2B5EF4-FFF2-40B4-BE49-F238E27FC236}">
                  <a16:creationId xmlns:a16="http://schemas.microsoft.com/office/drawing/2014/main" id="{46DC1403-203C-925F-6B79-32577AD93ACD}"/>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72" name="Freeform 45">
              <a:extLst>
                <a:ext uri="{FF2B5EF4-FFF2-40B4-BE49-F238E27FC236}">
                  <a16:creationId xmlns:a16="http://schemas.microsoft.com/office/drawing/2014/main" id="{EF233010-00F6-0F83-0D54-B91BEFD3BA1A}"/>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73" name="กลุ่ม 2082">
            <a:extLst>
              <a:ext uri="{FF2B5EF4-FFF2-40B4-BE49-F238E27FC236}">
                <a16:creationId xmlns:a16="http://schemas.microsoft.com/office/drawing/2014/main" id="{308DFF39-1023-1AE3-DD43-631B929BDEB9}"/>
              </a:ext>
            </a:extLst>
          </p:cNvPr>
          <p:cNvGrpSpPr/>
          <p:nvPr/>
        </p:nvGrpSpPr>
        <p:grpSpPr>
          <a:xfrm>
            <a:off x="13665994" y="4495801"/>
            <a:ext cx="987028" cy="988218"/>
            <a:chOff x="18191163" y="5994400"/>
            <a:chExt cx="1316037" cy="1317625"/>
          </a:xfrm>
        </p:grpSpPr>
        <p:sp>
          <p:nvSpPr>
            <p:cNvPr id="74" name="Oval 46">
              <a:extLst>
                <a:ext uri="{FF2B5EF4-FFF2-40B4-BE49-F238E27FC236}">
                  <a16:creationId xmlns:a16="http://schemas.microsoft.com/office/drawing/2014/main" id="{606A60DB-DE64-5459-CFCA-CF9083491D19}"/>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75" name="Freeform 47">
              <a:extLst>
                <a:ext uri="{FF2B5EF4-FFF2-40B4-BE49-F238E27FC236}">
                  <a16:creationId xmlns:a16="http://schemas.microsoft.com/office/drawing/2014/main" id="{647A9760-8764-87D2-7DF4-96DAE4FBCE67}"/>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76" name="กลุ่ม 2081">
            <a:extLst>
              <a:ext uri="{FF2B5EF4-FFF2-40B4-BE49-F238E27FC236}">
                <a16:creationId xmlns:a16="http://schemas.microsoft.com/office/drawing/2014/main" id="{3FF6C14E-CD40-9830-C57F-36708BF6CEC0}"/>
              </a:ext>
            </a:extLst>
          </p:cNvPr>
          <p:cNvGrpSpPr/>
          <p:nvPr/>
        </p:nvGrpSpPr>
        <p:grpSpPr>
          <a:xfrm>
            <a:off x="12091991" y="4495801"/>
            <a:ext cx="988218" cy="988218"/>
            <a:chOff x="16092488" y="5994400"/>
            <a:chExt cx="1317625" cy="1317625"/>
          </a:xfrm>
        </p:grpSpPr>
        <p:sp>
          <p:nvSpPr>
            <p:cNvPr id="77" name="Oval 48">
              <a:extLst>
                <a:ext uri="{FF2B5EF4-FFF2-40B4-BE49-F238E27FC236}">
                  <a16:creationId xmlns:a16="http://schemas.microsoft.com/office/drawing/2014/main" id="{1CA1BB78-5531-ABFB-EBD8-E537E1B984F1}"/>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78" name="Freeform 49">
              <a:extLst>
                <a:ext uri="{FF2B5EF4-FFF2-40B4-BE49-F238E27FC236}">
                  <a16:creationId xmlns:a16="http://schemas.microsoft.com/office/drawing/2014/main" id="{2D4162B7-8E97-4426-048C-F8CB44D70F74}"/>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79" name="กลุ่ม 2086">
            <a:extLst>
              <a:ext uri="{FF2B5EF4-FFF2-40B4-BE49-F238E27FC236}">
                <a16:creationId xmlns:a16="http://schemas.microsoft.com/office/drawing/2014/main" id="{9E8AA488-2261-89B1-8409-5F716108D042}"/>
              </a:ext>
            </a:extLst>
          </p:cNvPr>
          <p:cNvGrpSpPr/>
          <p:nvPr/>
        </p:nvGrpSpPr>
        <p:grpSpPr>
          <a:xfrm>
            <a:off x="8945167" y="5954317"/>
            <a:ext cx="988218" cy="988218"/>
            <a:chOff x="11896725" y="7939088"/>
            <a:chExt cx="1317625" cy="1317625"/>
          </a:xfrm>
        </p:grpSpPr>
        <p:sp>
          <p:nvSpPr>
            <p:cNvPr id="80" name="Oval 50">
              <a:extLst>
                <a:ext uri="{FF2B5EF4-FFF2-40B4-BE49-F238E27FC236}">
                  <a16:creationId xmlns:a16="http://schemas.microsoft.com/office/drawing/2014/main" id="{F5EDC649-7AAB-285B-4DA8-DC2D5981D77D}"/>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81" name="Oval 51">
              <a:extLst>
                <a:ext uri="{FF2B5EF4-FFF2-40B4-BE49-F238E27FC236}">
                  <a16:creationId xmlns:a16="http://schemas.microsoft.com/office/drawing/2014/main" id="{5BAF4110-BB08-0056-411E-80DE502A54D6}"/>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82" name="Oval 52">
              <a:extLst>
                <a:ext uri="{FF2B5EF4-FFF2-40B4-BE49-F238E27FC236}">
                  <a16:creationId xmlns:a16="http://schemas.microsoft.com/office/drawing/2014/main" id="{02501610-5270-CB02-306A-2498DEBCDEAD}"/>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83" name="กลุ่ม 665">
            <a:extLst>
              <a:ext uri="{FF2B5EF4-FFF2-40B4-BE49-F238E27FC236}">
                <a16:creationId xmlns:a16="http://schemas.microsoft.com/office/drawing/2014/main" id="{39635BDD-3291-4AD5-2064-503C583B0011}"/>
              </a:ext>
            </a:extLst>
          </p:cNvPr>
          <p:cNvGrpSpPr/>
          <p:nvPr/>
        </p:nvGrpSpPr>
        <p:grpSpPr>
          <a:xfrm>
            <a:off x="7372352" y="3037287"/>
            <a:ext cx="987028" cy="988218"/>
            <a:chOff x="9799638" y="4049713"/>
            <a:chExt cx="1316037" cy="1317625"/>
          </a:xfrm>
        </p:grpSpPr>
        <p:sp>
          <p:nvSpPr>
            <p:cNvPr id="84" name="Oval 53">
              <a:extLst>
                <a:ext uri="{FF2B5EF4-FFF2-40B4-BE49-F238E27FC236}">
                  <a16:creationId xmlns:a16="http://schemas.microsoft.com/office/drawing/2014/main" id="{F05C2D27-3E7D-7152-D548-531BD69D47C9}"/>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85" name="Freeform 54">
              <a:extLst>
                <a:ext uri="{FF2B5EF4-FFF2-40B4-BE49-F238E27FC236}">
                  <a16:creationId xmlns:a16="http://schemas.microsoft.com/office/drawing/2014/main" id="{732D8A35-BD2A-5FA6-E5FA-0579E0F801D0}"/>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86" name="กลุ่ม 669">
            <a:extLst>
              <a:ext uri="{FF2B5EF4-FFF2-40B4-BE49-F238E27FC236}">
                <a16:creationId xmlns:a16="http://schemas.microsoft.com/office/drawing/2014/main" id="{96314720-AB78-D8FA-9F02-7B909FDF241F}"/>
              </a:ext>
            </a:extLst>
          </p:cNvPr>
          <p:cNvGrpSpPr/>
          <p:nvPr/>
        </p:nvGrpSpPr>
        <p:grpSpPr>
          <a:xfrm>
            <a:off x="13665994" y="3037287"/>
            <a:ext cx="987028" cy="988218"/>
            <a:chOff x="18191163" y="4049713"/>
            <a:chExt cx="1316037" cy="1317625"/>
          </a:xfrm>
        </p:grpSpPr>
        <p:sp>
          <p:nvSpPr>
            <p:cNvPr id="87" name="Oval 55">
              <a:extLst>
                <a:ext uri="{FF2B5EF4-FFF2-40B4-BE49-F238E27FC236}">
                  <a16:creationId xmlns:a16="http://schemas.microsoft.com/office/drawing/2014/main" id="{55F0F006-2405-C3D0-0210-401BC1B85A54}"/>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88" name="Oval 56">
              <a:extLst>
                <a:ext uri="{FF2B5EF4-FFF2-40B4-BE49-F238E27FC236}">
                  <a16:creationId xmlns:a16="http://schemas.microsoft.com/office/drawing/2014/main" id="{DAB09100-79E5-F4D6-835F-6C8337F22EAA}"/>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89" name="Freeform 57">
              <a:extLst>
                <a:ext uri="{FF2B5EF4-FFF2-40B4-BE49-F238E27FC236}">
                  <a16:creationId xmlns:a16="http://schemas.microsoft.com/office/drawing/2014/main" id="{22EB497C-CA3A-A4CB-F4AE-C243DCF01AB6}"/>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90" name="Freeform 58">
              <a:extLst>
                <a:ext uri="{FF2B5EF4-FFF2-40B4-BE49-F238E27FC236}">
                  <a16:creationId xmlns:a16="http://schemas.microsoft.com/office/drawing/2014/main" id="{4ED2D977-84E3-087D-D033-2423F147B703}"/>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91" name="กลุ่ม 670">
            <a:extLst>
              <a:ext uri="{FF2B5EF4-FFF2-40B4-BE49-F238E27FC236}">
                <a16:creationId xmlns:a16="http://schemas.microsoft.com/office/drawing/2014/main" id="{A4A2C1AC-5BEC-A040-B3B9-16A665271D5B}"/>
              </a:ext>
            </a:extLst>
          </p:cNvPr>
          <p:cNvGrpSpPr/>
          <p:nvPr/>
        </p:nvGrpSpPr>
        <p:grpSpPr>
          <a:xfrm>
            <a:off x="7372352" y="4495801"/>
            <a:ext cx="987028" cy="988218"/>
            <a:chOff x="9799638" y="5994400"/>
            <a:chExt cx="1316037" cy="1317625"/>
          </a:xfrm>
        </p:grpSpPr>
        <p:sp>
          <p:nvSpPr>
            <p:cNvPr id="92" name="Oval 59">
              <a:extLst>
                <a:ext uri="{FF2B5EF4-FFF2-40B4-BE49-F238E27FC236}">
                  <a16:creationId xmlns:a16="http://schemas.microsoft.com/office/drawing/2014/main" id="{50E9ADC8-FB00-16A6-5D64-E4E24F123270}"/>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93" name="Freeform 60">
              <a:extLst>
                <a:ext uri="{FF2B5EF4-FFF2-40B4-BE49-F238E27FC236}">
                  <a16:creationId xmlns:a16="http://schemas.microsoft.com/office/drawing/2014/main" id="{64DF161A-7F4D-4418-FBB7-9EB9BB69E581}"/>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94" name="กลุ่ม 2090">
            <a:extLst>
              <a:ext uri="{FF2B5EF4-FFF2-40B4-BE49-F238E27FC236}">
                <a16:creationId xmlns:a16="http://schemas.microsoft.com/office/drawing/2014/main" id="{0569A3CA-EDC3-FE11-C812-A23AF0049B2A}"/>
              </a:ext>
            </a:extLst>
          </p:cNvPr>
          <p:cNvGrpSpPr/>
          <p:nvPr/>
        </p:nvGrpSpPr>
        <p:grpSpPr>
          <a:xfrm>
            <a:off x="10519172" y="7412833"/>
            <a:ext cx="987028" cy="988218"/>
            <a:chOff x="13995400" y="9883775"/>
            <a:chExt cx="1316037" cy="1317625"/>
          </a:xfrm>
        </p:grpSpPr>
        <p:sp>
          <p:nvSpPr>
            <p:cNvPr id="95" name="Oval 61">
              <a:extLst>
                <a:ext uri="{FF2B5EF4-FFF2-40B4-BE49-F238E27FC236}">
                  <a16:creationId xmlns:a16="http://schemas.microsoft.com/office/drawing/2014/main" id="{0496B33E-C077-4B9E-01EE-AD0F12254571}"/>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96" name="Freeform 62">
              <a:extLst>
                <a:ext uri="{FF2B5EF4-FFF2-40B4-BE49-F238E27FC236}">
                  <a16:creationId xmlns:a16="http://schemas.microsoft.com/office/drawing/2014/main" id="{CFAF36A1-D496-C765-8624-ADDFFE462DB8}"/>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97" name="กลุ่ม 2089">
            <a:extLst>
              <a:ext uri="{FF2B5EF4-FFF2-40B4-BE49-F238E27FC236}">
                <a16:creationId xmlns:a16="http://schemas.microsoft.com/office/drawing/2014/main" id="{FD93E062-5B34-F0BC-57BF-64673D711446}"/>
              </a:ext>
            </a:extLst>
          </p:cNvPr>
          <p:cNvGrpSpPr/>
          <p:nvPr/>
        </p:nvGrpSpPr>
        <p:grpSpPr>
          <a:xfrm>
            <a:off x="8945167" y="7412833"/>
            <a:ext cx="988218" cy="988218"/>
            <a:chOff x="11896725" y="9883775"/>
            <a:chExt cx="1317625" cy="1317625"/>
          </a:xfrm>
        </p:grpSpPr>
        <p:sp>
          <p:nvSpPr>
            <p:cNvPr id="98" name="Oval 63">
              <a:extLst>
                <a:ext uri="{FF2B5EF4-FFF2-40B4-BE49-F238E27FC236}">
                  <a16:creationId xmlns:a16="http://schemas.microsoft.com/office/drawing/2014/main" id="{0CB62C5D-D747-3425-5885-D49C5DA1586A}"/>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99" name="Freeform 64">
              <a:extLst>
                <a:ext uri="{FF2B5EF4-FFF2-40B4-BE49-F238E27FC236}">
                  <a16:creationId xmlns:a16="http://schemas.microsoft.com/office/drawing/2014/main" id="{9C1EE134-126F-1135-2BCD-2521C264F59C}"/>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00" name="Freeform 65">
              <a:extLst>
                <a:ext uri="{FF2B5EF4-FFF2-40B4-BE49-F238E27FC236}">
                  <a16:creationId xmlns:a16="http://schemas.microsoft.com/office/drawing/2014/main" id="{581A5A41-7AFF-68CD-BD02-A7F0F56F001E}"/>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01" name="Freeform 66">
              <a:extLst>
                <a:ext uri="{FF2B5EF4-FFF2-40B4-BE49-F238E27FC236}">
                  <a16:creationId xmlns:a16="http://schemas.microsoft.com/office/drawing/2014/main" id="{A76EBF53-DB52-0778-65DC-2BA163A4B1B3}"/>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02" name="Freeform 67">
              <a:extLst>
                <a:ext uri="{FF2B5EF4-FFF2-40B4-BE49-F238E27FC236}">
                  <a16:creationId xmlns:a16="http://schemas.microsoft.com/office/drawing/2014/main" id="{0AB7C117-EFB2-8BA5-3601-52E79A3D18C8}"/>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103" name="กลุ่ม 2088">
            <a:extLst>
              <a:ext uri="{FF2B5EF4-FFF2-40B4-BE49-F238E27FC236}">
                <a16:creationId xmlns:a16="http://schemas.microsoft.com/office/drawing/2014/main" id="{956B144C-E1C5-B93C-1483-C13E99E5A8CD}"/>
              </a:ext>
            </a:extLst>
          </p:cNvPr>
          <p:cNvGrpSpPr/>
          <p:nvPr/>
        </p:nvGrpSpPr>
        <p:grpSpPr>
          <a:xfrm>
            <a:off x="7372352" y="7412833"/>
            <a:ext cx="987028" cy="988218"/>
            <a:chOff x="9799638" y="9883775"/>
            <a:chExt cx="1316037" cy="1317625"/>
          </a:xfrm>
        </p:grpSpPr>
        <p:sp>
          <p:nvSpPr>
            <p:cNvPr id="104" name="Oval 68">
              <a:extLst>
                <a:ext uri="{FF2B5EF4-FFF2-40B4-BE49-F238E27FC236}">
                  <a16:creationId xmlns:a16="http://schemas.microsoft.com/office/drawing/2014/main" id="{BCB96FB6-77B7-F899-A0B4-9B478620E77C}"/>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05" name="Freeform 69">
              <a:extLst>
                <a:ext uri="{FF2B5EF4-FFF2-40B4-BE49-F238E27FC236}">
                  <a16:creationId xmlns:a16="http://schemas.microsoft.com/office/drawing/2014/main" id="{B3DADA9C-25B5-CB82-94F5-BE932FAD329A}"/>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06" name="Freeform 70">
              <a:extLst>
                <a:ext uri="{FF2B5EF4-FFF2-40B4-BE49-F238E27FC236}">
                  <a16:creationId xmlns:a16="http://schemas.microsoft.com/office/drawing/2014/main" id="{5F09F6D5-0806-8AD8-957C-105592F97DD0}"/>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107" name="กลุ่ม 2091">
            <a:extLst>
              <a:ext uri="{FF2B5EF4-FFF2-40B4-BE49-F238E27FC236}">
                <a16:creationId xmlns:a16="http://schemas.microsoft.com/office/drawing/2014/main" id="{BE7884CA-FED1-EDA3-926F-BC4725FB629C}"/>
              </a:ext>
            </a:extLst>
          </p:cNvPr>
          <p:cNvGrpSpPr/>
          <p:nvPr/>
        </p:nvGrpSpPr>
        <p:grpSpPr>
          <a:xfrm>
            <a:off x="12091991" y="7412833"/>
            <a:ext cx="988218" cy="988218"/>
            <a:chOff x="16092488" y="9883775"/>
            <a:chExt cx="1317625" cy="1317625"/>
          </a:xfrm>
        </p:grpSpPr>
        <p:sp>
          <p:nvSpPr>
            <p:cNvPr id="108" name="Oval 71">
              <a:extLst>
                <a:ext uri="{FF2B5EF4-FFF2-40B4-BE49-F238E27FC236}">
                  <a16:creationId xmlns:a16="http://schemas.microsoft.com/office/drawing/2014/main" id="{0F2DD4EF-29F4-DDD8-7F3D-228002383F7E}"/>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09" name="Freeform 72">
              <a:extLst>
                <a:ext uri="{FF2B5EF4-FFF2-40B4-BE49-F238E27FC236}">
                  <a16:creationId xmlns:a16="http://schemas.microsoft.com/office/drawing/2014/main" id="{A222E1F2-000D-C4AA-C7A8-1B308B278A40}"/>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grpSp>
        <p:nvGrpSpPr>
          <p:cNvPr id="110" name="กลุ่ม 2092">
            <a:extLst>
              <a:ext uri="{FF2B5EF4-FFF2-40B4-BE49-F238E27FC236}">
                <a16:creationId xmlns:a16="http://schemas.microsoft.com/office/drawing/2014/main" id="{052B451A-3BAE-747B-5679-3B6B49C0F18F}"/>
              </a:ext>
            </a:extLst>
          </p:cNvPr>
          <p:cNvGrpSpPr/>
          <p:nvPr/>
        </p:nvGrpSpPr>
        <p:grpSpPr>
          <a:xfrm>
            <a:off x="13665994" y="7412833"/>
            <a:ext cx="987028" cy="988218"/>
            <a:chOff x="18191163" y="9883775"/>
            <a:chExt cx="1316037" cy="1317625"/>
          </a:xfrm>
        </p:grpSpPr>
        <p:sp>
          <p:nvSpPr>
            <p:cNvPr id="111" name="Oval 73">
              <a:extLst>
                <a:ext uri="{FF2B5EF4-FFF2-40B4-BE49-F238E27FC236}">
                  <a16:creationId xmlns:a16="http://schemas.microsoft.com/office/drawing/2014/main" id="{E74254E9-AEF4-DEB8-435A-D94685B78875}"/>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12" name="Freeform 74">
              <a:extLst>
                <a:ext uri="{FF2B5EF4-FFF2-40B4-BE49-F238E27FC236}">
                  <a16:creationId xmlns:a16="http://schemas.microsoft.com/office/drawing/2014/main" id="{3608B252-8E55-7A3F-AAA2-493F55FAE6FA}"/>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13" name="Freeform 75">
              <a:extLst>
                <a:ext uri="{FF2B5EF4-FFF2-40B4-BE49-F238E27FC236}">
                  <a16:creationId xmlns:a16="http://schemas.microsoft.com/office/drawing/2014/main" id="{5F026F77-6923-97B7-5C53-148D373091D1}"/>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sp>
          <p:nvSpPr>
            <p:cNvPr id="114" name="Freeform 76">
              <a:extLst>
                <a:ext uri="{FF2B5EF4-FFF2-40B4-BE49-F238E27FC236}">
                  <a16:creationId xmlns:a16="http://schemas.microsoft.com/office/drawing/2014/main" id="{4601D671-3320-E116-36D4-A3C2A2F8F44F}"/>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chemeClr val="bg1"/>
                </a:solidFill>
              </a:endParaRPr>
            </a:p>
          </p:txBody>
        </p:sp>
      </p:grpSp>
    </p:spTree>
    <p:extLst>
      <p:ext uri="{BB962C8B-B14F-4D97-AF65-F5344CB8AC3E}">
        <p14:creationId xmlns:p14="http://schemas.microsoft.com/office/powerpoint/2010/main" val="4176397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7657035" y="-16329"/>
            <a:ext cx="9831780" cy="4294080"/>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grpSp>
        <p:nvGrpSpPr>
          <p:cNvPr id="2" name="Google Shape;11851;p81">
            <a:extLst>
              <a:ext uri="{FF2B5EF4-FFF2-40B4-BE49-F238E27FC236}">
                <a16:creationId xmlns:a16="http://schemas.microsoft.com/office/drawing/2014/main" id="{1BFB531A-7BD6-0CFE-79D3-27F9E946FD53}"/>
              </a:ext>
            </a:extLst>
          </p:cNvPr>
          <p:cNvGrpSpPr/>
          <p:nvPr/>
        </p:nvGrpSpPr>
        <p:grpSpPr>
          <a:xfrm>
            <a:off x="1643616" y="3153716"/>
            <a:ext cx="695744" cy="694976"/>
            <a:chOff x="849677" y="1500658"/>
            <a:chExt cx="347872" cy="347488"/>
          </a:xfrm>
          <a:solidFill>
            <a:srgbClr val="00B050"/>
          </a:solidFill>
        </p:grpSpPr>
        <p:sp>
          <p:nvSpPr>
            <p:cNvPr id="3" name="Google Shape;11852;p81">
              <a:extLst>
                <a:ext uri="{FF2B5EF4-FFF2-40B4-BE49-F238E27FC236}">
                  <a16:creationId xmlns:a16="http://schemas.microsoft.com/office/drawing/2014/main" id="{3168D719-CA0C-9805-B3AA-99798372B42F}"/>
                </a:ext>
              </a:extLst>
            </p:cNvPr>
            <p:cNvSpPr/>
            <p:nvPr/>
          </p:nvSpPr>
          <p:spPr>
            <a:xfrm>
              <a:off x="849677" y="1500658"/>
              <a:ext cx="347872" cy="347488"/>
            </a:xfrm>
            <a:custGeom>
              <a:avLst/>
              <a:gdLst/>
              <a:ahLst/>
              <a:cxnLst/>
              <a:rect l="l" t="t" r="r" b="b"/>
              <a:pathLst>
                <a:path w="10871" h="10859" extrusionOk="0">
                  <a:moveTo>
                    <a:pt x="2024" y="989"/>
                  </a:moveTo>
                  <a:cubicBezTo>
                    <a:pt x="2441" y="989"/>
                    <a:pt x="2810" y="1251"/>
                    <a:pt x="2977" y="1620"/>
                  </a:cubicBezTo>
                  <a:cubicBezTo>
                    <a:pt x="2560" y="1834"/>
                    <a:pt x="2179" y="2120"/>
                    <a:pt x="1834" y="2453"/>
                  </a:cubicBezTo>
                  <a:cubicBezTo>
                    <a:pt x="1703" y="2584"/>
                    <a:pt x="1560" y="2715"/>
                    <a:pt x="1441" y="2870"/>
                  </a:cubicBezTo>
                  <a:cubicBezTo>
                    <a:pt x="1167" y="2679"/>
                    <a:pt x="1001" y="2358"/>
                    <a:pt x="1001" y="2024"/>
                  </a:cubicBezTo>
                  <a:cubicBezTo>
                    <a:pt x="1001" y="1453"/>
                    <a:pt x="1465" y="989"/>
                    <a:pt x="2024" y="989"/>
                  </a:cubicBezTo>
                  <a:close/>
                  <a:moveTo>
                    <a:pt x="2024" y="310"/>
                  </a:moveTo>
                  <a:cubicBezTo>
                    <a:pt x="2715" y="310"/>
                    <a:pt x="3322" y="715"/>
                    <a:pt x="3608" y="1334"/>
                  </a:cubicBezTo>
                  <a:cubicBezTo>
                    <a:pt x="3489" y="1382"/>
                    <a:pt x="3382" y="1429"/>
                    <a:pt x="3275" y="1465"/>
                  </a:cubicBezTo>
                  <a:cubicBezTo>
                    <a:pt x="3072" y="977"/>
                    <a:pt x="2572" y="667"/>
                    <a:pt x="2036" y="667"/>
                  </a:cubicBezTo>
                  <a:cubicBezTo>
                    <a:pt x="1298" y="667"/>
                    <a:pt x="691" y="1274"/>
                    <a:pt x="691" y="2013"/>
                  </a:cubicBezTo>
                  <a:cubicBezTo>
                    <a:pt x="691" y="2465"/>
                    <a:pt x="893" y="2870"/>
                    <a:pt x="1251" y="3120"/>
                  </a:cubicBezTo>
                  <a:cubicBezTo>
                    <a:pt x="1179" y="3227"/>
                    <a:pt x="1120" y="3310"/>
                    <a:pt x="1048" y="3418"/>
                  </a:cubicBezTo>
                  <a:cubicBezTo>
                    <a:pt x="596" y="3108"/>
                    <a:pt x="310" y="2584"/>
                    <a:pt x="310" y="2024"/>
                  </a:cubicBezTo>
                  <a:cubicBezTo>
                    <a:pt x="310" y="1084"/>
                    <a:pt x="1084" y="310"/>
                    <a:pt x="2024" y="310"/>
                  </a:cubicBezTo>
                  <a:close/>
                  <a:moveTo>
                    <a:pt x="8847" y="310"/>
                  </a:moveTo>
                  <a:cubicBezTo>
                    <a:pt x="9775" y="310"/>
                    <a:pt x="10549" y="1084"/>
                    <a:pt x="10549" y="2024"/>
                  </a:cubicBezTo>
                  <a:cubicBezTo>
                    <a:pt x="10549" y="2584"/>
                    <a:pt x="10275" y="3108"/>
                    <a:pt x="9823" y="3418"/>
                  </a:cubicBezTo>
                  <a:cubicBezTo>
                    <a:pt x="9764" y="3310"/>
                    <a:pt x="9692" y="3215"/>
                    <a:pt x="9621" y="3120"/>
                  </a:cubicBezTo>
                  <a:cubicBezTo>
                    <a:pt x="9978" y="2870"/>
                    <a:pt x="10180" y="2465"/>
                    <a:pt x="10180" y="2024"/>
                  </a:cubicBezTo>
                  <a:cubicBezTo>
                    <a:pt x="10180" y="1846"/>
                    <a:pt x="10156" y="1667"/>
                    <a:pt x="10073" y="1501"/>
                  </a:cubicBezTo>
                  <a:cubicBezTo>
                    <a:pt x="10053" y="1442"/>
                    <a:pt x="9977" y="1399"/>
                    <a:pt x="9911" y="1399"/>
                  </a:cubicBezTo>
                  <a:cubicBezTo>
                    <a:pt x="9897" y="1399"/>
                    <a:pt x="9883" y="1401"/>
                    <a:pt x="9871" y="1405"/>
                  </a:cubicBezTo>
                  <a:cubicBezTo>
                    <a:pt x="9799" y="1441"/>
                    <a:pt x="9752" y="1536"/>
                    <a:pt x="9775" y="1620"/>
                  </a:cubicBezTo>
                  <a:cubicBezTo>
                    <a:pt x="9835" y="1751"/>
                    <a:pt x="9859" y="1882"/>
                    <a:pt x="9859" y="2013"/>
                  </a:cubicBezTo>
                  <a:cubicBezTo>
                    <a:pt x="9859" y="2358"/>
                    <a:pt x="9692" y="2667"/>
                    <a:pt x="9406" y="2870"/>
                  </a:cubicBezTo>
                  <a:cubicBezTo>
                    <a:pt x="9287" y="2715"/>
                    <a:pt x="9156" y="2584"/>
                    <a:pt x="9025" y="2453"/>
                  </a:cubicBezTo>
                  <a:cubicBezTo>
                    <a:pt x="8680" y="2120"/>
                    <a:pt x="8287" y="1834"/>
                    <a:pt x="7870" y="1620"/>
                  </a:cubicBezTo>
                  <a:cubicBezTo>
                    <a:pt x="8037" y="1239"/>
                    <a:pt x="8406" y="989"/>
                    <a:pt x="8823" y="989"/>
                  </a:cubicBezTo>
                  <a:cubicBezTo>
                    <a:pt x="9002" y="989"/>
                    <a:pt x="9204" y="1036"/>
                    <a:pt x="9347" y="1143"/>
                  </a:cubicBezTo>
                  <a:cubicBezTo>
                    <a:pt x="9369" y="1154"/>
                    <a:pt x="9394" y="1160"/>
                    <a:pt x="9421" y="1160"/>
                  </a:cubicBezTo>
                  <a:cubicBezTo>
                    <a:pt x="9479" y="1160"/>
                    <a:pt x="9540" y="1133"/>
                    <a:pt x="9573" y="1084"/>
                  </a:cubicBezTo>
                  <a:cubicBezTo>
                    <a:pt x="9621" y="1001"/>
                    <a:pt x="9585" y="905"/>
                    <a:pt x="9513" y="858"/>
                  </a:cubicBezTo>
                  <a:cubicBezTo>
                    <a:pt x="9299" y="739"/>
                    <a:pt x="9061" y="667"/>
                    <a:pt x="8823" y="667"/>
                  </a:cubicBezTo>
                  <a:cubicBezTo>
                    <a:pt x="8287" y="667"/>
                    <a:pt x="7799" y="977"/>
                    <a:pt x="7597" y="1465"/>
                  </a:cubicBezTo>
                  <a:cubicBezTo>
                    <a:pt x="7489" y="1417"/>
                    <a:pt x="7370" y="1382"/>
                    <a:pt x="7263" y="1334"/>
                  </a:cubicBezTo>
                  <a:cubicBezTo>
                    <a:pt x="7537" y="727"/>
                    <a:pt x="8156" y="310"/>
                    <a:pt x="8847" y="310"/>
                  </a:cubicBezTo>
                  <a:close/>
                  <a:moveTo>
                    <a:pt x="5430" y="1322"/>
                  </a:moveTo>
                  <a:cubicBezTo>
                    <a:pt x="6716" y="1322"/>
                    <a:pt x="7906" y="1798"/>
                    <a:pt x="8811" y="2679"/>
                  </a:cubicBezTo>
                  <a:cubicBezTo>
                    <a:pt x="9704" y="3548"/>
                    <a:pt x="10216" y="4715"/>
                    <a:pt x="10216" y="5930"/>
                  </a:cubicBezTo>
                  <a:cubicBezTo>
                    <a:pt x="10216" y="7168"/>
                    <a:pt x="9716" y="8311"/>
                    <a:pt x="8811" y="9192"/>
                  </a:cubicBezTo>
                  <a:cubicBezTo>
                    <a:pt x="7906" y="10073"/>
                    <a:pt x="6716" y="10549"/>
                    <a:pt x="5430" y="10549"/>
                  </a:cubicBezTo>
                  <a:cubicBezTo>
                    <a:pt x="4156" y="10549"/>
                    <a:pt x="2965" y="10073"/>
                    <a:pt x="2060" y="9192"/>
                  </a:cubicBezTo>
                  <a:cubicBezTo>
                    <a:pt x="1167" y="8323"/>
                    <a:pt x="655" y="7168"/>
                    <a:pt x="655" y="5930"/>
                  </a:cubicBezTo>
                  <a:cubicBezTo>
                    <a:pt x="655" y="4703"/>
                    <a:pt x="1143" y="3548"/>
                    <a:pt x="2060" y="2679"/>
                  </a:cubicBezTo>
                  <a:cubicBezTo>
                    <a:pt x="2965" y="1798"/>
                    <a:pt x="4156" y="1322"/>
                    <a:pt x="5430" y="1322"/>
                  </a:cubicBezTo>
                  <a:close/>
                  <a:moveTo>
                    <a:pt x="2024" y="0"/>
                  </a:moveTo>
                  <a:cubicBezTo>
                    <a:pt x="905" y="0"/>
                    <a:pt x="0" y="905"/>
                    <a:pt x="0" y="2024"/>
                  </a:cubicBezTo>
                  <a:cubicBezTo>
                    <a:pt x="0" y="2691"/>
                    <a:pt x="346" y="3334"/>
                    <a:pt x="893" y="3703"/>
                  </a:cubicBezTo>
                  <a:cubicBezTo>
                    <a:pt x="536" y="4382"/>
                    <a:pt x="346" y="5144"/>
                    <a:pt x="346" y="5930"/>
                  </a:cubicBezTo>
                  <a:cubicBezTo>
                    <a:pt x="346" y="7239"/>
                    <a:pt x="881" y="8490"/>
                    <a:pt x="1834" y="9418"/>
                  </a:cubicBezTo>
                  <a:cubicBezTo>
                    <a:pt x="2798" y="10335"/>
                    <a:pt x="4060" y="10859"/>
                    <a:pt x="5430" y="10859"/>
                  </a:cubicBezTo>
                  <a:cubicBezTo>
                    <a:pt x="6799" y="10859"/>
                    <a:pt x="8061" y="10359"/>
                    <a:pt x="9037" y="9418"/>
                  </a:cubicBezTo>
                  <a:cubicBezTo>
                    <a:pt x="10002" y="8490"/>
                    <a:pt x="10526" y="7239"/>
                    <a:pt x="10526" y="5930"/>
                  </a:cubicBezTo>
                  <a:cubicBezTo>
                    <a:pt x="10526" y="5144"/>
                    <a:pt x="10323" y="4382"/>
                    <a:pt x="9978" y="3703"/>
                  </a:cubicBezTo>
                  <a:cubicBezTo>
                    <a:pt x="10526" y="3322"/>
                    <a:pt x="10871" y="2703"/>
                    <a:pt x="10871" y="2024"/>
                  </a:cubicBezTo>
                  <a:cubicBezTo>
                    <a:pt x="10871" y="905"/>
                    <a:pt x="9954" y="0"/>
                    <a:pt x="8847" y="0"/>
                  </a:cubicBezTo>
                  <a:cubicBezTo>
                    <a:pt x="8025" y="0"/>
                    <a:pt x="7275" y="489"/>
                    <a:pt x="6966" y="1251"/>
                  </a:cubicBezTo>
                  <a:cubicBezTo>
                    <a:pt x="6477" y="1096"/>
                    <a:pt x="5965" y="1024"/>
                    <a:pt x="5430" y="1024"/>
                  </a:cubicBezTo>
                  <a:cubicBezTo>
                    <a:pt x="4894" y="1024"/>
                    <a:pt x="4394" y="1096"/>
                    <a:pt x="3894" y="1251"/>
                  </a:cubicBezTo>
                  <a:cubicBezTo>
                    <a:pt x="3584" y="500"/>
                    <a:pt x="2846" y="0"/>
                    <a:pt x="202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6" name="Google Shape;11853;p81">
              <a:extLst>
                <a:ext uri="{FF2B5EF4-FFF2-40B4-BE49-F238E27FC236}">
                  <a16:creationId xmlns:a16="http://schemas.microsoft.com/office/drawing/2014/main" id="{DA41A58C-1EA5-5CA1-61FF-AA155A9CD8BA}"/>
                </a:ext>
              </a:extLst>
            </p:cNvPr>
            <p:cNvSpPr/>
            <p:nvPr/>
          </p:nvSpPr>
          <p:spPr>
            <a:xfrm>
              <a:off x="936557" y="1663346"/>
              <a:ext cx="43072" cy="48032"/>
            </a:xfrm>
            <a:custGeom>
              <a:avLst/>
              <a:gdLst/>
              <a:ahLst/>
              <a:cxnLst/>
              <a:rect l="l" t="t" r="r" b="b"/>
              <a:pathLst>
                <a:path w="1346" h="1501" extrusionOk="0">
                  <a:moveTo>
                    <a:pt x="667" y="0"/>
                  </a:moveTo>
                  <a:cubicBezTo>
                    <a:pt x="298" y="0"/>
                    <a:pt x="0" y="298"/>
                    <a:pt x="0" y="667"/>
                  </a:cubicBezTo>
                  <a:lnTo>
                    <a:pt x="0" y="834"/>
                  </a:lnTo>
                  <a:cubicBezTo>
                    <a:pt x="0" y="1203"/>
                    <a:pt x="298" y="1501"/>
                    <a:pt x="667" y="1501"/>
                  </a:cubicBezTo>
                  <a:cubicBezTo>
                    <a:pt x="1036" y="1501"/>
                    <a:pt x="1334" y="1203"/>
                    <a:pt x="1334" y="834"/>
                  </a:cubicBezTo>
                  <a:lnTo>
                    <a:pt x="1334" y="667"/>
                  </a:lnTo>
                  <a:cubicBezTo>
                    <a:pt x="1345" y="596"/>
                    <a:pt x="1274" y="524"/>
                    <a:pt x="1191" y="524"/>
                  </a:cubicBezTo>
                  <a:cubicBezTo>
                    <a:pt x="1095" y="524"/>
                    <a:pt x="1024" y="596"/>
                    <a:pt x="1024" y="691"/>
                  </a:cubicBezTo>
                  <a:lnTo>
                    <a:pt x="1024" y="846"/>
                  </a:lnTo>
                  <a:cubicBezTo>
                    <a:pt x="1024" y="1048"/>
                    <a:pt x="857" y="1203"/>
                    <a:pt x="667" y="1203"/>
                  </a:cubicBezTo>
                  <a:cubicBezTo>
                    <a:pt x="476" y="1203"/>
                    <a:pt x="310" y="1048"/>
                    <a:pt x="310" y="846"/>
                  </a:cubicBezTo>
                  <a:lnTo>
                    <a:pt x="310" y="691"/>
                  </a:lnTo>
                  <a:cubicBezTo>
                    <a:pt x="310" y="489"/>
                    <a:pt x="476" y="334"/>
                    <a:pt x="667" y="334"/>
                  </a:cubicBezTo>
                  <a:cubicBezTo>
                    <a:pt x="750" y="334"/>
                    <a:pt x="833" y="250"/>
                    <a:pt x="833" y="167"/>
                  </a:cubicBezTo>
                  <a:cubicBezTo>
                    <a:pt x="833" y="72"/>
                    <a:pt x="750" y="0"/>
                    <a:pt x="6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7" name="Google Shape;11854;p81">
              <a:extLst>
                <a:ext uri="{FF2B5EF4-FFF2-40B4-BE49-F238E27FC236}">
                  <a16:creationId xmlns:a16="http://schemas.microsoft.com/office/drawing/2014/main" id="{04F7ABD8-B960-D5AF-8797-64FDC3D2E8BE}"/>
                </a:ext>
              </a:extLst>
            </p:cNvPr>
            <p:cNvSpPr/>
            <p:nvPr/>
          </p:nvSpPr>
          <p:spPr>
            <a:xfrm>
              <a:off x="1066829" y="1663346"/>
              <a:ext cx="43488" cy="48032"/>
            </a:xfrm>
            <a:custGeom>
              <a:avLst/>
              <a:gdLst/>
              <a:ahLst/>
              <a:cxnLst/>
              <a:rect l="l" t="t" r="r" b="b"/>
              <a:pathLst>
                <a:path w="1359" h="1501" extrusionOk="0">
                  <a:moveTo>
                    <a:pt x="668" y="0"/>
                  </a:moveTo>
                  <a:cubicBezTo>
                    <a:pt x="299" y="0"/>
                    <a:pt x="1" y="298"/>
                    <a:pt x="1" y="667"/>
                  </a:cubicBezTo>
                  <a:lnTo>
                    <a:pt x="1" y="834"/>
                  </a:lnTo>
                  <a:cubicBezTo>
                    <a:pt x="1" y="1203"/>
                    <a:pt x="299" y="1501"/>
                    <a:pt x="668" y="1501"/>
                  </a:cubicBezTo>
                  <a:cubicBezTo>
                    <a:pt x="1049" y="1501"/>
                    <a:pt x="1346" y="1203"/>
                    <a:pt x="1346" y="834"/>
                  </a:cubicBezTo>
                  <a:lnTo>
                    <a:pt x="1346" y="667"/>
                  </a:lnTo>
                  <a:cubicBezTo>
                    <a:pt x="1358" y="596"/>
                    <a:pt x="1287" y="524"/>
                    <a:pt x="1192" y="524"/>
                  </a:cubicBezTo>
                  <a:cubicBezTo>
                    <a:pt x="1108" y="524"/>
                    <a:pt x="1025" y="596"/>
                    <a:pt x="1025" y="691"/>
                  </a:cubicBezTo>
                  <a:lnTo>
                    <a:pt x="1025" y="846"/>
                  </a:lnTo>
                  <a:cubicBezTo>
                    <a:pt x="1025" y="1048"/>
                    <a:pt x="870" y="1203"/>
                    <a:pt x="668" y="1203"/>
                  </a:cubicBezTo>
                  <a:cubicBezTo>
                    <a:pt x="477" y="1203"/>
                    <a:pt x="311" y="1048"/>
                    <a:pt x="311" y="846"/>
                  </a:cubicBezTo>
                  <a:lnTo>
                    <a:pt x="311" y="691"/>
                  </a:lnTo>
                  <a:cubicBezTo>
                    <a:pt x="311" y="489"/>
                    <a:pt x="477" y="334"/>
                    <a:pt x="668" y="334"/>
                  </a:cubicBezTo>
                  <a:cubicBezTo>
                    <a:pt x="763" y="334"/>
                    <a:pt x="834" y="250"/>
                    <a:pt x="834" y="167"/>
                  </a:cubicBezTo>
                  <a:cubicBezTo>
                    <a:pt x="834" y="72"/>
                    <a:pt x="763" y="0"/>
                    <a:pt x="66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8" name="Google Shape;11855;p81">
              <a:extLst>
                <a:ext uri="{FF2B5EF4-FFF2-40B4-BE49-F238E27FC236}">
                  <a16:creationId xmlns:a16="http://schemas.microsoft.com/office/drawing/2014/main" id="{DEEFC409-F826-1118-49A9-45BFEAB3F4C8}"/>
                </a:ext>
              </a:extLst>
            </p:cNvPr>
            <p:cNvSpPr/>
            <p:nvPr/>
          </p:nvSpPr>
          <p:spPr>
            <a:xfrm>
              <a:off x="893101" y="1636178"/>
              <a:ext cx="110144" cy="116352"/>
            </a:xfrm>
            <a:custGeom>
              <a:avLst/>
              <a:gdLst/>
              <a:ahLst/>
              <a:cxnLst/>
              <a:rect l="l" t="t" r="r" b="b"/>
              <a:pathLst>
                <a:path w="3442" h="3636" extrusionOk="0">
                  <a:moveTo>
                    <a:pt x="1926" y="1"/>
                  </a:moveTo>
                  <a:cubicBezTo>
                    <a:pt x="1743" y="1"/>
                    <a:pt x="1556" y="34"/>
                    <a:pt x="1370" y="99"/>
                  </a:cubicBezTo>
                  <a:cubicBezTo>
                    <a:pt x="941" y="254"/>
                    <a:pt x="560" y="576"/>
                    <a:pt x="310" y="992"/>
                  </a:cubicBezTo>
                  <a:cubicBezTo>
                    <a:pt x="84" y="1373"/>
                    <a:pt x="1" y="1802"/>
                    <a:pt x="48" y="2219"/>
                  </a:cubicBezTo>
                  <a:cubicBezTo>
                    <a:pt x="60" y="2302"/>
                    <a:pt x="132" y="2361"/>
                    <a:pt x="227" y="2361"/>
                  </a:cubicBezTo>
                  <a:cubicBezTo>
                    <a:pt x="310" y="2350"/>
                    <a:pt x="370" y="2278"/>
                    <a:pt x="370" y="2183"/>
                  </a:cubicBezTo>
                  <a:cubicBezTo>
                    <a:pt x="346" y="1850"/>
                    <a:pt x="417" y="1469"/>
                    <a:pt x="608" y="1159"/>
                  </a:cubicBezTo>
                  <a:cubicBezTo>
                    <a:pt x="822" y="802"/>
                    <a:pt x="1132" y="540"/>
                    <a:pt x="1489" y="397"/>
                  </a:cubicBezTo>
                  <a:cubicBezTo>
                    <a:pt x="1635" y="348"/>
                    <a:pt x="1782" y="323"/>
                    <a:pt x="1922" y="323"/>
                  </a:cubicBezTo>
                  <a:cubicBezTo>
                    <a:pt x="2125" y="323"/>
                    <a:pt x="2316" y="375"/>
                    <a:pt x="2477" y="480"/>
                  </a:cubicBezTo>
                  <a:cubicBezTo>
                    <a:pt x="2775" y="635"/>
                    <a:pt x="2977" y="933"/>
                    <a:pt x="3049" y="1314"/>
                  </a:cubicBezTo>
                  <a:cubicBezTo>
                    <a:pt x="3120" y="1683"/>
                    <a:pt x="3037" y="2100"/>
                    <a:pt x="2822" y="2457"/>
                  </a:cubicBezTo>
                  <a:cubicBezTo>
                    <a:pt x="2511" y="2985"/>
                    <a:pt x="1984" y="3293"/>
                    <a:pt x="1482" y="3293"/>
                  </a:cubicBezTo>
                  <a:cubicBezTo>
                    <a:pt x="1294" y="3293"/>
                    <a:pt x="1110" y="3250"/>
                    <a:pt x="941" y="3159"/>
                  </a:cubicBezTo>
                  <a:cubicBezTo>
                    <a:pt x="787" y="3064"/>
                    <a:pt x="667" y="2957"/>
                    <a:pt x="584" y="2814"/>
                  </a:cubicBezTo>
                  <a:cubicBezTo>
                    <a:pt x="553" y="2768"/>
                    <a:pt x="498" y="2742"/>
                    <a:pt x="443" y="2742"/>
                  </a:cubicBezTo>
                  <a:cubicBezTo>
                    <a:pt x="413" y="2742"/>
                    <a:pt x="383" y="2749"/>
                    <a:pt x="358" y="2766"/>
                  </a:cubicBezTo>
                  <a:cubicBezTo>
                    <a:pt x="286" y="2814"/>
                    <a:pt x="263" y="2921"/>
                    <a:pt x="310" y="2993"/>
                  </a:cubicBezTo>
                  <a:cubicBezTo>
                    <a:pt x="429" y="3171"/>
                    <a:pt x="596" y="3314"/>
                    <a:pt x="787" y="3433"/>
                  </a:cubicBezTo>
                  <a:cubicBezTo>
                    <a:pt x="1013" y="3576"/>
                    <a:pt x="1251" y="3635"/>
                    <a:pt x="1501" y="3635"/>
                  </a:cubicBezTo>
                  <a:cubicBezTo>
                    <a:pt x="2108" y="3635"/>
                    <a:pt x="2739" y="3254"/>
                    <a:pt x="3108" y="2635"/>
                  </a:cubicBezTo>
                  <a:cubicBezTo>
                    <a:pt x="3346" y="2195"/>
                    <a:pt x="3442" y="1695"/>
                    <a:pt x="3346" y="1254"/>
                  </a:cubicBezTo>
                  <a:cubicBezTo>
                    <a:pt x="3263" y="790"/>
                    <a:pt x="3001" y="421"/>
                    <a:pt x="2632" y="195"/>
                  </a:cubicBezTo>
                  <a:cubicBezTo>
                    <a:pt x="2418" y="64"/>
                    <a:pt x="2177" y="1"/>
                    <a:pt x="192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9" name="Google Shape;11856;p81">
              <a:extLst>
                <a:ext uri="{FF2B5EF4-FFF2-40B4-BE49-F238E27FC236}">
                  <a16:creationId xmlns:a16="http://schemas.microsoft.com/office/drawing/2014/main" id="{875028AB-D3F8-3FB7-AAC3-BCBDEB86C43F}"/>
                </a:ext>
              </a:extLst>
            </p:cNvPr>
            <p:cNvSpPr/>
            <p:nvPr/>
          </p:nvSpPr>
          <p:spPr>
            <a:xfrm>
              <a:off x="1043597" y="1636882"/>
              <a:ext cx="116608" cy="115264"/>
            </a:xfrm>
            <a:custGeom>
              <a:avLst/>
              <a:gdLst/>
              <a:ahLst/>
              <a:cxnLst/>
              <a:rect l="l" t="t" r="r" b="b"/>
              <a:pathLst>
                <a:path w="3644" h="3602" extrusionOk="0">
                  <a:moveTo>
                    <a:pt x="1513" y="292"/>
                  </a:moveTo>
                  <a:cubicBezTo>
                    <a:pt x="1668" y="292"/>
                    <a:pt x="1810" y="327"/>
                    <a:pt x="1965" y="363"/>
                  </a:cubicBezTo>
                  <a:cubicBezTo>
                    <a:pt x="2322" y="506"/>
                    <a:pt x="2632" y="768"/>
                    <a:pt x="2846" y="1125"/>
                  </a:cubicBezTo>
                  <a:cubicBezTo>
                    <a:pt x="3275" y="1887"/>
                    <a:pt x="3120" y="2780"/>
                    <a:pt x="2513" y="3125"/>
                  </a:cubicBezTo>
                  <a:cubicBezTo>
                    <a:pt x="2344" y="3225"/>
                    <a:pt x="2157" y="3271"/>
                    <a:pt x="1965" y="3271"/>
                  </a:cubicBezTo>
                  <a:cubicBezTo>
                    <a:pt x="1467" y="3271"/>
                    <a:pt x="938" y="2956"/>
                    <a:pt x="620" y="2423"/>
                  </a:cubicBezTo>
                  <a:cubicBezTo>
                    <a:pt x="417" y="2066"/>
                    <a:pt x="346" y="1649"/>
                    <a:pt x="405" y="1280"/>
                  </a:cubicBezTo>
                  <a:cubicBezTo>
                    <a:pt x="477" y="899"/>
                    <a:pt x="667" y="601"/>
                    <a:pt x="965" y="446"/>
                  </a:cubicBezTo>
                  <a:cubicBezTo>
                    <a:pt x="1132" y="339"/>
                    <a:pt x="1322" y="292"/>
                    <a:pt x="1513" y="292"/>
                  </a:cubicBezTo>
                  <a:close/>
                  <a:moveTo>
                    <a:pt x="1522" y="0"/>
                  </a:moveTo>
                  <a:cubicBezTo>
                    <a:pt x="1267" y="0"/>
                    <a:pt x="1022" y="66"/>
                    <a:pt x="798" y="184"/>
                  </a:cubicBezTo>
                  <a:cubicBezTo>
                    <a:pt x="429" y="411"/>
                    <a:pt x="179" y="780"/>
                    <a:pt x="84" y="1244"/>
                  </a:cubicBezTo>
                  <a:cubicBezTo>
                    <a:pt x="1" y="1697"/>
                    <a:pt x="108" y="2185"/>
                    <a:pt x="346" y="2601"/>
                  </a:cubicBezTo>
                  <a:cubicBezTo>
                    <a:pt x="703" y="3221"/>
                    <a:pt x="1334" y="3602"/>
                    <a:pt x="1953" y="3602"/>
                  </a:cubicBezTo>
                  <a:cubicBezTo>
                    <a:pt x="2203" y="3602"/>
                    <a:pt x="2441" y="3542"/>
                    <a:pt x="2668" y="3399"/>
                  </a:cubicBezTo>
                  <a:cubicBezTo>
                    <a:pt x="3442" y="2959"/>
                    <a:pt x="3644" y="1875"/>
                    <a:pt x="3120" y="994"/>
                  </a:cubicBezTo>
                  <a:cubicBezTo>
                    <a:pt x="2870" y="565"/>
                    <a:pt x="2501" y="244"/>
                    <a:pt x="2072" y="101"/>
                  </a:cubicBezTo>
                  <a:cubicBezTo>
                    <a:pt x="1886" y="32"/>
                    <a:pt x="1701" y="0"/>
                    <a:pt x="152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0" name="Google Shape;11857;p81">
              <a:extLst>
                <a:ext uri="{FF2B5EF4-FFF2-40B4-BE49-F238E27FC236}">
                  <a16:creationId xmlns:a16="http://schemas.microsoft.com/office/drawing/2014/main" id="{560D9532-65E7-AE00-BCCB-6D19CFAAFB1B}"/>
                </a:ext>
              </a:extLst>
            </p:cNvPr>
            <p:cNvSpPr/>
            <p:nvPr/>
          </p:nvSpPr>
          <p:spPr>
            <a:xfrm>
              <a:off x="968173" y="1730002"/>
              <a:ext cx="110144" cy="96064"/>
            </a:xfrm>
            <a:custGeom>
              <a:avLst/>
              <a:gdLst/>
              <a:ahLst/>
              <a:cxnLst/>
              <a:rect l="l" t="t" r="r" b="b"/>
              <a:pathLst>
                <a:path w="3442" h="3002" extrusionOk="0">
                  <a:moveTo>
                    <a:pt x="1715" y="287"/>
                  </a:moveTo>
                  <a:cubicBezTo>
                    <a:pt x="2024" y="287"/>
                    <a:pt x="2405" y="430"/>
                    <a:pt x="2405" y="644"/>
                  </a:cubicBezTo>
                  <a:cubicBezTo>
                    <a:pt x="2405" y="823"/>
                    <a:pt x="2108" y="1168"/>
                    <a:pt x="1715" y="1168"/>
                  </a:cubicBezTo>
                  <a:cubicBezTo>
                    <a:pt x="1334" y="1168"/>
                    <a:pt x="1036" y="823"/>
                    <a:pt x="1036" y="644"/>
                  </a:cubicBezTo>
                  <a:cubicBezTo>
                    <a:pt x="1036" y="430"/>
                    <a:pt x="1405" y="287"/>
                    <a:pt x="1715" y="287"/>
                  </a:cubicBezTo>
                  <a:close/>
                  <a:moveTo>
                    <a:pt x="1727" y="2025"/>
                  </a:moveTo>
                  <a:cubicBezTo>
                    <a:pt x="1834" y="2025"/>
                    <a:pt x="1929" y="2025"/>
                    <a:pt x="2024" y="2037"/>
                  </a:cubicBezTo>
                  <a:cubicBezTo>
                    <a:pt x="2185" y="2061"/>
                    <a:pt x="2328" y="2073"/>
                    <a:pt x="2456" y="2073"/>
                  </a:cubicBezTo>
                  <a:cubicBezTo>
                    <a:pt x="2584" y="2073"/>
                    <a:pt x="2697" y="2061"/>
                    <a:pt x="2798" y="2037"/>
                  </a:cubicBezTo>
                  <a:lnTo>
                    <a:pt x="2798" y="2037"/>
                  </a:lnTo>
                  <a:cubicBezTo>
                    <a:pt x="2679" y="2406"/>
                    <a:pt x="2251" y="2692"/>
                    <a:pt x="1727" y="2692"/>
                  </a:cubicBezTo>
                  <a:cubicBezTo>
                    <a:pt x="1215" y="2692"/>
                    <a:pt x="774" y="2418"/>
                    <a:pt x="655" y="2037"/>
                  </a:cubicBezTo>
                  <a:lnTo>
                    <a:pt x="655" y="2037"/>
                  </a:lnTo>
                  <a:cubicBezTo>
                    <a:pt x="762" y="2061"/>
                    <a:pt x="878" y="2073"/>
                    <a:pt x="1006" y="2073"/>
                  </a:cubicBezTo>
                  <a:cubicBezTo>
                    <a:pt x="1134" y="2073"/>
                    <a:pt x="1274" y="2061"/>
                    <a:pt x="1429" y="2037"/>
                  </a:cubicBezTo>
                  <a:cubicBezTo>
                    <a:pt x="1536" y="2025"/>
                    <a:pt x="1631" y="2025"/>
                    <a:pt x="1727" y="2025"/>
                  </a:cubicBezTo>
                  <a:close/>
                  <a:moveTo>
                    <a:pt x="1715" y="1"/>
                  </a:moveTo>
                  <a:cubicBezTo>
                    <a:pt x="1143" y="1"/>
                    <a:pt x="703" y="299"/>
                    <a:pt x="703" y="668"/>
                  </a:cubicBezTo>
                  <a:cubicBezTo>
                    <a:pt x="703" y="858"/>
                    <a:pt x="822" y="1073"/>
                    <a:pt x="1000" y="1239"/>
                  </a:cubicBezTo>
                  <a:cubicBezTo>
                    <a:pt x="1167" y="1370"/>
                    <a:pt x="1346" y="1454"/>
                    <a:pt x="1548" y="1501"/>
                  </a:cubicBezTo>
                  <a:lnTo>
                    <a:pt x="1548" y="1739"/>
                  </a:lnTo>
                  <a:cubicBezTo>
                    <a:pt x="1489" y="1739"/>
                    <a:pt x="1429" y="1763"/>
                    <a:pt x="1369" y="1763"/>
                  </a:cubicBezTo>
                  <a:cubicBezTo>
                    <a:pt x="1243" y="1776"/>
                    <a:pt x="1126" y="1783"/>
                    <a:pt x="1019" y="1783"/>
                  </a:cubicBezTo>
                  <a:cubicBezTo>
                    <a:pt x="724" y="1783"/>
                    <a:pt x="510" y="1731"/>
                    <a:pt x="405" y="1608"/>
                  </a:cubicBezTo>
                  <a:cubicBezTo>
                    <a:pt x="298" y="1501"/>
                    <a:pt x="334" y="1382"/>
                    <a:pt x="334" y="1370"/>
                  </a:cubicBezTo>
                  <a:cubicBezTo>
                    <a:pt x="346" y="1275"/>
                    <a:pt x="286" y="1204"/>
                    <a:pt x="215" y="1180"/>
                  </a:cubicBezTo>
                  <a:cubicBezTo>
                    <a:pt x="200" y="1176"/>
                    <a:pt x="186" y="1174"/>
                    <a:pt x="173" y="1174"/>
                  </a:cubicBezTo>
                  <a:cubicBezTo>
                    <a:pt x="99" y="1174"/>
                    <a:pt x="42" y="1228"/>
                    <a:pt x="12" y="1299"/>
                  </a:cubicBezTo>
                  <a:cubicBezTo>
                    <a:pt x="0" y="1394"/>
                    <a:pt x="0" y="1620"/>
                    <a:pt x="167" y="1799"/>
                  </a:cubicBezTo>
                  <a:cubicBezTo>
                    <a:pt x="191" y="1835"/>
                    <a:pt x="238" y="1858"/>
                    <a:pt x="274" y="1894"/>
                  </a:cubicBezTo>
                  <a:cubicBezTo>
                    <a:pt x="310" y="2513"/>
                    <a:pt x="941" y="3001"/>
                    <a:pt x="1703" y="3001"/>
                  </a:cubicBezTo>
                  <a:cubicBezTo>
                    <a:pt x="2453" y="3001"/>
                    <a:pt x="3084" y="2513"/>
                    <a:pt x="3132" y="1894"/>
                  </a:cubicBezTo>
                  <a:cubicBezTo>
                    <a:pt x="3167" y="1858"/>
                    <a:pt x="3203" y="1835"/>
                    <a:pt x="3227" y="1799"/>
                  </a:cubicBezTo>
                  <a:cubicBezTo>
                    <a:pt x="3429" y="1620"/>
                    <a:pt x="3441" y="1406"/>
                    <a:pt x="3417" y="1299"/>
                  </a:cubicBezTo>
                  <a:cubicBezTo>
                    <a:pt x="3398" y="1223"/>
                    <a:pt x="3341" y="1169"/>
                    <a:pt x="3270" y="1169"/>
                  </a:cubicBezTo>
                  <a:cubicBezTo>
                    <a:pt x="3253" y="1169"/>
                    <a:pt x="3234" y="1173"/>
                    <a:pt x="3215" y="1180"/>
                  </a:cubicBezTo>
                  <a:cubicBezTo>
                    <a:pt x="3132" y="1192"/>
                    <a:pt x="3072" y="1275"/>
                    <a:pt x="3096" y="1370"/>
                  </a:cubicBezTo>
                  <a:cubicBezTo>
                    <a:pt x="3096" y="1370"/>
                    <a:pt x="3108" y="1501"/>
                    <a:pt x="3024" y="1608"/>
                  </a:cubicBezTo>
                  <a:cubicBezTo>
                    <a:pt x="2908" y="1725"/>
                    <a:pt x="2690" y="1781"/>
                    <a:pt x="2385" y="1781"/>
                  </a:cubicBezTo>
                  <a:cubicBezTo>
                    <a:pt x="2286" y="1781"/>
                    <a:pt x="2177" y="1775"/>
                    <a:pt x="2060" y="1763"/>
                  </a:cubicBezTo>
                  <a:cubicBezTo>
                    <a:pt x="2000" y="1739"/>
                    <a:pt x="1941" y="1739"/>
                    <a:pt x="1881" y="1739"/>
                  </a:cubicBezTo>
                  <a:lnTo>
                    <a:pt x="1881" y="1501"/>
                  </a:lnTo>
                  <a:cubicBezTo>
                    <a:pt x="2072" y="1477"/>
                    <a:pt x="2262" y="1382"/>
                    <a:pt x="2429" y="1239"/>
                  </a:cubicBezTo>
                  <a:cubicBezTo>
                    <a:pt x="2620" y="1073"/>
                    <a:pt x="2727" y="858"/>
                    <a:pt x="2727" y="668"/>
                  </a:cubicBezTo>
                  <a:cubicBezTo>
                    <a:pt x="2727" y="299"/>
                    <a:pt x="2274" y="1"/>
                    <a:pt x="171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1" name="Google Shape;11858;p81">
            <a:extLst>
              <a:ext uri="{FF2B5EF4-FFF2-40B4-BE49-F238E27FC236}">
                <a16:creationId xmlns:a16="http://schemas.microsoft.com/office/drawing/2014/main" id="{BE861B70-0999-1C16-9781-3D57CC4B53ED}"/>
              </a:ext>
            </a:extLst>
          </p:cNvPr>
          <p:cNvGrpSpPr/>
          <p:nvPr/>
        </p:nvGrpSpPr>
        <p:grpSpPr>
          <a:xfrm>
            <a:off x="2775968" y="3153716"/>
            <a:ext cx="631744" cy="694976"/>
            <a:chOff x="1415853" y="1500658"/>
            <a:chExt cx="315872" cy="347488"/>
          </a:xfrm>
          <a:solidFill>
            <a:srgbClr val="00B050"/>
          </a:solidFill>
        </p:grpSpPr>
        <p:sp>
          <p:nvSpPr>
            <p:cNvPr id="14" name="Google Shape;11859;p81">
              <a:extLst>
                <a:ext uri="{FF2B5EF4-FFF2-40B4-BE49-F238E27FC236}">
                  <a16:creationId xmlns:a16="http://schemas.microsoft.com/office/drawing/2014/main" id="{03302B8D-1000-61CF-3C72-4F43BD32D3F3}"/>
                </a:ext>
              </a:extLst>
            </p:cNvPr>
            <p:cNvSpPr/>
            <p:nvPr/>
          </p:nvSpPr>
          <p:spPr>
            <a:xfrm>
              <a:off x="1415853" y="1500658"/>
              <a:ext cx="315872" cy="347488"/>
            </a:xfrm>
            <a:custGeom>
              <a:avLst/>
              <a:gdLst/>
              <a:ahLst/>
              <a:cxnLst/>
              <a:rect l="l" t="t" r="r" b="b"/>
              <a:pathLst>
                <a:path w="9871" h="10859" extrusionOk="0">
                  <a:moveTo>
                    <a:pt x="4894" y="322"/>
                  </a:moveTo>
                  <a:cubicBezTo>
                    <a:pt x="5739" y="322"/>
                    <a:pt x="6465" y="786"/>
                    <a:pt x="6834" y="1465"/>
                  </a:cubicBezTo>
                  <a:cubicBezTo>
                    <a:pt x="6775" y="1429"/>
                    <a:pt x="6727" y="1393"/>
                    <a:pt x="6668" y="1370"/>
                  </a:cubicBezTo>
                  <a:cubicBezTo>
                    <a:pt x="6643" y="1353"/>
                    <a:pt x="6614" y="1345"/>
                    <a:pt x="6586" y="1345"/>
                  </a:cubicBezTo>
                  <a:cubicBezTo>
                    <a:pt x="6532" y="1345"/>
                    <a:pt x="6481" y="1374"/>
                    <a:pt x="6465" y="1429"/>
                  </a:cubicBezTo>
                  <a:cubicBezTo>
                    <a:pt x="6418" y="1501"/>
                    <a:pt x="6441" y="1608"/>
                    <a:pt x="6525" y="1632"/>
                  </a:cubicBezTo>
                  <a:cubicBezTo>
                    <a:pt x="6882" y="1822"/>
                    <a:pt x="7096" y="2179"/>
                    <a:pt x="7120" y="2584"/>
                  </a:cubicBezTo>
                  <a:cubicBezTo>
                    <a:pt x="7084" y="3787"/>
                    <a:pt x="6108" y="4763"/>
                    <a:pt x="4894" y="4763"/>
                  </a:cubicBezTo>
                  <a:cubicBezTo>
                    <a:pt x="3727" y="4763"/>
                    <a:pt x="2739" y="3822"/>
                    <a:pt x="2703" y="2632"/>
                  </a:cubicBezTo>
                  <a:cubicBezTo>
                    <a:pt x="2727" y="2048"/>
                    <a:pt x="3215" y="1584"/>
                    <a:pt x="3810" y="1584"/>
                  </a:cubicBezTo>
                  <a:cubicBezTo>
                    <a:pt x="4132" y="1584"/>
                    <a:pt x="4441" y="1715"/>
                    <a:pt x="4644" y="1965"/>
                  </a:cubicBezTo>
                  <a:cubicBezTo>
                    <a:pt x="4703" y="2036"/>
                    <a:pt x="4798" y="2060"/>
                    <a:pt x="4882" y="2060"/>
                  </a:cubicBezTo>
                  <a:cubicBezTo>
                    <a:pt x="4989" y="2060"/>
                    <a:pt x="5084" y="2013"/>
                    <a:pt x="5144" y="1929"/>
                  </a:cubicBezTo>
                  <a:cubicBezTo>
                    <a:pt x="5334" y="1679"/>
                    <a:pt x="5632" y="1524"/>
                    <a:pt x="5941" y="1501"/>
                  </a:cubicBezTo>
                  <a:cubicBezTo>
                    <a:pt x="6037" y="1501"/>
                    <a:pt x="6096" y="1429"/>
                    <a:pt x="6096" y="1334"/>
                  </a:cubicBezTo>
                  <a:cubicBezTo>
                    <a:pt x="6096" y="1251"/>
                    <a:pt x="6013" y="1191"/>
                    <a:pt x="5929" y="1191"/>
                  </a:cubicBezTo>
                  <a:cubicBezTo>
                    <a:pt x="5525" y="1215"/>
                    <a:pt x="5132" y="1405"/>
                    <a:pt x="4882" y="1739"/>
                  </a:cubicBezTo>
                  <a:cubicBezTo>
                    <a:pt x="4882" y="1739"/>
                    <a:pt x="4870" y="1739"/>
                    <a:pt x="4870" y="1751"/>
                  </a:cubicBezTo>
                  <a:cubicBezTo>
                    <a:pt x="4596" y="1453"/>
                    <a:pt x="4215" y="1274"/>
                    <a:pt x="3798" y="1274"/>
                  </a:cubicBezTo>
                  <a:cubicBezTo>
                    <a:pt x="3453" y="1274"/>
                    <a:pt x="3143" y="1393"/>
                    <a:pt x="2893" y="1608"/>
                  </a:cubicBezTo>
                  <a:cubicBezTo>
                    <a:pt x="3250" y="846"/>
                    <a:pt x="4024" y="322"/>
                    <a:pt x="4894" y="322"/>
                  </a:cubicBezTo>
                  <a:close/>
                  <a:moveTo>
                    <a:pt x="2310" y="4430"/>
                  </a:moveTo>
                  <a:lnTo>
                    <a:pt x="2310" y="4430"/>
                  </a:lnTo>
                  <a:cubicBezTo>
                    <a:pt x="1726" y="5334"/>
                    <a:pt x="1369" y="6489"/>
                    <a:pt x="1357" y="7537"/>
                  </a:cubicBezTo>
                  <a:cubicBezTo>
                    <a:pt x="1146" y="7654"/>
                    <a:pt x="878" y="7684"/>
                    <a:pt x="652" y="7684"/>
                  </a:cubicBezTo>
                  <a:cubicBezTo>
                    <a:pt x="534" y="7684"/>
                    <a:pt x="427" y="7676"/>
                    <a:pt x="345" y="7668"/>
                  </a:cubicBezTo>
                  <a:cubicBezTo>
                    <a:pt x="703" y="6227"/>
                    <a:pt x="1357" y="5334"/>
                    <a:pt x="1857" y="4834"/>
                  </a:cubicBezTo>
                  <a:cubicBezTo>
                    <a:pt x="2024" y="4668"/>
                    <a:pt x="2179" y="4537"/>
                    <a:pt x="2310" y="4430"/>
                  </a:cubicBezTo>
                  <a:close/>
                  <a:moveTo>
                    <a:pt x="7501" y="4430"/>
                  </a:moveTo>
                  <a:cubicBezTo>
                    <a:pt x="7644" y="4537"/>
                    <a:pt x="7799" y="4668"/>
                    <a:pt x="7953" y="4834"/>
                  </a:cubicBezTo>
                  <a:cubicBezTo>
                    <a:pt x="8454" y="5334"/>
                    <a:pt x="9132" y="6251"/>
                    <a:pt x="9466" y="7680"/>
                  </a:cubicBezTo>
                  <a:cubicBezTo>
                    <a:pt x="9400" y="7687"/>
                    <a:pt x="9313" y="7693"/>
                    <a:pt x="9214" y="7693"/>
                  </a:cubicBezTo>
                  <a:cubicBezTo>
                    <a:pt x="8988" y="7693"/>
                    <a:pt x="8701" y="7661"/>
                    <a:pt x="8477" y="7537"/>
                  </a:cubicBezTo>
                  <a:cubicBezTo>
                    <a:pt x="8454" y="6466"/>
                    <a:pt x="8084" y="5323"/>
                    <a:pt x="7501" y="4430"/>
                  </a:cubicBezTo>
                  <a:close/>
                  <a:moveTo>
                    <a:pt x="3727" y="10192"/>
                  </a:moveTo>
                  <a:cubicBezTo>
                    <a:pt x="3965" y="10192"/>
                    <a:pt x="4155" y="10335"/>
                    <a:pt x="4215" y="10549"/>
                  </a:cubicBezTo>
                  <a:lnTo>
                    <a:pt x="2548" y="10549"/>
                  </a:lnTo>
                  <a:cubicBezTo>
                    <a:pt x="2619" y="10335"/>
                    <a:pt x="2822" y="10192"/>
                    <a:pt x="3036" y="10192"/>
                  </a:cubicBezTo>
                  <a:close/>
                  <a:moveTo>
                    <a:pt x="6930" y="4132"/>
                  </a:moveTo>
                  <a:cubicBezTo>
                    <a:pt x="7692" y="5049"/>
                    <a:pt x="8192" y="6406"/>
                    <a:pt x="8192" y="7644"/>
                  </a:cubicBezTo>
                  <a:cubicBezTo>
                    <a:pt x="8156" y="8513"/>
                    <a:pt x="7799" y="9359"/>
                    <a:pt x="7180" y="9966"/>
                  </a:cubicBezTo>
                  <a:cubicBezTo>
                    <a:pt x="7060" y="9906"/>
                    <a:pt x="6930" y="9859"/>
                    <a:pt x="6787" y="9859"/>
                  </a:cubicBezTo>
                  <a:lnTo>
                    <a:pt x="6108" y="9859"/>
                  </a:lnTo>
                  <a:cubicBezTo>
                    <a:pt x="5703" y="9859"/>
                    <a:pt x="5358" y="10156"/>
                    <a:pt x="5286" y="10549"/>
                  </a:cubicBezTo>
                  <a:lnTo>
                    <a:pt x="4560" y="10549"/>
                  </a:lnTo>
                  <a:cubicBezTo>
                    <a:pt x="4489" y="10156"/>
                    <a:pt x="4143" y="9859"/>
                    <a:pt x="3739" y="9859"/>
                  </a:cubicBezTo>
                  <a:lnTo>
                    <a:pt x="3048" y="9859"/>
                  </a:lnTo>
                  <a:cubicBezTo>
                    <a:pt x="2905" y="9859"/>
                    <a:pt x="2774" y="9894"/>
                    <a:pt x="2667" y="9966"/>
                  </a:cubicBezTo>
                  <a:cubicBezTo>
                    <a:pt x="2036" y="9359"/>
                    <a:pt x="1679" y="8525"/>
                    <a:pt x="1679" y="7644"/>
                  </a:cubicBezTo>
                  <a:cubicBezTo>
                    <a:pt x="1679" y="6406"/>
                    <a:pt x="2179" y="5061"/>
                    <a:pt x="2953" y="4132"/>
                  </a:cubicBezTo>
                  <a:cubicBezTo>
                    <a:pt x="2989" y="4180"/>
                    <a:pt x="3036" y="4239"/>
                    <a:pt x="3084" y="4275"/>
                  </a:cubicBezTo>
                  <a:cubicBezTo>
                    <a:pt x="2655" y="5049"/>
                    <a:pt x="2393" y="6049"/>
                    <a:pt x="2393" y="6954"/>
                  </a:cubicBezTo>
                  <a:cubicBezTo>
                    <a:pt x="2393" y="8442"/>
                    <a:pt x="3548" y="9668"/>
                    <a:pt x="4941" y="9668"/>
                  </a:cubicBezTo>
                  <a:cubicBezTo>
                    <a:pt x="6346" y="9668"/>
                    <a:pt x="7489" y="8442"/>
                    <a:pt x="7489" y="6954"/>
                  </a:cubicBezTo>
                  <a:cubicBezTo>
                    <a:pt x="7489" y="6525"/>
                    <a:pt x="7430" y="6096"/>
                    <a:pt x="7322" y="5644"/>
                  </a:cubicBezTo>
                  <a:cubicBezTo>
                    <a:pt x="7312" y="5569"/>
                    <a:pt x="7234" y="5523"/>
                    <a:pt x="7158" y="5523"/>
                  </a:cubicBezTo>
                  <a:cubicBezTo>
                    <a:pt x="7149" y="5523"/>
                    <a:pt x="7140" y="5524"/>
                    <a:pt x="7132" y="5525"/>
                  </a:cubicBezTo>
                  <a:cubicBezTo>
                    <a:pt x="7037" y="5549"/>
                    <a:pt x="7001" y="5632"/>
                    <a:pt x="7013" y="5727"/>
                  </a:cubicBezTo>
                  <a:cubicBezTo>
                    <a:pt x="7120" y="6144"/>
                    <a:pt x="7156" y="6561"/>
                    <a:pt x="7156" y="6954"/>
                  </a:cubicBezTo>
                  <a:cubicBezTo>
                    <a:pt x="7156" y="8287"/>
                    <a:pt x="6168" y="9359"/>
                    <a:pt x="4941" y="9359"/>
                  </a:cubicBezTo>
                  <a:cubicBezTo>
                    <a:pt x="3727" y="9359"/>
                    <a:pt x="2727" y="8287"/>
                    <a:pt x="2727" y="6954"/>
                  </a:cubicBezTo>
                  <a:cubicBezTo>
                    <a:pt x="2727" y="6120"/>
                    <a:pt x="2953" y="5215"/>
                    <a:pt x="3334" y="4501"/>
                  </a:cubicBezTo>
                  <a:cubicBezTo>
                    <a:pt x="3762" y="4858"/>
                    <a:pt x="4334" y="5084"/>
                    <a:pt x="4941" y="5084"/>
                  </a:cubicBezTo>
                  <a:cubicBezTo>
                    <a:pt x="5548" y="5084"/>
                    <a:pt x="6120" y="4858"/>
                    <a:pt x="6549" y="4501"/>
                  </a:cubicBezTo>
                  <a:cubicBezTo>
                    <a:pt x="6644" y="4668"/>
                    <a:pt x="6727" y="4846"/>
                    <a:pt x="6787" y="5037"/>
                  </a:cubicBezTo>
                  <a:cubicBezTo>
                    <a:pt x="6822" y="5096"/>
                    <a:pt x="6882" y="5144"/>
                    <a:pt x="6941" y="5144"/>
                  </a:cubicBezTo>
                  <a:cubicBezTo>
                    <a:pt x="6953" y="5144"/>
                    <a:pt x="6989" y="5144"/>
                    <a:pt x="7001" y="5132"/>
                  </a:cubicBezTo>
                  <a:cubicBezTo>
                    <a:pt x="7084" y="5096"/>
                    <a:pt x="7120" y="5013"/>
                    <a:pt x="7084" y="4918"/>
                  </a:cubicBezTo>
                  <a:cubicBezTo>
                    <a:pt x="7001" y="4691"/>
                    <a:pt x="6894" y="4477"/>
                    <a:pt x="6787" y="4275"/>
                  </a:cubicBezTo>
                  <a:cubicBezTo>
                    <a:pt x="6834" y="4239"/>
                    <a:pt x="6882" y="4180"/>
                    <a:pt x="6930" y="4132"/>
                  </a:cubicBezTo>
                  <a:close/>
                  <a:moveTo>
                    <a:pt x="6787" y="10192"/>
                  </a:moveTo>
                  <a:cubicBezTo>
                    <a:pt x="7025" y="10192"/>
                    <a:pt x="7227" y="10335"/>
                    <a:pt x="7287" y="10549"/>
                  </a:cubicBezTo>
                  <a:lnTo>
                    <a:pt x="5620" y="10549"/>
                  </a:lnTo>
                  <a:cubicBezTo>
                    <a:pt x="5691" y="10335"/>
                    <a:pt x="5882" y="10192"/>
                    <a:pt x="6108" y="10192"/>
                  </a:cubicBezTo>
                  <a:close/>
                  <a:moveTo>
                    <a:pt x="4929" y="0"/>
                  </a:moveTo>
                  <a:cubicBezTo>
                    <a:pt x="3524" y="0"/>
                    <a:pt x="2381" y="1143"/>
                    <a:pt x="2381" y="2536"/>
                  </a:cubicBezTo>
                  <a:cubicBezTo>
                    <a:pt x="2381" y="3001"/>
                    <a:pt x="2500" y="3429"/>
                    <a:pt x="2727" y="3810"/>
                  </a:cubicBezTo>
                  <a:cubicBezTo>
                    <a:pt x="2548" y="3894"/>
                    <a:pt x="2131" y="4132"/>
                    <a:pt x="1667" y="4596"/>
                  </a:cubicBezTo>
                  <a:cubicBezTo>
                    <a:pt x="1107" y="5156"/>
                    <a:pt x="369" y="6156"/>
                    <a:pt x="12" y="7775"/>
                  </a:cubicBezTo>
                  <a:cubicBezTo>
                    <a:pt x="0" y="7823"/>
                    <a:pt x="12" y="7870"/>
                    <a:pt x="36" y="7894"/>
                  </a:cubicBezTo>
                  <a:cubicBezTo>
                    <a:pt x="60" y="7930"/>
                    <a:pt x="95" y="7954"/>
                    <a:pt x="131" y="7978"/>
                  </a:cubicBezTo>
                  <a:cubicBezTo>
                    <a:pt x="155" y="7978"/>
                    <a:pt x="369" y="8013"/>
                    <a:pt x="655" y="8013"/>
                  </a:cubicBezTo>
                  <a:cubicBezTo>
                    <a:pt x="881" y="8013"/>
                    <a:pt x="1143" y="7990"/>
                    <a:pt x="1381" y="7894"/>
                  </a:cubicBezTo>
                  <a:cubicBezTo>
                    <a:pt x="1441" y="8752"/>
                    <a:pt x="1822" y="9561"/>
                    <a:pt x="2429" y="10156"/>
                  </a:cubicBezTo>
                  <a:cubicBezTo>
                    <a:pt x="2310" y="10311"/>
                    <a:pt x="2238" y="10490"/>
                    <a:pt x="2238" y="10692"/>
                  </a:cubicBezTo>
                  <a:cubicBezTo>
                    <a:pt x="2238" y="10787"/>
                    <a:pt x="2310" y="10859"/>
                    <a:pt x="2393" y="10859"/>
                  </a:cubicBezTo>
                  <a:lnTo>
                    <a:pt x="7501" y="10859"/>
                  </a:lnTo>
                  <a:cubicBezTo>
                    <a:pt x="7596" y="10859"/>
                    <a:pt x="7668" y="10787"/>
                    <a:pt x="7668" y="10692"/>
                  </a:cubicBezTo>
                  <a:cubicBezTo>
                    <a:pt x="7668" y="10490"/>
                    <a:pt x="7596" y="10311"/>
                    <a:pt x="7477" y="10156"/>
                  </a:cubicBezTo>
                  <a:cubicBezTo>
                    <a:pt x="8084" y="9549"/>
                    <a:pt x="8454" y="8752"/>
                    <a:pt x="8513" y="7894"/>
                  </a:cubicBezTo>
                  <a:cubicBezTo>
                    <a:pt x="8751" y="7990"/>
                    <a:pt x="9025" y="8013"/>
                    <a:pt x="9239" y="8013"/>
                  </a:cubicBezTo>
                  <a:cubicBezTo>
                    <a:pt x="9525" y="8013"/>
                    <a:pt x="9751" y="7978"/>
                    <a:pt x="9763" y="7978"/>
                  </a:cubicBezTo>
                  <a:cubicBezTo>
                    <a:pt x="9811" y="7954"/>
                    <a:pt x="9835" y="7942"/>
                    <a:pt x="9870" y="7894"/>
                  </a:cubicBezTo>
                  <a:cubicBezTo>
                    <a:pt x="9847" y="7859"/>
                    <a:pt x="9847" y="7811"/>
                    <a:pt x="9847" y="7775"/>
                  </a:cubicBezTo>
                  <a:cubicBezTo>
                    <a:pt x="9489" y="6156"/>
                    <a:pt x="8739" y="5156"/>
                    <a:pt x="8192" y="4596"/>
                  </a:cubicBezTo>
                  <a:cubicBezTo>
                    <a:pt x="7727" y="4132"/>
                    <a:pt x="7311" y="3894"/>
                    <a:pt x="7132" y="3810"/>
                  </a:cubicBezTo>
                  <a:cubicBezTo>
                    <a:pt x="7334" y="3429"/>
                    <a:pt x="7477" y="3001"/>
                    <a:pt x="7477" y="2536"/>
                  </a:cubicBezTo>
                  <a:cubicBezTo>
                    <a:pt x="7477" y="1143"/>
                    <a:pt x="6334" y="0"/>
                    <a:pt x="492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7" name="Google Shape;11860;p81">
              <a:extLst>
                <a:ext uri="{FF2B5EF4-FFF2-40B4-BE49-F238E27FC236}">
                  <a16:creationId xmlns:a16="http://schemas.microsoft.com/office/drawing/2014/main" id="{9353995A-825F-48DC-92DC-188D8E61EC77}"/>
                </a:ext>
              </a:extLst>
            </p:cNvPr>
            <p:cNvSpPr/>
            <p:nvPr/>
          </p:nvSpPr>
          <p:spPr>
            <a:xfrm>
              <a:off x="1524045" y="1565810"/>
              <a:ext cx="32416" cy="37376"/>
            </a:xfrm>
            <a:custGeom>
              <a:avLst/>
              <a:gdLst/>
              <a:ahLst/>
              <a:cxnLst/>
              <a:rect l="l" t="t" r="r" b="b"/>
              <a:pathLst>
                <a:path w="1013" h="1168" extrusionOk="0">
                  <a:moveTo>
                    <a:pt x="524" y="322"/>
                  </a:moveTo>
                  <a:cubicBezTo>
                    <a:pt x="631" y="322"/>
                    <a:pt x="703" y="393"/>
                    <a:pt x="703" y="500"/>
                  </a:cubicBezTo>
                  <a:lnTo>
                    <a:pt x="703" y="667"/>
                  </a:lnTo>
                  <a:cubicBezTo>
                    <a:pt x="703" y="774"/>
                    <a:pt x="631" y="846"/>
                    <a:pt x="524" y="846"/>
                  </a:cubicBezTo>
                  <a:cubicBezTo>
                    <a:pt x="417" y="846"/>
                    <a:pt x="346" y="774"/>
                    <a:pt x="346" y="667"/>
                  </a:cubicBezTo>
                  <a:lnTo>
                    <a:pt x="346" y="500"/>
                  </a:lnTo>
                  <a:cubicBezTo>
                    <a:pt x="346" y="393"/>
                    <a:pt x="417" y="322"/>
                    <a:pt x="524" y="322"/>
                  </a:cubicBezTo>
                  <a:close/>
                  <a:moveTo>
                    <a:pt x="512" y="0"/>
                  </a:moveTo>
                  <a:cubicBezTo>
                    <a:pt x="227" y="0"/>
                    <a:pt x="0" y="227"/>
                    <a:pt x="0" y="500"/>
                  </a:cubicBezTo>
                  <a:lnTo>
                    <a:pt x="0" y="667"/>
                  </a:lnTo>
                  <a:cubicBezTo>
                    <a:pt x="0" y="953"/>
                    <a:pt x="227" y="1167"/>
                    <a:pt x="512" y="1167"/>
                  </a:cubicBezTo>
                  <a:cubicBezTo>
                    <a:pt x="786" y="1167"/>
                    <a:pt x="1012" y="953"/>
                    <a:pt x="1012" y="667"/>
                  </a:cubicBezTo>
                  <a:lnTo>
                    <a:pt x="1012" y="500"/>
                  </a:lnTo>
                  <a:cubicBezTo>
                    <a:pt x="1012" y="227"/>
                    <a:pt x="786" y="0"/>
                    <a:pt x="51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 name="Google Shape;11861;p81">
              <a:extLst>
                <a:ext uri="{FF2B5EF4-FFF2-40B4-BE49-F238E27FC236}">
                  <a16:creationId xmlns:a16="http://schemas.microsoft.com/office/drawing/2014/main" id="{BCEC3F58-9AA2-5E07-72BE-5CEE28727B5F}"/>
                </a:ext>
              </a:extLst>
            </p:cNvPr>
            <p:cNvSpPr/>
            <p:nvPr/>
          </p:nvSpPr>
          <p:spPr>
            <a:xfrm>
              <a:off x="1589965" y="1565810"/>
              <a:ext cx="32416" cy="37376"/>
            </a:xfrm>
            <a:custGeom>
              <a:avLst/>
              <a:gdLst/>
              <a:ahLst/>
              <a:cxnLst/>
              <a:rect l="l" t="t" r="r" b="b"/>
              <a:pathLst>
                <a:path w="1013" h="1168" extrusionOk="0">
                  <a:moveTo>
                    <a:pt x="500" y="322"/>
                  </a:moveTo>
                  <a:cubicBezTo>
                    <a:pt x="607" y="322"/>
                    <a:pt x="679" y="393"/>
                    <a:pt x="679" y="500"/>
                  </a:cubicBezTo>
                  <a:lnTo>
                    <a:pt x="679" y="667"/>
                  </a:lnTo>
                  <a:cubicBezTo>
                    <a:pt x="679" y="774"/>
                    <a:pt x="607" y="846"/>
                    <a:pt x="500" y="846"/>
                  </a:cubicBezTo>
                  <a:cubicBezTo>
                    <a:pt x="393" y="846"/>
                    <a:pt x="322" y="774"/>
                    <a:pt x="322" y="667"/>
                  </a:cubicBezTo>
                  <a:lnTo>
                    <a:pt x="322" y="500"/>
                  </a:lnTo>
                  <a:cubicBezTo>
                    <a:pt x="322" y="393"/>
                    <a:pt x="393" y="322"/>
                    <a:pt x="500" y="322"/>
                  </a:cubicBezTo>
                  <a:close/>
                  <a:moveTo>
                    <a:pt x="500" y="0"/>
                  </a:moveTo>
                  <a:cubicBezTo>
                    <a:pt x="215" y="0"/>
                    <a:pt x="0" y="227"/>
                    <a:pt x="0" y="500"/>
                  </a:cubicBezTo>
                  <a:lnTo>
                    <a:pt x="0" y="667"/>
                  </a:lnTo>
                  <a:cubicBezTo>
                    <a:pt x="0" y="953"/>
                    <a:pt x="215" y="1167"/>
                    <a:pt x="500" y="1167"/>
                  </a:cubicBezTo>
                  <a:cubicBezTo>
                    <a:pt x="786" y="1167"/>
                    <a:pt x="1012" y="953"/>
                    <a:pt x="1012" y="667"/>
                  </a:cubicBezTo>
                  <a:lnTo>
                    <a:pt x="1012" y="500"/>
                  </a:lnTo>
                  <a:cubicBezTo>
                    <a:pt x="988" y="227"/>
                    <a:pt x="774" y="0"/>
                    <a:pt x="50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 name="Google Shape;11862;p81">
              <a:extLst>
                <a:ext uri="{FF2B5EF4-FFF2-40B4-BE49-F238E27FC236}">
                  <a16:creationId xmlns:a16="http://schemas.microsoft.com/office/drawing/2014/main" id="{06B36ED6-F962-9485-9D5F-314280D17CEF}"/>
                </a:ext>
              </a:extLst>
            </p:cNvPr>
            <p:cNvSpPr/>
            <p:nvPr/>
          </p:nvSpPr>
          <p:spPr>
            <a:xfrm>
              <a:off x="1551085" y="1598386"/>
              <a:ext cx="43488" cy="42496"/>
            </a:xfrm>
            <a:custGeom>
              <a:avLst/>
              <a:gdLst/>
              <a:ahLst/>
              <a:cxnLst/>
              <a:rect l="l" t="t" r="r" b="b"/>
              <a:pathLst>
                <a:path w="1359" h="1328" extrusionOk="0">
                  <a:moveTo>
                    <a:pt x="691" y="352"/>
                  </a:moveTo>
                  <a:lnTo>
                    <a:pt x="977" y="542"/>
                  </a:lnTo>
                  <a:lnTo>
                    <a:pt x="691" y="911"/>
                  </a:lnTo>
                  <a:lnTo>
                    <a:pt x="406" y="542"/>
                  </a:lnTo>
                  <a:lnTo>
                    <a:pt x="691" y="352"/>
                  </a:lnTo>
                  <a:close/>
                  <a:moveTo>
                    <a:pt x="685" y="0"/>
                  </a:moveTo>
                  <a:cubicBezTo>
                    <a:pt x="656" y="0"/>
                    <a:pt x="626" y="6"/>
                    <a:pt x="596" y="18"/>
                  </a:cubicBezTo>
                  <a:lnTo>
                    <a:pt x="96" y="364"/>
                  </a:lnTo>
                  <a:cubicBezTo>
                    <a:pt x="60" y="399"/>
                    <a:pt x="37" y="423"/>
                    <a:pt x="25" y="471"/>
                  </a:cubicBezTo>
                  <a:cubicBezTo>
                    <a:pt x="1" y="518"/>
                    <a:pt x="25" y="554"/>
                    <a:pt x="48" y="590"/>
                  </a:cubicBezTo>
                  <a:lnTo>
                    <a:pt x="560" y="1268"/>
                  </a:lnTo>
                  <a:cubicBezTo>
                    <a:pt x="584" y="1316"/>
                    <a:pt x="632" y="1328"/>
                    <a:pt x="691" y="1328"/>
                  </a:cubicBezTo>
                  <a:cubicBezTo>
                    <a:pt x="739" y="1328"/>
                    <a:pt x="799" y="1304"/>
                    <a:pt x="822" y="1268"/>
                  </a:cubicBezTo>
                  <a:lnTo>
                    <a:pt x="1322" y="590"/>
                  </a:lnTo>
                  <a:cubicBezTo>
                    <a:pt x="1358" y="554"/>
                    <a:pt x="1358" y="518"/>
                    <a:pt x="1358" y="471"/>
                  </a:cubicBezTo>
                  <a:cubicBezTo>
                    <a:pt x="1358" y="423"/>
                    <a:pt x="1334" y="399"/>
                    <a:pt x="1287" y="364"/>
                  </a:cubicBezTo>
                  <a:lnTo>
                    <a:pt x="775" y="18"/>
                  </a:lnTo>
                  <a:cubicBezTo>
                    <a:pt x="745" y="6"/>
                    <a:pt x="715" y="0"/>
                    <a:pt x="68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2" name="Google Shape;11863;p81">
            <a:extLst>
              <a:ext uri="{FF2B5EF4-FFF2-40B4-BE49-F238E27FC236}">
                <a16:creationId xmlns:a16="http://schemas.microsoft.com/office/drawing/2014/main" id="{555FA9DA-2409-5BFE-483F-0D18DBC7C20F}"/>
              </a:ext>
            </a:extLst>
          </p:cNvPr>
          <p:cNvGrpSpPr/>
          <p:nvPr/>
        </p:nvGrpSpPr>
        <p:grpSpPr>
          <a:xfrm>
            <a:off x="9339040" y="3153716"/>
            <a:ext cx="695040" cy="694208"/>
            <a:chOff x="4697389" y="1500658"/>
            <a:chExt cx="347520" cy="347104"/>
          </a:xfrm>
          <a:solidFill>
            <a:srgbClr val="00B050"/>
          </a:solidFill>
        </p:grpSpPr>
        <p:sp>
          <p:nvSpPr>
            <p:cNvPr id="23" name="Google Shape;11864;p81">
              <a:extLst>
                <a:ext uri="{FF2B5EF4-FFF2-40B4-BE49-F238E27FC236}">
                  <a16:creationId xmlns:a16="http://schemas.microsoft.com/office/drawing/2014/main" id="{1C919D77-139C-836C-827D-4B51007027B5}"/>
                </a:ext>
              </a:extLst>
            </p:cNvPr>
            <p:cNvSpPr/>
            <p:nvPr/>
          </p:nvSpPr>
          <p:spPr>
            <a:xfrm>
              <a:off x="4697389" y="1500658"/>
              <a:ext cx="347520" cy="347104"/>
            </a:xfrm>
            <a:custGeom>
              <a:avLst/>
              <a:gdLst/>
              <a:ahLst/>
              <a:cxnLst/>
              <a:rect l="l" t="t" r="r" b="b"/>
              <a:pathLst>
                <a:path w="10860" h="10847" extrusionOk="0">
                  <a:moveTo>
                    <a:pt x="2082" y="1011"/>
                  </a:moveTo>
                  <a:cubicBezTo>
                    <a:pt x="2474" y="1011"/>
                    <a:pt x="2807" y="1244"/>
                    <a:pt x="2977" y="1608"/>
                  </a:cubicBezTo>
                  <a:cubicBezTo>
                    <a:pt x="2560" y="1810"/>
                    <a:pt x="2191" y="2084"/>
                    <a:pt x="1846" y="2405"/>
                  </a:cubicBezTo>
                  <a:cubicBezTo>
                    <a:pt x="1691" y="2560"/>
                    <a:pt x="1548" y="2703"/>
                    <a:pt x="1417" y="2858"/>
                  </a:cubicBezTo>
                  <a:cubicBezTo>
                    <a:pt x="1156" y="2656"/>
                    <a:pt x="1001" y="2358"/>
                    <a:pt x="1001" y="2036"/>
                  </a:cubicBezTo>
                  <a:cubicBezTo>
                    <a:pt x="1001" y="1465"/>
                    <a:pt x="1453" y="1012"/>
                    <a:pt x="2025" y="1012"/>
                  </a:cubicBezTo>
                  <a:cubicBezTo>
                    <a:pt x="2044" y="1011"/>
                    <a:pt x="2063" y="1011"/>
                    <a:pt x="2082" y="1011"/>
                  </a:cubicBezTo>
                  <a:close/>
                  <a:moveTo>
                    <a:pt x="2025" y="310"/>
                  </a:moveTo>
                  <a:cubicBezTo>
                    <a:pt x="2703" y="310"/>
                    <a:pt x="3322" y="715"/>
                    <a:pt x="3584" y="1322"/>
                  </a:cubicBezTo>
                  <a:cubicBezTo>
                    <a:pt x="3465" y="1370"/>
                    <a:pt x="3358" y="1405"/>
                    <a:pt x="3239" y="1453"/>
                  </a:cubicBezTo>
                  <a:cubicBezTo>
                    <a:pt x="3025" y="977"/>
                    <a:pt x="2549" y="667"/>
                    <a:pt x="2013" y="667"/>
                  </a:cubicBezTo>
                  <a:cubicBezTo>
                    <a:pt x="1263" y="667"/>
                    <a:pt x="655" y="1274"/>
                    <a:pt x="655" y="2024"/>
                  </a:cubicBezTo>
                  <a:cubicBezTo>
                    <a:pt x="655" y="2453"/>
                    <a:pt x="858" y="2834"/>
                    <a:pt x="1191" y="3096"/>
                  </a:cubicBezTo>
                  <a:cubicBezTo>
                    <a:pt x="1120" y="3191"/>
                    <a:pt x="1060" y="3287"/>
                    <a:pt x="977" y="3394"/>
                  </a:cubicBezTo>
                  <a:cubicBezTo>
                    <a:pt x="584" y="3072"/>
                    <a:pt x="310" y="2572"/>
                    <a:pt x="310" y="2024"/>
                  </a:cubicBezTo>
                  <a:cubicBezTo>
                    <a:pt x="310" y="1084"/>
                    <a:pt x="1084" y="310"/>
                    <a:pt x="2025" y="310"/>
                  </a:cubicBezTo>
                  <a:close/>
                  <a:moveTo>
                    <a:pt x="8823" y="310"/>
                  </a:moveTo>
                  <a:cubicBezTo>
                    <a:pt x="9764" y="310"/>
                    <a:pt x="10538" y="1084"/>
                    <a:pt x="10538" y="2024"/>
                  </a:cubicBezTo>
                  <a:cubicBezTo>
                    <a:pt x="10538" y="2572"/>
                    <a:pt x="10264" y="3072"/>
                    <a:pt x="9835" y="3406"/>
                  </a:cubicBezTo>
                  <a:cubicBezTo>
                    <a:pt x="9776" y="3298"/>
                    <a:pt x="9704" y="3191"/>
                    <a:pt x="9633" y="3108"/>
                  </a:cubicBezTo>
                  <a:cubicBezTo>
                    <a:pt x="9954" y="2858"/>
                    <a:pt x="10157" y="2453"/>
                    <a:pt x="10157" y="2036"/>
                  </a:cubicBezTo>
                  <a:cubicBezTo>
                    <a:pt x="10157" y="1858"/>
                    <a:pt x="10133" y="1679"/>
                    <a:pt x="10061" y="1513"/>
                  </a:cubicBezTo>
                  <a:cubicBezTo>
                    <a:pt x="10034" y="1458"/>
                    <a:pt x="9965" y="1417"/>
                    <a:pt x="9902" y="1417"/>
                  </a:cubicBezTo>
                  <a:cubicBezTo>
                    <a:pt x="9882" y="1417"/>
                    <a:pt x="9864" y="1421"/>
                    <a:pt x="9847" y="1429"/>
                  </a:cubicBezTo>
                  <a:cubicBezTo>
                    <a:pt x="9776" y="1453"/>
                    <a:pt x="9728" y="1560"/>
                    <a:pt x="9764" y="1632"/>
                  </a:cubicBezTo>
                  <a:cubicBezTo>
                    <a:pt x="9823" y="1763"/>
                    <a:pt x="9835" y="1905"/>
                    <a:pt x="9835" y="2036"/>
                  </a:cubicBezTo>
                  <a:cubicBezTo>
                    <a:pt x="9835" y="2358"/>
                    <a:pt x="9680" y="2656"/>
                    <a:pt x="9418" y="2858"/>
                  </a:cubicBezTo>
                  <a:cubicBezTo>
                    <a:pt x="9287" y="2703"/>
                    <a:pt x="9145" y="2536"/>
                    <a:pt x="8990" y="2405"/>
                  </a:cubicBezTo>
                  <a:cubicBezTo>
                    <a:pt x="8645" y="2096"/>
                    <a:pt x="8252" y="1822"/>
                    <a:pt x="7859" y="1608"/>
                  </a:cubicBezTo>
                  <a:cubicBezTo>
                    <a:pt x="8014" y="1227"/>
                    <a:pt x="8395" y="989"/>
                    <a:pt x="8787" y="989"/>
                  </a:cubicBezTo>
                  <a:cubicBezTo>
                    <a:pt x="8966" y="989"/>
                    <a:pt x="9168" y="1036"/>
                    <a:pt x="9311" y="1143"/>
                  </a:cubicBezTo>
                  <a:cubicBezTo>
                    <a:pt x="9334" y="1158"/>
                    <a:pt x="9360" y="1165"/>
                    <a:pt x="9386" y="1165"/>
                  </a:cubicBezTo>
                  <a:cubicBezTo>
                    <a:pt x="9444" y="1165"/>
                    <a:pt x="9505" y="1133"/>
                    <a:pt x="9538" y="1084"/>
                  </a:cubicBezTo>
                  <a:cubicBezTo>
                    <a:pt x="9585" y="1012"/>
                    <a:pt x="9549" y="905"/>
                    <a:pt x="9478" y="858"/>
                  </a:cubicBezTo>
                  <a:cubicBezTo>
                    <a:pt x="9264" y="739"/>
                    <a:pt x="9026" y="667"/>
                    <a:pt x="8787" y="667"/>
                  </a:cubicBezTo>
                  <a:cubicBezTo>
                    <a:pt x="8252" y="667"/>
                    <a:pt x="7775" y="977"/>
                    <a:pt x="7561" y="1453"/>
                  </a:cubicBezTo>
                  <a:cubicBezTo>
                    <a:pt x="7454" y="1405"/>
                    <a:pt x="7335" y="1370"/>
                    <a:pt x="7216" y="1322"/>
                  </a:cubicBezTo>
                  <a:cubicBezTo>
                    <a:pt x="7525" y="727"/>
                    <a:pt x="8156" y="310"/>
                    <a:pt x="8823" y="310"/>
                  </a:cubicBezTo>
                  <a:close/>
                  <a:moveTo>
                    <a:pt x="5430" y="6775"/>
                  </a:moveTo>
                  <a:cubicBezTo>
                    <a:pt x="5692" y="6775"/>
                    <a:pt x="5954" y="6882"/>
                    <a:pt x="6144" y="7073"/>
                  </a:cubicBezTo>
                  <a:cubicBezTo>
                    <a:pt x="6323" y="7275"/>
                    <a:pt x="6430" y="7525"/>
                    <a:pt x="6418" y="7787"/>
                  </a:cubicBezTo>
                  <a:lnTo>
                    <a:pt x="6359" y="9204"/>
                  </a:lnTo>
                  <a:cubicBezTo>
                    <a:pt x="6097" y="9299"/>
                    <a:pt x="5775" y="9335"/>
                    <a:pt x="5430" y="9335"/>
                  </a:cubicBezTo>
                  <a:cubicBezTo>
                    <a:pt x="5085" y="9335"/>
                    <a:pt x="4763" y="9299"/>
                    <a:pt x="4513" y="9204"/>
                  </a:cubicBezTo>
                  <a:lnTo>
                    <a:pt x="4454" y="7787"/>
                  </a:lnTo>
                  <a:cubicBezTo>
                    <a:pt x="4430" y="7525"/>
                    <a:pt x="4537" y="7275"/>
                    <a:pt x="4715" y="7073"/>
                  </a:cubicBezTo>
                  <a:cubicBezTo>
                    <a:pt x="4906" y="6882"/>
                    <a:pt x="5168" y="6775"/>
                    <a:pt x="5430" y="6775"/>
                  </a:cubicBezTo>
                  <a:close/>
                  <a:moveTo>
                    <a:pt x="5430" y="1334"/>
                  </a:moveTo>
                  <a:cubicBezTo>
                    <a:pt x="8061" y="1334"/>
                    <a:pt x="10204" y="3322"/>
                    <a:pt x="10204" y="5775"/>
                  </a:cubicBezTo>
                  <a:cubicBezTo>
                    <a:pt x="10204" y="6823"/>
                    <a:pt x="9811" y="7835"/>
                    <a:pt x="9073" y="8644"/>
                  </a:cubicBezTo>
                  <a:cubicBezTo>
                    <a:pt x="8418" y="9359"/>
                    <a:pt x="7549" y="9859"/>
                    <a:pt x="6573" y="10085"/>
                  </a:cubicBezTo>
                  <a:cubicBezTo>
                    <a:pt x="6620" y="9966"/>
                    <a:pt x="6656" y="9835"/>
                    <a:pt x="6656" y="9704"/>
                  </a:cubicBezTo>
                  <a:lnTo>
                    <a:pt x="6668" y="9442"/>
                  </a:lnTo>
                  <a:cubicBezTo>
                    <a:pt x="6740" y="9406"/>
                    <a:pt x="6811" y="9371"/>
                    <a:pt x="6894" y="9311"/>
                  </a:cubicBezTo>
                  <a:cubicBezTo>
                    <a:pt x="6966" y="9263"/>
                    <a:pt x="6978" y="9168"/>
                    <a:pt x="6918" y="9085"/>
                  </a:cubicBezTo>
                  <a:cubicBezTo>
                    <a:pt x="6884" y="9044"/>
                    <a:pt x="6843" y="9023"/>
                    <a:pt x="6798" y="9023"/>
                  </a:cubicBezTo>
                  <a:cubicBezTo>
                    <a:pt x="6764" y="9023"/>
                    <a:pt x="6728" y="9035"/>
                    <a:pt x="6692" y="9061"/>
                  </a:cubicBezTo>
                  <a:lnTo>
                    <a:pt x="6680" y="9073"/>
                  </a:lnTo>
                  <a:lnTo>
                    <a:pt x="6728" y="7835"/>
                  </a:lnTo>
                  <a:cubicBezTo>
                    <a:pt x="6740" y="7478"/>
                    <a:pt x="6609" y="7144"/>
                    <a:pt x="6370" y="6882"/>
                  </a:cubicBezTo>
                  <a:cubicBezTo>
                    <a:pt x="6120" y="6632"/>
                    <a:pt x="5787" y="6489"/>
                    <a:pt x="5430" y="6489"/>
                  </a:cubicBezTo>
                  <a:cubicBezTo>
                    <a:pt x="5073" y="6489"/>
                    <a:pt x="4751" y="6632"/>
                    <a:pt x="4489" y="6882"/>
                  </a:cubicBezTo>
                  <a:cubicBezTo>
                    <a:pt x="4239" y="7144"/>
                    <a:pt x="4120" y="7478"/>
                    <a:pt x="4132" y="7835"/>
                  </a:cubicBezTo>
                  <a:lnTo>
                    <a:pt x="4180" y="9073"/>
                  </a:lnTo>
                  <a:lnTo>
                    <a:pt x="4168" y="9061"/>
                  </a:lnTo>
                  <a:cubicBezTo>
                    <a:pt x="4138" y="9041"/>
                    <a:pt x="4104" y="9032"/>
                    <a:pt x="4070" y="9032"/>
                  </a:cubicBezTo>
                  <a:cubicBezTo>
                    <a:pt x="4023" y="9032"/>
                    <a:pt x="3976" y="9050"/>
                    <a:pt x="3942" y="9085"/>
                  </a:cubicBezTo>
                  <a:cubicBezTo>
                    <a:pt x="3894" y="9168"/>
                    <a:pt x="3918" y="9252"/>
                    <a:pt x="3977" y="9311"/>
                  </a:cubicBezTo>
                  <a:cubicBezTo>
                    <a:pt x="4037" y="9359"/>
                    <a:pt x="4108" y="9406"/>
                    <a:pt x="4192" y="9442"/>
                  </a:cubicBezTo>
                  <a:lnTo>
                    <a:pt x="4215" y="9704"/>
                  </a:lnTo>
                  <a:cubicBezTo>
                    <a:pt x="4215" y="9835"/>
                    <a:pt x="4239" y="9966"/>
                    <a:pt x="4287" y="10085"/>
                  </a:cubicBezTo>
                  <a:cubicBezTo>
                    <a:pt x="3322" y="9859"/>
                    <a:pt x="2441" y="9359"/>
                    <a:pt x="1787" y="8644"/>
                  </a:cubicBezTo>
                  <a:cubicBezTo>
                    <a:pt x="1060" y="7835"/>
                    <a:pt x="655" y="6823"/>
                    <a:pt x="655" y="5775"/>
                  </a:cubicBezTo>
                  <a:cubicBezTo>
                    <a:pt x="655" y="3334"/>
                    <a:pt x="2799" y="1334"/>
                    <a:pt x="5430" y="1334"/>
                  </a:cubicBezTo>
                  <a:close/>
                  <a:moveTo>
                    <a:pt x="6335" y="9549"/>
                  </a:moveTo>
                  <a:lnTo>
                    <a:pt x="6335" y="9668"/>
                  </a:lnTo>
                  <a:cubicBezTo>
                    <a:pt x="6323" y="10156"/>
                    <a:pt x="5918" y="10537"/>
                    <a:pt x="5430" y="10537"/>
                  </a:cubicBezTo>
                  <a:cubicBezTo>
                    <a:pt x="4942" y="10537"/>
                    <a:pt x="4549" y="10145"/>
                    <a:pt x="4525" y="9668"/>
                  </a:cubicBezTo>
                  <a:lnTo>
                    <a:pt x="4525" y="9549"/>
                  </a:lnTo>
                  <a:cubicBezTo>
                    <a:pt x="4787" y="9621"/>
                    <a:pt x="5108" y="9668"/>
                    <a:pt x="5430" y="9668"/>
                  </a:cubicBezTo>
                  <a:cubicBezTo>
                    <a:pt x="5763" y="9668"/>
                    <a:pt x="6073" y="9621"/>
                    <a:pt x="6335" y="9549"/>
                  </a:cubicBezTo>
                  <a:close/>
                  <a:moveTo>
                    <a:pt x="2025" y="0"/>
                  </a:moveTo>
                  <a:cubicBezTo>
                    <a:pt x="905" y="0"/>
                    <a:pt x="1" y="905"/>
                    <a:pt x="1" y="2024"/>
                  </a:cubicBezTo>
                  <a:cubicBezTo>
                    <a:pt x="1" y="2679"/>
                    <a:pt x="322" y="3298"/>
                    <a:pt x="846" y="3668"/>
                  </a:cubicBezTo>
                  <a:cubicBezTo>
                    <a:pt x="501" y="4310"/>
                    <a:pt x="322" y="5025"/>
                    <a:pt x="322" y="5751"/>
                  </a:cubicBezTo>
                  <a:cubicBezTo>
                    <a:pt x="322" y="6882"/>
                    <a:pt x="763" y="7978"/>
                    <a:pt x="1548" y="8835"/>
                  </a:cubicBezTo>
                  <a:cubicBezTo>
                    <a:pt x="2310" y="9668"/>
                    <a:pt x="3358" y="10240"/>
                    <a:pt x="4513" y="10430"/>
                  </a:cubicBezTo>
                  <a:cubicBezTo>
                    <a:pt x="4727" y="10680"/>
                    <a:pt x="5061" y="10847"/>
                    <a:pt x="5430" y="10847"/>
                  </a:cubicBezTo>
                  <a:cubicBezTo>
                    <a:pt x="5799" y="10847"/>
                    <a:pt x="6132" y="10680"/>
                    <a:pt x="6359" y="10430"/>
                  </a:cubicBezTo>
                  <a:cubicBezTo>
                    <a:pt x="7502" y="10240"/>
                    <a:pt x="8537" y="9668"/>
                    <a:pt x="9299" y="8835"/>
                  </a:cubicBezTo>
                  <a:cubicBezTo>
                    <a:pt x="10085" y="7978"/>
                    <a:pt x="10526" y="6882"/>
                    <a:pt x="10526" y="5751"/>
                  </a:cubicBezTo>
                  <a:cubicBezTo>
                    <a:pt x="10526" y="5025"/>
                    <a:pt x="10347" y="4310"/>
                    <a:pt x="10002" y="3668"/>
                  </a:cubicBezTo>
                  <a:cubicBezTo>
                    <a:pt x="10538" y="3298"/>
                    <a:pt x="10859" y="2691"/>
                    <a:pt x="10859" y="2024"/>
                  </a:cubicBezTo>
                  <a:cubicBezTo>
                    <a:pt x="10859" y="905"/>
                    <a:pt x="9954" y="0"/>
                    <a:pt x="8835" y="0"/>
                  </a:cubicBezTo>
                  <a:cubicBezTo>
                    <a:pt x="8025" y="0"/>
                    <a:pt x="7287" y="489"/>
                    <a:pt x="6966" y="1227"/>
                  </a:cubicBezTo>
                  <a:cubicBezTo>
                    <a:pt x="6478" y="1084"/>
                    <a:pt x="5954" y="1012"/>
                    <a:pt x="5430" y="1012"/>
                  </a:cubicBezTo>
                  <a:cubicBezTo>
                    <a:pt x="4906" y="1012"/>
                    <a:pt x="4394" y="1084"/>
                    <a:pt x="3894" y="1227"/>
                  </a:cubicBezTo>
                  <a:cubicBezTo>
                    <a:pt x="3584" y="489"/>
                    <a:pt x="2846" y="0"/>
                    <a:pt x="202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 name="Google Shape;11865;p81">
              <a:extLst>
                <a:ext uri="{FF2B5EF4-FFF2-40B4-BE49-F238E27FC236}">
                  <a16:creationId xmlns:a16="http://schemas.microsoft.com/office/drawing/2014/main" id="{E463CEB2-0E98-78D0-534C-F9F401AD5E50}"/>
                </a:ext>
              </a:extLst>
            </p:cNvPr>
            <p:cNvSpPr/>
            <p:nvPr/>
          </p:nvSpPr>
          <p:spPr>
            <a:xfrm>
              <a:off x="4773581" y="1658002"/>
              <a:ext cx="48416" cy="59840"/>
            </a:xfrm>
            <a:custGeom>
              <a:avLst/>
              <a:gdLst/>
              <a:ahLst/>
              <a:cxnLst/>
              <a:rect l="l" t="t" r="r" b="b"/>
              <a:pathLst>
                <a:path w="1513" h="1870" extrusionOk="0">
                  <a:moveTo>
                    <a:pt x="763" y="1"/>
                  </a:moveTo>
                  <a:cubicBezTo>
                    <a:pt x="346" y="1"/>
                    <a:pt x="1" y="346"/>
                    <a:pt x="1" y="763"/>
                  </a:cubicBezTo>
                  <a:lnTo>
                    <a:pt x="1" y="1108"/>
                  </a:lnTo>
                  <a:cubicBezTo>
                    <a:pt x="1" y="1525"/>
                    <a:pt x="346" y="1870"/>
                    <a:pt x="763" y="1870"/>
                  </a:cubicBezTo>
                  <a:cubicBezTo>
                    <a:pt x="1180" y="1870"/>
                    <a:pt x="1513" y="1525"/>
                    <a:pt x="1513" y="1108"/>
                  </a:cubicBezTo>
                  <a:lnTo>
                    <a:pt x="1513" y="763"/>
                  </a:lnTo>
                  <a:cubicBezTo>
                    <a:pt x="1501" y="656"/>
                    <a:pt x="1489" y="536"/>
                    <a:pt x="1430" y="441"/>
                  </a:cubicBezTo>
                  <a:cubicBezTo>
                    <a:pt x="1394" y="380"/>
                    <a:pt x="1340" y="344"/>
                    <a:pt x="1280" y="344"/>
                  </a:cubicBezTo>
                  <a:cubicBezTo>
                    <a:pt x="1259" y="344"/>
                    <a:pt x="1237" y="349"/>
                    <a:pt x="1215" y="358"/>
                  </a:cubicBezTo>
                  <a:cubicBezTo>
                    <a:pt x="1144" y="406"/>
                    <a:pt x="1096" y="489"/>
                    <a:pt x="1144" y="572"/>
                  </a:cubicBezTo>
                  <a:cubicBezTo>
                    <a:pt x="1180" y="632"/>
                    <a:pt x="1191" y="691"/>
                    <a:pt x="1191" y="763"/>
                  </a:cubicBezTo>
                  <a:lnTo>
                    <a:pt x="1191" y="1108"/>
                  </a:lnTo>
                  <a:cubicBezTo>
                    <a:pt x="1191" y="1346"/>
                    <a:pt x="1001" y="1537"/>
                    <a:pt x="763" y="1537"/>
                  </a:cubicBezTo>
                  <a:cubicBezTo>
                    <a:pt x="525" y="1537"/>
                    <a:pt x="322" y="1346"/>
                    <a:pt x="322" y="1108"/>
                  </a:cubicBezTo>
                  <a:lnTo>
                    <a:pt x="322" y="763"/>
                  </a:lnTo>
                  <a:cubicBezTo>
                    <a:pt x="322" y="525"/>
                    <a:pt x="525" y="334"/>
                    <a:pt x="763" y="334"/>
                  </a:cubicBezTo>
                  <a:cubicBezTo>
                    <a:pt x="846" y="334"/>
                    <a:pt x="918" y="263"/>
                    <a:pt x="918" y="167"/>
                  </a:cubicBezTo>
                  <a:cubicBezTo>
                    <a:pt x="918" y="72"/>
                    <a:pt x="846" y="1"/>
                    <a:pt x="76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 name="Google Shape;11866;p81">
              <a:extLst>
                <a:ext uri="{FF2B5EF4-FFF2-40B4-BE49-F238E27FC236}">
                  <a16:creationId xmlns:a16="http://schemas.microsoft.com/office/drawing/2014/main" id="{75FEC804-A211-1720-6199-369EC47054D1}"/>
                </a:ext>
              </a:extLst>
            </p:cNvPr>
            <p:cNvSpPr/>
            <p:nvPr/>
          </p:nvSpPr>
          <p:spPr>
            <a:xfrm>
              <a:off x="4920653" y="1658002"/>
              <a:ext cx="48416" cy="59840"/>
            </a:xfrm>
            <a:custGeom>
              <a:avLst/>
              <a:gdLst/>
              <a:ahLst/>
              <a:cxnLst/>
              <a:rect l="l" t="t" r="r" b="b"/>
              <a:pathLst>
                <a:path w="1513" h="1870" extrusionOk="0">
                  <a:moveTo>
                    <a:pt x="763" y="1"/>
                  </a:moveTo>
                  <a:cubicBezTo>
                    <a:pt x="346" y="1"/>
                    <a:pt x="1" y="346"/>
                    <a:pt x="1" y="763"/>
                  </a:cubicBezTo>
                  <a:lnTo>
                    <a:pt x="1" y="1108"/>
                  </a:lnTo>
                  <a:cubicBezTo>
                    <a:pt x="1" y="1525"/>
                    <a:pt x="346" y="1870"/>
                    <a:pt x="763" y="1870"/>
                  </a:cubicBezTo>
                  <a:cubicBezTo>
                    <a:pt x="1179" y="1870"/>
                    <a:pt x="1513" y="1525"/>
                    <a:pt x="1513" y="1108"/>
                  </a:cubicBezTo>
                  <a:lnTo>
                    <a:pt x="1513" y="763"/>
                  </a:lnTo>
                  <a:cubicBezTo>
                    <a:pt x="1501" y="656"/>
                    <a:pt x="1477" y="536"/>
                    <a:pt x="1429" y="441"/>
                  </a:cubicBezTo>
                  <a:cubicBezTo>
                    <a:pt x="1394" y="380"/>
                    <a:pt x="1340" y="344"/>
                    <a:pt x="1280" y="344"/>
                  </a:cubicBezTo>
                  <a:cubicBezTo>
                    <a:pt x="1259" y="344"/>
                    <a:pt x="1237" y="349"/>
                    <a:pt x="1215" y="358"/>
                  </a:cubicBezTo>
                  <a:cubicBezTo>
                    <a:pt x="1144" y="406"/>
                    <a:pt x="1096" y="489"/>
                    <a:pt x="1144" y="572"/>
                  </a:cubicBezTo>
                  <a:cubicBezTo>
                    <a:pt x="1179" y="632"/>
                    <a:pt x="1191" y="691"/>
                    <a:pt x="1191" y="763"/>
                  </a:cubicBezTo>
                  <a:lnTo>
                    <a:pt x="1191" y="1108"/>
                  </a:lnTo>
                  <a:cubicBezTo>
                    <a:pt x="1191" y="1346"/>
                    <a:pt x="1001" y="1537"/>
                    <a:pt x="763" y="1537"/>
                  </a:cubicBezTo>
                  <a:cubicBezTo>
                    <a:pt x="525" y="1537"/>
                    <a:pt x="322" y="1346"/>
                    <a:pt x="322" y="1108"/>
                  </a:cubicBezTo>
                  <a:lnTo>
                    <a:pt x="322" y="763"/>
                  </a:lnTo>
                  <a:cubicBezTo>
                    <a:pt x="322" y="525"/>
                    <a:pt x="525" y="334"/>
                    <a:pt x="763" y="334"/>
                  </a:cubicBezTo>
                  <a:cubicBezTo>
                    <a:pt x="846" y="334"/>
                    <a:pt x="917" y="263"/>
                    <a:pt x="917" y="167"/>
                  </a:cubicBezTo>
                  <a:cubicBezTo>
                    <a:pt x="917" y="72"/>
                    <a:pt x="846" y="1"/>
                    <a:pt x="76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6" name="Google Shape;11867;p81">
            <a:extLst>
              <a:ext uri="{FF2B5EF4-FFF2-40B4-BE49-F238E27FC236}">
                <a16:creationId xmlns:a16="http://schemas.microsoft.com/office/drawing/2014/main" id="{52D23CD3-BC23-FD21-B7B6-E58D01B3BC24}"/>
              </a:ext>
            </a:extLst>
          </p:cNvPr>
          <p:cNvGrpSpPr/>
          <p:nvPr/>
        </p:nvGrpSpPr>
        <p:grpSpPr>
          <a:xfrm>
            <a:off x="7151328" y="4082292"/>
            <a:ext cx="695040" cy="707520"/>
            <a:chOff x="3603533" y="1964946"/>
            <a:chExt cx="347520" cy="353760"/>
          </a:xfrm>
          <a:solidFill>
            <a:srgbClr val="00B050"/>
          </a:solidFill>
        </p:grpSpPr>
        <p:sp>
          <p:nvSpPr>
            <p:cNvPr id="27" name="Google Shape;11868;p81">
              <a:extLst>
                <a:ext uri="{FF2B5EF4-FFF2-40B4-BE49-F238E27FC236}">
                  <a16:creationId xmlns:a16="http://schemas.microsoft.com/office/drawing/2014/main" id="{0FEBB2D1-2230-265F-C60A-B95C6AE30129}"/>
                </a:ext>
              </a:extLst>
            </p:cNvPr>
            <p:cNvSpPr/>
            <p:nvPr/>
          </p:nvSpPr>
          <p:spPr>
            <a:xfrm>
              <a:off x="3603533" y="1964946"/>
              <a:ext cx="347520" cy="353760"/>
            </a:xfrm>
            <a:custGeom>
              <a:avLst/>
              <a:gdLst/>
              <a:ahLst/>
              <a:cxnLst/>
              <a:rect l="l" t="t" r="r" b="b"/>
              <a:pathLst>
                <a:path w="10860" h="11055" extrusionOk="0">
                  <a:moveTo>
                    <a:pt x="596" y="5672"/>
                  </a:moveTo>
                  <a:cubicBezTo>
                    <a:pt x="608" y="5672"/>
                    <a:pt x="632" y="5672"/>
                    <a:pt x="656" y="5684"/>
                  </a:cubicBezTo>
                  <a:cubicBezTo>
                    <a:pt x="537" y="5863"/>
                    <a:pt x="513" y="6065"/>
                    <a:pt x="548" y="6184"/>
                  </a:cubicBezTo>
                  <a:cubicBezTo>
                    <a:pt x="560" y="6292"/>
                    <a:pt x="668" y="6339"/>
                    <a:pt x="715" y="6351"/>
                  </a:cubicBezTo>
                  <a:cubicBezTo>
                    <a:pt x="679" y="6363"/>
                    <a:pt x="632" y="6387"/>
                    <a:pt x="596" y="6387"/>
                  </a:cubicBezTo>
                  <a:cubicBezTo>
                    <a:pt x="441" y="6387"/>
                    <a:pt x="322" y="6268"/>
                    <a:pt x="322" y="6113"/>
                  </a:cubicBezTo>
                  <a:lnTo>
                    <a:pt x="322" y="5934"/>
                  </a:lnTo>
                  <a:cubicBezTo>
                    <a:pt x="322" y="5792"/>
                    <a:pt x="441" y="5672"/>
                    <a:pt x="596" y="5672"/>
                  </a:cubicBezTo>
                  <a:close/>
                  <a:moveTo>
                    <a:pt x="4918" y="6857"/>
                  </a:moveTo>
                  <a:cubicBezTo>
                    <a:pt x="5037" y="6857"/>
                    <a:pt x="5130" y="6890"/>
                    <a:pt x="5180" y="6946"/>
                  </a:cubicBezTo>
                  <a:cubicBezTo>
                    <a:pt x="5228" y="7018"/>
                    <a:pt x="5204" y="7161"/>
                    <a:pt x="5085" y="7339"/>
                  </a:cubicBezTo>
                  <a:cubicBezTo>
                    <a:pt x="4918" y="7577"/>
                    <a:pt x="4799" y="7828"/>
                    <a:pt x="4739" y="8066"/>
                  </a:cubicBezTo>
                  <a:cubicBezTo>
                    <a:pt x="4478" y="7673"/>
                    <a:pt x="4287" y="7280"/>
                    <a:pt x="4192" y="7066"/>
                  </a:cubicBezTo>
                  <a:cubicBezTo>
                    <a:pt x="4358" y="7018"/>
                    <a:pt x="4466" y="6982"/>
                    <a:pt x="4537" y="6946"/>
                  </a:cubicBezTo>
                  <a:cubicBezTo>
                    <a:pt x="4678" y="6884"/>
                    <a:pt x="4809" y="6857"/>
                    <a:pt x="4918" y="6857"/>
                  </a:cubicBezTo>
                  <a:close/>
                  <a:moveTo>
                    <a:pt x="8464" y="324"/>
                  </a:moveTo>
                  <a:cubicBezTo>
                    <a:pt x="8714" y="324"/>
                    <a:pt x="8950" y="378"/>
                    <a:pt x="9169" y="481"/>
                  </a:cubicBezTo>
                  <a:cubicBezTo>
                    <a:pt x="9645" y="743"/>
                    <a:pt x="9942" y="1220"/>
                    <a:pt x="10097" y="1541"/>
                  </a:cubicBezTo>
                  <a:cubicBezTo>
                    <a:pt x="9938" y="1498"/>
                    <a:pt x="9780" y="1477"/>
                    <a:pt x="9628" y="1477"/>
                  </a:cubicBezTo>
                  <a:cubicBezTo>
                    <a:pt x="9361" y="1477"/>
                    <a:pt x="9112" y="1543"/>
                    <a:pt x="8907" y="1672"/>
                  </a:cubicBezTo>
                  <a:cubicBezTo>
                    <a:pt x="8585" y="1922"/>
                    <a:pt x="8418" y="2315"/>
                    <a:pt x="8466" y="2827"/>
                  </a:cubicBezTo>
                  <a:cubicBezTo>
                    <a:pt x="8526" y="3458"/>
                    <a:pt x="8942" y="4089"/>
                    <a:pt x="9371" y="4756"/>
                  </a:cubicBezTo>
                  <a:cubicBezTo>
                    <a:pt x="9942" y="5625"/>
                    <a:pt x="10538" y="6494"/>
                    <a:pt x="10538" y="7589"/>
                  </a:cubicBezTo>
                  <a:cubicBezTo>
                    <a:pt x="10514" y="8470"/>
                    <a:pt x="10240" y="9268"/>
                    <a:pt x="9728" y="9816"/>
                  </a:cubicBezTo>
                  <a:cubicBezTo>
                    <a:pt x="9192" y="10399"/>
                    <a:pt x="8454" y="10697"/>
                    <a:pt x="7585" y="10697"/>
                  </a:cubicBezTo>
                  <a:lnTo>
                    <a:pt x="4668" y="10697"/>
                  </a:lnTo>
                  <a:cubicBezTo>
                    <a:pt x="4739" y="10494"/>
                    <a:pt x="4930" y="10328"/>
                    <a:pt x="5180" y="10328"/>
                  </a:cubicBezTo>
                  <a:lnTo>
                    <a:pt x="6383" y="10328"/>
                  </a:lnTo>
                  <a:cubicBezTo>
                    <a:pt x="6466" y="10328"/>
                    <a:pt x="6549" y="10256"/>
                    <a:pt x="6549" y="10161"/>
                  </a:cubicBezTo>
                  <a:cubicBezTo>
                    <a:pt x="6549" y="10066"/>
                    <a:pt x="6466" y="9994"/>
                    <a:pt x="6383" y="9994"/>
                  </a:cubicBezTo>
                  <a:lnTo>
                    <a:pt x="5978" y="9994"/>
                  </a:lnTo>
                  <a:cubicBezTo>
                    <a:pt x="5621" y="9768"/>
                    <a:pt x="5180" y="9328"/>
                    <a:pt x="5049" y="8756"/>
                  </a:cubicBezTo>
                  <a:cubicBezTo>
                    <a:pt x="4966" y="8339"/>
                    <a:pt x="5073" y="7911"/>
                    <a:pt x="5370" y="7494"/>
                  </a:cubicBezTo>
                  <a:cubicBezTo>
                    <a:pt x="5668" y="7077"/>
                    <a:pt x="5513" y="6815"/>
                    <a:pt x="5430" y="6720"/>
                  </a:cubicBezTo>
                  <a:cubicBezTo>
                    <a:pt x="5318" y="6588"/>
                    <a:pt x="5135" y="6522"/>
                    <a:pt x="4926" y="6522"/>
                  </a:cubicBezTo>
                  <a:cubicBezTo>
                    <a:pt x="4759" y="6522"/>
                    <a:pt x="4574" y="6564"/>
                    <a:pt x="4394" y="6649"/>
                  </a:cubicBezTo>
                  <a:cubicBezTo>
                    <a:pt x="4281" y="6705"/>
                    <a:pt x="4082" y="6798"/>
                    <a:pt x="3745" y="6798"/>
                  </a:cubicBezTo>
                  <a:cubicBezTo>
                    <a:pt x="3445" y="6798"/>
                    <a:pt x="3034" y="6724"/>
                    <a:pt x="2477" y="6482"/>
                  </a:cubicBezTo>
                  <a:cubicBezTo>
                    <a:pt x="1882" y="6232"/>
                    <a:pt x="1310" y="6125"/>
                    <a:pt x="989" y="6065"/>
                  </a:cubicBezTo>
                  <a:cubicBezTo>
                    <a:pt x="953" y="6053"/>
                    <a:pt x="882" y="6053"/>
                    <a:pt x="846" y="6042"/>
                  </a:cubicBezTo>
                  <a:cubicBezTo>
                    <a:pt x="846" y="5946"/>
                    <a:pt x="870" y="5803"/>
                    <a:pt x="1060" y="5708"/>
                  </a:cubicBezTo>
                  <a:cubicBezTo>
                    <a:pt x="1092" y="5699"/>
                    <a:pt x="1141" y="5695"/>
                    <a:pt x="1201" y="5695"/>
                  </a:cubicBezTo>
                  <a:cubicBezTo>
                    <a:pt x="1298" y="5695"/>
                    <a:pt x="1423" y="5705"/>
                    <a:pt x="1549" y="5720"/>
                  </a:cubicBezTo>
                  <a:cubicBezTo>
                    <a:pt x="1739" y="5737"/>
                    <a:pt x="1967" y="5757"/>
                    <a:pt x="2218" y="5757"/>
                  </a:cubicBezTo>
                  <a:cubicBezTo>
                    <a:pt x="2877" y="5757"/>
                    <a:pt x="3697" y="5613"/>
                    <a:pt x="4430" y="4863"/>
                  </a:cubicBezTo>
                  <a:cubicBezTo>
                    <a:pt x="4489" y="4803"/>
                    <a:pt x="4489" y="4696"/>
                    <a:pt x="4430" y="4637"/>
                  </a:cubicBezTo>
                  <a:cubicBezTo>
                    <a:pt x="4400" y="4607"/>
                    <a:pt x="4358" y="4592"/>
                    <a:pt x="4317" y="4592"/>
                  </a:cubicBezTo>
                  <a:cubicBezTo>
                    <a:pt x="4275" y="4592"/>
                    <a:pt x="4233" y="4607"/>
                    <a:pt x="4204" y="4637"/>
                  </a:cubicBezTo>
                  <a:cubicBezTo>
                    <a:pt x="3608" y="5232"/>
                    <a:pt x="2977" y="5411"/>
                    <a:pt x="2406" y="5446"/>
                  </a:cubicBezTo>
                  <a:cubicBezTo>
                    <a:pt x="2227" y="5387"/>
                    <a:pt x="2072" y="5280"/>
                    <a:pt x="1977" y="5172"/>
                  </a:cubicBezTo>
                  <a:cubicBezTo>
                    <a:pt x="2120" y="5172"/>
                    <a:pt x="2287" y="5161"/>
                    <a:pt x="2465" y="5113"/>
                  </a:cubicBezTo>
                  <a:cubicBezTo>
                    <a:pt x="2549" y="5101"/>
                    <a:pt x="2596" y="5006"/>
                    <a:pt x="2584" y="4922"/>
                  </a:cubicBezTo>
                  <a:cubicBezTo>
                    <a:pt x="2574" y="4839"/>
                    <a:pt x="2499" y="4801"/>
                    <a:pt x="2425" y="4801"/>
                  </a:cubicBezTo>
                  <a:cubicBezTo>
                    <a:pt x="2415" y="4801"/>
                    <a:pt x="2404" y="4802"/>
                    <a:pt x="2394" y="4803"/>
                  </a:cubicBezTo>
                  <a:cubicBezTo>
                    <a:pt x="2241" y="4843"/>
                    <a:pt x="2103" y="4859"/>
                    <a:pt x="1981" y="4859"/>
                  </a:cubicBezTo>
                  <a:cubicBezTo>
                    <a:pt x="1552" y="4859"/>
                    <a:pt x="1310" y="4660"/>
                    <a:pt x="1227" y="4577"/>
                  </a:cubicBezTo>
                  <a:cubicBezTo>
                    <a:pt x="1275" y="4268"/>
                    <a:pt x="1584" y="3148"/>
                    <a:pt x="2703" y="2767"/>
                  </a:cubicBezTo>
                  <a:lnTo>
                    <a:pt x="2703" y="2827"/>
                  </a:lnTo>
                  <a:cubicBezTo>
                    <a:pt x="2703" y="2910"/>
                    <a:pt x="2775" y="2982"/>
                    <a:pt x="2870" y="2982"/>
                  </a:cubicBezTo>
                  <a:cubicBezTo>
                    <a:pt x="2954" y="2982"/>
                    <a:pt x="3037" y="2910"/>
                    <a:pt x="3037" y="2827"/>
                  </a:cubicBezTo>
                  <a:cubicBezTo>
                    <a:pt x="3049" y="2291"/>
                    <a:pt x="3346" y="2065"/>
                    <a:pt x="3489" y="1993"/>
                  </a:cubicBezTo>
                  <a:cubicBezTo>
                    <a:pt x="3823" y="2386"/>
                    <a:pt x="3727" y="2863"/>
                    <a:pt x="3727" y="2898"/>
                  </a:cubicBezTo>
                  <a:cubicBezTo>
                    <a:pt x="3716" y="2982"/>
                    <a:pt x="3775" y="3077"/>
                    <a:pt x="3846" y="3089"/>
                  </a:cubicBezTo>
                  <a:lnTo>
                    <a:pt x="3882" y="3089"/>
                  </a:lnTo>
                  <a:cubicBezTo>
                    <a:pt x="3930" y="3089"/>
                    <a:pt x="3966" y="3077"/>
                    <a:pt x="4001" y="3029"/>
                  </a:cubicBezTo>
                  <a:cubicBezTo>
                    <a:pt x="4132" y="3160"/>
                    <a:pt x="4311" y="3398"/>
                    <a:pt x="4370" y="3696"/>
                  </a:cubicBezTo>
                  <a:cubicBezTo>
                    <a:pt x="4382" y="3779"/>
                    <a:pt x="4442" y="3815"/>
                    <a:pt x="4525" y="3815"/>
                  </a:cubicBezTo>
                  <a:cubicBezTo>
                    <a:pt x="6037" y="3863"/>
                    <a:pt x="7418" y="4684"/>
                    <a:pt x="8192" y="5982"/>
                  </a:cubicBezTo>
                  <a:cubicBezTo>
                    <a:pt x="8538" y="6554"/>
                    <a:pt x="8752" y="7208"/>
                    <a:pt x="8788" y="7863"/>
                  </a:cubicBezTo>
                  <a:cubicBezTo>
                    <a:pt x="8835" y="8566"/>
                    <a:pt x="8704" y="9256"/>
                    <a:pt x="8371" y="9911"/>
                  </a:cubicBezTo>
                  <a:cubicBezTo>
                    <a:pt x="8335" y="9983"/>
                    <a:pt x="8371" y="10090"/>
                    <a:pt x="8454" y="10125"/>
                  </a:cubicBezTo>
                  <a:cubicBezTo>
                    <a:pt x="8478" y="10149"/>
                    <a:pt x="8490" y="10149"/>
                    <a:pt x="8526" y="10149"/>
                  </a:cubicBezTo>
                  <a:cubicBezTo>
                    <a:pt x="8585" y="10149"/>
                    <a:pt x="8645" y="10113"/>
                    <a:pt x="8669" y="10054"/>
                  </a:cubicBezTo>
                  <a:cubicBezTo>
                    <a:pt x="9014" y="9351"/>
                    <a:pt x="9169" y="8613"/>
                    <a:pt x="9121" y="7851"/>
                  </a:cubicBezTo>
                  <a:cubicBezTo>
                    <a:pt x="9073" y="7137"/>
                    <a:pt x="8847" y="6434"/>
                    <a:pt x="8478" y="5815"/>
                  </a:cubicBezTo>
                  <a:cubicBezTo>
                    <a:pt x="8121" y="5208"/>
                    <a:pt x="7633" y="4696"/>
                    <a:pt x="7061" y="4327"/>
                  </a:cubicBezTo>
                  <a:cubicBezTo>
                    <a:pt x="6787" y="3553"/>
                    <a:pt x="6394" y="2172"/>
                    <a:pt x="6847" y="1243"/>
                  </a:cubicBezTo>
                  <a:cubicBezTo>
                    <a:pt x="7025" y="862"/>
                    <a:pt x="7347" y="589"/>
                    <a:pt x="7799" y="446"/>
                  </a:cubicBezTo>
                  <a:cubicBezTo>
                    <a:pt x="8029" y="364"/>
                    <a:pt x="8252" y="324"/>
                    <a:pt x="8464" y="324"/>
                  </a:cubicBezTo>
                  <a:close/>
                  <a:moveTo>
                    <a:pt x="8449" y="0"/>
                  </a:moveTo>
                  <a:cubicBezTo>
                    <a:pt x="8203" y="0"/>
                    <a:pt x="7947" y="46"/>
                    <a:pt x="7680" y="136"/>
                  </a:cubicBezTo>
                  <a:cubicBezTo>
                    <a:pt x="7145" y="315"/>
                    <a:pt x="6752" y="636"/>
                    <a:pt x="6525" y="1112"/>
                  </a:cubicBezTo>
                  <a:cubicBezTo>
                    <a:pt x="6311" y="1577"/>
                    <a:pt x="6252" y="2172"/>
                    <a:pt x="6335" y="2875"/>
                  </a:cubicBezTo>
                  <a:cubicBezTo>
                    <a:pt x="6383" y="3244"/>
                    <a:pt x="6490" y="3660"/>
                    <a:pt x="6621" y="4077"/>
                  </a:cubicBezTo>
                  <a:cubicBezTo>
                    <a:pt x="6025" y="3744"/>
                    <a:pt x="5335" y="3565"/>
                    <a:pt x="4644" y="3529"/>
                  </a:cubicBezTo>
                  <a:cubicBezTo>
                    <a:pt x="4489" y="3065"/>
                    <a:pt x="4180" y="2767"/>
                    <a:pt x="4025" y="2660"/>
                  </a:cubicBezTo>
                  <a:cubicBezTo>
                    <a:pt x="4013" y="2422"/>
                    <a:pt x="3942" y="2065"/>
                    <a:pt x="3668" y="1767"/>
                  </a:cubicBezTo>
                  <a:lnTo>
                    <a:pt x="3704" y="1589"/>
                  </a:lnTo>
                  <a:cubicBezTo>
                    <a:pt x="3716" y="1505"/>
                    <a:pt x="3656" y="1422"/>
                    <a:pt x="3573" y="1410"/>
                  </a:cubicBezTo>
                  <a:cubicBezTo>
                    <a:pt x="3564" y="1409"/>
                    <a:pt x="3556" y="1409"/>
                    <a:pt x="3549" y="1409"/>
                  </a:cubicBezTo>
                  <a:cubicBezTo>
                    <a:pt x="3466" y="1409"/>
                    <a:pt x="3405" y="1465"/>
                    <a:pt x="3394" y="1541"/>
                  </a:cubicBezTo>
                  <a:lnTo>
                    <a:pt x="3358" y="1720"/>
                  </a:lnTo>
                  <a:cubicBezTo>
                    <a:pt x="3192" y="1803"/>
                    <a:pt x="2882" y="1993"/>
                    <a:pt x="2751" y="2434"/>
                  </a:cubicBezTo>
                  <a:cubicBezTo>
                    <a:pt x="1227" y="2839"/>
                    <a:pt x="894" y="4399"/>
                    <a:pt x="894" y="4672"/>
                  </a:cubicBezTo>
                  <a:cubicBezTo>
                    <a:pt x="894" y="4696"/>
                    <a:pt x="906" y="4744"/>
                    <a:pt x="918" y="4756"/>
                  </a:cubicBezTo>
                  <a:cubicBezTo>
                    <a:pt x="929" y="4780"/>
                    <a:pt x="1108" y="5018"/>
                    <a:pt x="1501" y="5149"/>
                  </a:cubicBezTo>
                  <a:cubicBezTo>
                    <a:pt x="1549" y="5208"/>
                    <a:pt x="1620" y="5339"/>
                    <a:pt x="1763" y="5458"/>
                  </a:cubicBezTo>
                  <a:cubicBezTo>
                    <a:pt x="1703" y="5458"/>
                    <a:pt x="1644" y="5446"/>
                    <a:pt x="1584" y="5446"/>
                  </a:cubicBezTo>
                  <a:cubicBezTo>
                    <a:pt x="1447" y="5428"/>
                    <a:pt x="1325" y="5416"/>
                    <a:pt x="1220" y="5416"/>
                  </a:cubicBezTo>
                  <a:cubicBezTo>
                    <a:pt x="1114" y="5416"/>
                    <a:pt x="1025" y="5428"/>
                    <a:pt x="953" y="5458"/>
                  </a:cubicBezTo>
                  <a:cubicBezTo>
                    <a:pt x="929" y="5458"/>
                    <a:pt x="929" y="5470"/>
                    <a:pt x="918" y="5470"/>
                  </a:cubicBezTo>
                  <a:cubicBezTo>
                    <a:pt x="870" y="5446"/>
                    <a:pt x="810" y="5411"/>
                    <a:pt x="751" y="5399"/>
                  </a:cubicBezTo>
                  <a:lnTo>
                    <a:pt x="751" y="5339"/>
                  </a:lnTo>
                  <a:cubicBezTo>
                    <a:pt x="751" y="5256"/>
                    <a:pt x="679" y="5172"/>
                    <a:pt x="596" y="5172"/>
                  </a:cubicBezTo>
                  <a:cubicBezTo>
                    <a:pt x="501" y="5172"/>
                    <a:pt x="429" y="5256"/>
                    <a:pt x="429" y="5339"/>
                  </a:cubicBezTo>
                  <a:lnTo>
                    <a:pt x="429" y="5399"/>
                  </a:lnTo>
                  <a:cubicBezTo>
                    <a:pt x="167" y="5470"/>
                    <a:pt x="1" y="5696"/>
                    <a:pt x="1" y="5970"/>
                  </a:cubicBezTo>
                  <a:lnTo>
                    <a:pt x="1" y="6149"/>
                  </a:lnTo>
                  <a:cubicBezTo>
                    <a:pt x="1" y="6470"/>
                    <a:pt x="263" y="6744"/>
                    <a:pt x="596" y="6744"/>
                  </a:cubicBezTo>
                  <a:cubicBezTo>
                    <a:pt x="798" y="6744"/>
                    <a:pt x="989" y="6637"/>
                    <a:pt x="1096" y="6458"/>
                  </a:cubicBezTo>
                  <a:cubicBezTo>
                    <a:pt x="1430" y="6518"/>
                    <a:pt x="1870" y="6625"/>
                    <a:pt x="2358" y="6827"/>
                  </a:cubicBezTo>
                  <a:cubicBezTo>
                    <a:pt x="2958" y="7080"/>
                    <a:pt x="3399" y="7165"/>
                    <a:pt x="3740" y="7165"/>
                  </a:cubicBezTo>
                  <a:cubicBezTo>
                    <a:pt x="3785" y="7165"/>
                    <a:pt x="3829" y="7164"/>
                    <a:pt x="3870" y="7161"/>
                  </a:cubicBezTo>
                  <a:cubicBezTo>
                    <a:pt x="3954" y="7375"/>
                    <a:pt x="4239" y="8018"/>
                    <a:pt x="4704" y="8542"/>
                  </a:cubicBezTo>
                  <a:cubicBezTo>
                    <a:pt x="4704" y="8661"/>
                    <a:pt x="4716" y="8768"/>
                    <a:pt x="4739" y="8887"/>
                  </a:cubicBezTo>
                  <a:cubicBezTo>
                    <a:pt x="4847" y="9363"/>
                    <a:pt x="5132" y="9756"/>
                    <a:pt x="5454" y="10042"/>
                  </a:cubicBezTo>
                  <a:lnTo>
                    <a:pt x="5180" y="10042"/>
                  </a:lnTo>
                  <a:cubicBezTo>
                    <a:pt x="4692" y="10042"/>
                    <a:pt x="4323" y="10435"/>
                    <a:pt x="4323" y="10887"/>
                  </a:cubicBezTo>
                  <a:cubicBezTo>
                    <a:pt x="4323" y="10983"/>
                    <a:pt x="4394" y="11054"/>
                    <a:pt x="4489" y="11054"/>
                  </a:cubicBezTo>
                  <a:lnTo>
                    <a:pt x="7597" y="11054"/>
                  </a:lnTo>
                  <a:cubicBezTo>
                    <a:pt x="8561" y="11054"/>
                    <a:pt x="9383" y="10709"/>
                    <a:pt x="9978" y="10078"/>
                  </a:cubicBezTo>
                  <a:cubicBezTo>
                    <a:pt x="10550" y="9459"/>
                    <a:pt x="10859" y="8590"/>
                    <a:pt x="10859" y="7613"/>
                  </a:cubicBezTo>
                  <a:cubicBezTo>
                    <a:pt x="10847" y="6399"/>
                    <a:pt x="10204" y="5434"/>
                    <a:pt x="9645" y="4577"/>
                  </a:cubicBezTo>
                  <a:cubicBezTo>
                    <a:pt x="9228" y="3958"/>
                    <a:pt x="8835" y="3363"/>
                    <a:pt x="8776" y="2791"/>
                  </a:cubicBezTo>
                  <a:cubicBezTo>
                    <a:pt x="8752" y="2410"/>
                    <a:pt x="8847" y="2113"/>
                    <a:pt x="9073" y="1946"/>
                  </a:cubicBezTo>
                  <a:cubicBezTo>
                    <a:pt x="9208" y="1850"/>
                    <a:pt x="9386" y="1802"/>
                    <a:pt x="9584" y="1802"/>
                  </a:cubicBezTo>
                  <a:cubicBezTo>
                    <a:pt x="9806" y="1802"/>
                    <a:pt x="10055" y="1862"/>
                    <a:pt x="10300" y="1982"/>
                  </a:cubicBezTo>
                  <a:cubicBezTo>
                    <a:pt x="10320" y="1989"/>
                    <a:pt x="10339" y="1993"/>
                    <a:pt x="10359" y="1993"/>
                  </a:cubicBezTo>
                  <a:cubicBezTo>
                    <a:pt x="10399" y="1993"/>
                    <a:pt x="10439" y="1978"/>
                    <a:pt x="10478" y="1946"/>
                  </a:cubicBezTo>
                  <a:cubicBezTo>
                    <a:pt x="10514" y="1898"/>
                    <a:pt x="10550" y="1839"/>
                    <a:pt x="10514" y="1779"/>
                  </a:cubicBezTo>
                  <a:cubicBezTo>
                    <a:pt x="10502" y="1743"/>
                    <a:pt x="10181" y="672"/>
                    <a:pt x="9300" y="208"/>
                  </a:cubicBezTo>
                  <a:cubicBezTo>
                    <a:pt x="9036" y="69"/>
                    <a:pt x="8751" y="0"/>
                    <a:pt x="844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8" name="Google Shape;11869;p81">
              <a:extLst>
                <a:ext uri="{FF2B5EF4-FFF2-40B4-BE49-F238E27FC236}">
                  <a16:creationId xmlns:a16="http://schemas.microsoft.com/office/drawing/2014/main" id="{1613710F-02B9-E745-C249-4AEAE0B38F9D}"/>
                </a:ext>
              </a:extLst>
            </p:cNvPr>
            <p:cNvSpPr/>
            <p:nvPr/>
          </p:nvSpPr>
          <p:spPr>
            <a:xfrm>
              <a:off x="3823757" y="2285522"/>
              <a:ext cx="16416" cy="10304"/>
            </a:xfrm>
            <a:custGeom>
              <a:avLst/>
              <a:gdLst/>
              <a:ahLst/>
              <a:cxnLst/>
              <a:rect l="l" t="t" r="r" b="b"/>
              <a:pathLst>
                <a:path w="513" h="322" extrusionOk="0">
                  <a:moveTo>
                    <a:pt x="167" y="0"/>
                  </a:moveTo>
                  <a:cubicBezTo>
                    <a:pt x="84" y="0"/>
                    <a:pt x="1" y="72"/>
                    <a:pt x="1" y="155"/>
                  </a:cubicBezTo>
                  <a:cubicBezTo>
                    <a:pt x="1" y="250"/>
                    <a:pt x="84" y="322"/>
                    <a:pt x="167" y="322"/>
                  </a:cubicBezTo>
                  <a:lnTo>
                    <a:pt x="346" y="322"/>
                  </a:lnTo>
                  <a:cubicBezTo>
                    <a:pt x="441" y="322"/>
                    <a:pt x="513" y="250"/>
                    <a:pt x="513" y="155"/>
                  </a:cubicBezTo>
                  <a:cubicBezTo>
                    <a:pt x="513" y="72"/>
                    <a:pt x="441" y="0"/>
                    <a:pt x="346"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 name="Google Shape;11870;p81">
              <a:extLst>
                <a:ext uri="{FF2B5EF4-FFF2-40B4-BE49-F238E27FC236}">
                  <a16:creationId xmlns:a16="http://schemas.microsoft.com/office/drawing/2014/main" id="{D4818BD0-04F7-8F60-1000-B3B4058DF3A2}"/>
                </a:ext>
              </a:extLst>
            </p:cNvPr>
            <p:cNvSpPr/>
            <p:nvPr/>
          </p:nvSpPr>
          <p:spPr>
            <a:xfrm>
              <a:off x="3664493" y="2075218"/>
              <a:ext cx="26720" cy="26688"/>
            </a:xfrm>
            <a:custGeom>
              <a:avLst/>
              <a:gdLst/>
              <a:ahLst/>
              <a:cxnLst/>
              <a:rect l="l" t="t" r="r" b="b"/>
              <a:pathLst>
                <a:path w="835" h="834" extrusionOk="0">
                  <a:moveTo>
                    <a:pt x="417" y="321"/>
                  </a:moveTo>
                  <a:cubicBezTo>
                    <a:pt x="477" y="321"/>
                    <a:pt x="513" y="357"/>
                    <a:pt x="513" y="417"/>
                  </a:cubicBezTo>
                  <a:cubicBezTo>
                    <a:pt x="513" y="476"/>
                    <a:pt x="453" y="524"/>
                    <a:pt x="417" y="524"/>
                  </a:cubicBezTo>
                  <a:cubicBezTo>
                    <a:pt x="358" y="524"/>
                    <a:pt x="310" y="476"/>
                    <a:pt x="310" y="417"/>
                  </a:cubicBezTo>
                  <a:cubicBezTo>
                    <a:pt x="310" y="357"/>
                    <a:pt x="346" y="321"/>
                    <a:pt x="417" y="321"/>
                  </a:cubicBezTo>
                  <a:close/>
                  <a:moveTo>
                    <a:pt x="417" y="0"/>
                  </a:moveTo>
                  <a:cubicBezTo>
                    <a:pt x="179" y="0"/>
                    <a:pt x="1" y="202"/>
                    <a:pt x="1" y="417"/>
                  </a:cubicBezTo>
                  <a:cubicBezTo>
                    <a:pt x="1" y="655"/>
                    <a:pt x="191" y="833"/>
                    <a:pt x="417" y="833"/>
                  </a:cubicBezTo>
                  <a:cubicBezTo>
                    <a:pt x="656" y="833"/>
                    <a:pt x="834" y="643"/>
                    <a:pt x="834" y="417"/>
                  </a:cubicBezTo>
                  <a:cubicBezTo>
                    <a:pt x="834" y="202"/>
                    <a:pt x="632" y="0"/>
                    <a:pt x="41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30" name="Google Shape;11871;p81">
            <a:extLst>
              <a:ext uri="{FF2B5EF4-FFF2-40B4-BE49-F238E27FC236}">
                <a16:creationId xmlns:a16="http://schemas.microsoft.com/office/drawing/2014/main" id="{A93ED548-17DE-4CA1-E1D3-6AB5EBB72912}"/>
              </a:ext>
            </a:extLst>
          </p:cNvPr>
          <p:cNvGrpSpPr/>
          <p:nvPr/>
        </p:nvGrpSpPr>
        <p:grpSpPr>
          <a:xfrm>
            <a:off x="3845792" y="4081076"/>
            <a:ext cx="715584" cy="704896"/>
            <a:chOff x="1950765" y="1964338"/>
            <a:chExt cx="357792" cy="352448"/>
          </a:xfrm>
          <a:solidFill>
            <a:srgbClr val="00B050"/>
          </a:solidFill>
        </p:grpSpPr>
        <p:sp>
          <p:nvSpPr>
            <p:cNvPr id="31" name="Google Shape;11872;p81">
              <a:extLst>
                <a:ext uri="{FF2B5EF4-FFF2-40B4-BE49-F238E27FC236}">
                  <a16:creationId xmlns:a16="http://schemas.microsoft.com/office/drawing/2014/main" id="{FB8819C0-7F5E-3C0D-4752-8683D9330AF4}"/>
                </a:ext>
              </a:extLst>
            </p:cNvPr>
            <p:cNvSpPr/>
            <p:nvPr/>
          </p:nvSpPr>
          <p:spPr>
            <a:xfrm>
              <a:off x="2048301" y="2152530"/>
              <a:ext cx="48800" cy="59488"/>
            </a:xfrm>
            <a:custGeom>
              <a:avLst/>
              <a:gdLst/>
              <a:ahLst/>
              <a:cxnLst/>
              <a:rect l="l" t="t" r="r" b="b"/>
              <a:pathLst>
                <a:path w="1525" h="1859" extrusionOk="0">
                  <a:moveTo>
                    <a:pt x="762" y="1"/>
                  </a:moveTo>
                  <a:cubicBezTo>
                    <a:pt x="346" y="1"/>
                    <a:pt x="0" y="334"/>
                    <a:pt x="0" y="751"/>
                  </a:cubicBezTo>
                  <a:lnTo>
                    <a:pt x="0" y="1096"/>
                  </a:lnTo>
                  <a:cubicBezTo>
                    <a:pt x="0" y="1513"/>
                    <a:pt x="346" y="1858"/>
                    <a:pt x="762" y="1858"/>
                  </a:cubicBezTo>
                  <a:cubicBezTo>
                    <a:pt x="1179" y="1858"/>
                    <a:pt x="1524" y="1513"/>
                    <a:pt x="1524" y="1096"/>
                  </a:cubicBezTo>
                  <a:lnTo>
                    <a:pt x="1524" y="751"/>
                  </a:lnTo>
                  <a:cubicBezTo>
                    <a:pt x="1524" y="656"/>
                    <a:pt x="1489" y="549"/>
                    <a:pt x="1453" y="442"/>
                  </a:cubicBezTo>
                  <a:cubicBezTo>
                    <a:pt x="1419" y="390"/>
                    <a:pt x="1360" y="351"/>
                    <a:pt x="1303" y="351"/>
                  </a:cubicBezTo>
                  <a:cubicBezTo>
                    <a:pt x="1280" y="351"/>
                    <a:pt x="1259" y="357"/>
                    <a:pt x="1239" y="370"/>
                  </a:cubicBezTo>
                  <a:cubicBezTo>
                    <a:pt x="1167" y="418"/>
                    <a:pt x="1120" y="501"/>
                    <a:pt x="1167" y="572"/>
                  </a:cubicBezTo>
                  <a:cubicBezTo>
                    <a:pt x="1191" y="632"/>
                    <a:pt x="1215" y="703"/>
                    <a:pt x="1215" y="775"/>
                  </a:cubicBezTo>
                  <a:lnTo>
                    <a:pt x="1215" y="1120"/>
                  </a:lnTo>
                  <a:cubicBezTo>
                    <a:pt x="1215" y="1358"/>
                    <a:pt x="1012" y="1561"/>
                    <a:pt x="762" y="1561"/>
                  </a:cubicBezTo>
                  <a:cubicBezTo>
                    <a:pt x="524" y="1561"/>
                    <a:pt x="322" y="1370"/>
                    <a:pt x="322" y="1120"/>
                  </a:cubicBezTo>
                  <a:lnTo>
                    <a:pt x="322" y="775"/>
                  </a:lnTo>
                  <a:cubicBezTo>
                    <a:pt x="322" y="537"/>
                    <a:pt x="512" y="322"/>
                    <a:pt x="762" y="322"/>
                  </a:cubicBezTo>
                  <a:cubicBezTo>
                    <a:pt x="858" y="322"/>
                    <a:pt x="929" y="251"/>
                    <a:pt x="929" y="156"/>
                  </a:cubicBezTo>
                  <a:cubicBezTo>
                    <a:pt x="929" y="72"/>
                    <a:pt x="858" y="1"/>
                    <a:pt x="76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2" name="Google Shape;11873;p81">
              <a:extLst>
                <a:ext uri="{FF2B5EF4-FFF2-40B4-BE49-F238E27FC236}">
                  <a16:creationId xmlns:a16="http://schemas.microsoft.com/office/drawing/2014/main" id="{7D0DFCEC-D7AC-7D5C-28BA-CBF960E6BD06}"/>
                </a:ext>
              </a:extLst>
            </p:cNvPr>
            <p:cNvSpPr/>
            <p:nvPr/>
          </p:nvSpPr>
          <p:spPr>
            <a:xfrm>
              <a:off x="2164109" y="2152530"/>
              <a:ext cx="48800" cy="59488"/>
            </a:xfrm>
            <a:custGeom>
              <a:avLst/>
              <a:gdLst/>
              <a:ahLst/>
              <a:cxnLst/>
              <a:rect l="l" t="t" r="r" b="b"/>
              <a:pathLst>
                <a:path w="1525" h="1859" extrusionOk="0">
                  <a:moveTo>
                    <a:pt x="763" y="1"/>
                  </a:moveTo>
                  <a:cubicBezTo>
                    <a:pt x="346" y="1"/>
                    <a:pt x="1" y="334"/>
                    <a:pt x="1" y="751"/>
                  </a:cubicBezTo>
                  <a:lnTo>
                    <a:pt x="1" y="1096"/>
                  </a:lnTo>
                  <a:cubicBezTo>
                    <a:pt x="1" y="1513"/>
                    <a:pt x="346" y="1858"/>
                    <a:pt x="763" y="1858"/>
                  </a:cubicBezTo>
                  <a:cubicBezTo>
                    <a:pt x="1180" y="1858"/>
                    <a:pt x="1525" y="1513"/>
                    <a:pt x="1525" y="1096"/>
                  </a:cubicBezTo>
                  <a:lnTo>
                    <a:pt x="1525" y="751"/>
                  </a:lnTo>
                  <a:cubicBezTo>
                    <a:pt x="1525" y="656"/>
                    <a:pt x="1489" y="549"/>
                    <a:pt x="1442" y="442"/>
                  </a:cubicBezTo>
                  <a:cubicBezTo>
                    <a:pt x="1416" y="390"/>
                    <a:pt x="1359" y="351"/>
                    <a:pt x="1303" y="351"/>
                  </a:cubicBezTo>
                  <a:cubicBezTo>
                    <a:pt x="1281" y="351"/>
                    <a:pt x="1259" y="357"/>
                    <a:pt x="1239" y="370"/>
                  </a:cubicBezTo>
                  <a:cubicBezTo>
                    <a:pt x="1168" y="418"/>
                    <a:pt x="1120" y="501"/>
                    <a:pt x="1168" y="572"/>
                  </a:cubicBezTo>
                  <a:cubicBezTo>
                    <a:pt x="1192" y="632"/>
                    <a:pt x="1203" y="703"/>
                    <a:pt x="1203" y="775"/>
                  </a:cubicBezTo>
                  <a:lnTo>
                    <a:pt x="1203" y="1120"/>
                  </a:lnTo>
                  <a:cubicBezTo>
                    <a:pt x="1203" y="1358"/>
                    <a:pt x="1013" y="1561"/>
                    <a:pt x="763" y="1561"/>
                  </a:cubicBezTo>
                  <a:cubicBezTo>
                    <a:pt x="525" y="1561"/>
                    <a:pt x="311" y="1370"/>
                    <a:pt x="311" y="1120"/>
                  </a:cubicBezTo>
                  <a:lnTo>
                    <a:pt x="311" y="775"/>
                  </a:lnTo>
                  <a:cubicBezTo>
                    <a:pt x="311" y="537"/>
                    <a:pt x="513" y="322"/>
                    <a:pt x="763" y="322"/>
                  </a:cubicBezTo>
                  <a:cubicBezTo>
                    <a:pt x="846" y="322"/>
                    <a:pt x="930" y="251"/>
                    <a:pt x="930" y="156"/>
                  </a:cubicBezTo>
                  <a:cubicBezTo>
                    <a:pt x="930" y="72"/>
                    <a:pt x="846" y="1"/>
                    <a:pt x="76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3" name="Google Shape;11874;p81">
              <a:extLst>
                <a:ext uri="{FF2B5EF4-FFF2-40B4-BE49-F238E27FC236}">
                  <a16:creationId xmlns:a16="http://schemas.microsoft.com/office/drawing/2014/main" id="{E58694D2-5C1A-BBEF-F6F8-10A4572C88B6}"/>
                </a:ext>
              </a:extLst>
            </p:cNvPr>
            <p:cNvSpPr/>
            <p:nvPr/>
          </p:nvSpPr>
          <p:spPr>
            <a:xfrm>
              <a:off x="2097453" y="2224562"/>
              <a:ext cx="65952" cy="56416"/>
            </a:xfrm>
            <a:custGeom>
              <a:avLst/>
              <a:gdLst/>
              <a:ahLst/>
              <a:cxnLst/>
              <a:rect l="l" t="t" r="r" b="b"/>
              <a:pathLst>
                <a:path w="2061" h="1763" extrusionOk="0">
                  <a:moveTo>
                    <a:pt x="1012" y="322"/>
                  </a:moveTo>
                  <a:cubicBezTo>
                    <a:pt x="1405" y="322"/>
                    <a:pt x="1715" y="560"/>
                    <a:pt x="1715" y="858"/>
                  </a:cubicBezTo>
                  <a:cubicBezTo>
                    <a:pt x="1727" y="1096"/>
                    <a:pt x="1489" y="1250"/>
                    <a:pt x="1191" y="1405"/>
                  </a:cubicBezTo>
                  <a:cubicBezTo>
                    <a:pt x="1131" y="1435"/>
                    <a:pt x="1075" y="1450"/>
                    <a:pt x="1021" y="1450"/>
                  </a:cubicBezTo>
                  <a:cubicBezTo>
                    <a:pt x="968" y="1450"/>
                    <a:pt x="917" y="1435"/>
                    <a:pt x="870" y="1405"/>
                  </a:cubicBezTo>
                  <a:lnTo>
                    <a:pt x="846" y="1405"/>
                  </a:lnTo>
                  <a:cubicBezTo>
                    <a:pt x="548" y="1250"/>
                    <a:pt x="310" y="1096"/>
                    <a:pt x="310" y="858"/>
                  </a:cubicBezTo>
                  <a:cubicBezTo>
                    <a:pt x="310" y="560"/>
                    <a:pt x="631" y="322"/>
                    <a:pt x="1012" y="322"/>
                  </a:cubicBezTo>
                  <a:close/>
                  <a:moveTo>
                    <a:pt x="1024" y="0"/>
                  </a:moveTo>
                  <a:cubicBezTo>
                    <a:pt x="465" y="0"/>
                    <a:pt x="0" y="381"/>
                    <a:pt x="0" y="846"/>
                  </a:cubicBezTo>
                  <a:cubicBezTo>
                    <a:pt x="0" y="1310"/>
                    <a:pt x="417" y="1524"/>
                    <a:pt x="703" y="1679"/>
                  </a:cubicBezTo>
                  <a:lnTo>
                    <a:pt x="715" y="1679"/>
                  </a:lnTo>
                  <a:cubicBezTo>
                    <a:pt x="822" y="1739"/>
                    <a:pt x="929" y="1762"/>
                    <a:pt x="1024" y="1762"/>
                  </a:cubicBezTo>
                  <a:cubicBezTo>
                    <a:pt x="1131" y="1762"/>
                    <a:pt x="1239" y="1739"/>
                    <a:pt x="1346" y="1679"/>
                  </a:cubicBezTo>
                  <a:lnTo>
                    <a:pt x="1358" y="1679"/>
                  </a:lnTo>
                  <a:cubicBezTo>
                    <a:pt x="1643" y="1524"/>
                    <a:pt x="2060" y="1286"/>
                    <a:pt x="2060" y="846"/>
                  </a:cubicBezTo>
                  <a:cubicBezTo>
                    <a:pt x="2060" y="381"/>
                    <a:pt x="1596" y="0"/>
                    <a:pt x="102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4" name="Google Shape;11875;p81">
              <a:extLst>
                <a:ext uri="{FF2B5EF4-FFF2-40B4-BE49-F238E27FC236}">
                  <a16:creationId xmlns:a16="http://schemas.microsoft.com/office/drawing/2014/main" id="{5F9F7C12-4088-E7BB-F618-763B176EE46F}"/>
                </a:ext>
              </a:extLst>
            </p:cNvPr>
            <p:cNvSpPr/>
            <p:nvPr/>
          </p:nvSpPr>
          <p:spPr>
            <a:xfrm>
              <a:off x="1950765" y="1964338"/>
              <a:ext cx="357792" cy="352448"/>
            </a:xfrm>
            <a:custGeom>
              <a:avLst/>
              <a:gdLst/>
              <a:ahLst/>
              <a:cxnLst/>
              <a:rect l="l" t="t" r="r" b="b"/>
              <a:pathLst>
                <a:path w="11181" h="11014" extrusionOk="0">
                  <a:moveTo>
                    <a:pt x="2155" y="346"/>
                  </a:moveTo>
                  <a:cubicBezTo>
                    <a:pt x="2429" y="357"/>
                    <a:pt x="2715" y="453"/>
                    <a:pt x="2977" y="608"/>
                  </a:cubicBezTo>
                  <a:cubicBezTo>
                    <a:pt x="3453" y="893"/>
                    <a:pt x="3822" y="1358"/>
                    <a:pt x="4025" y="1917"/>
                  </a:cubicBezTo>
                  <a:cubicBezTo>
                    <a:pt x="4049" y="2001"/>
                    <a:pt x="4060" y="2072"/>
                    <a:pt x="4072" y="2132"/>
                  </a:cubicBezTo>
                  <a:cubicBezTo>
                    <a:pt x="3930" y="2203"/>
                    <a:pt x="3763" y="2298"/>
                    <a:pt x="3620" y="2393"/>
                  </a:cubicBezTo>
                  <a:cubicBezTo>
                    <a:pt x="3584" y="2239"/>
                    <a:pt x="3537" y="2072"/>
                    <a:pt x="3477" y="1905"/>
                  </a:cubicBezTo>
                  <a:cubicBezTo>
                    <a:pt x="3275" y="1322"/>
                    <a:pt x="2929" y="846"/>
                    <a:pt x="2501" y="536"/>
                  </a:cubicBezTo>
                  <a:cubicBezTo>
                    <a:pt x="2382" y="453"/>
                    <a:pt x="2263" y="393"/>
                    <a:pt x="2155" y="346"/>
                  </a:cubicBezTo>
                  <a:close/>
                  <a:moveTo>
                    <a:pt x="1582" y="529"/>
                  </a:moveTo>
                  <a:cubicBezTo>
                    <a:pt x="2211" y="529"/>
                    <a:pt x="2889" y="1119"/>
                    <a:pt x="3203" y="2012"/>
                  </a:cubicBezTo>
                  <a:cubicBezTo>
                    <a:pt x="3275" y="2203"/>
                    <a:pt x="3322" y="2417"/>
                    <a:pt x="3346" y="2608"/>
                  </a:cubicBezTo>
                  <a:cubicBezTo>
                    <a:pt x="3048" y="2846"/>
                    <a:pt x="2775" y="3132"/>
                    <a:pt x="2501" y="3453"/>
                  </a:cubicBezTo>
                  <a:cubicBezTo>
                    <a:pt x="2239" y="3786"/>
                    <a:pt x="2001" y="4156"/>
                    <a:pt x="1798" y="4537"/>
                  </a:cubicBezTo>
                  <a:cubicBezTo>
                    <a:pt x="1251" y="4287"/>
                    <a:pt x="810" y="3786"/>
                    <a:pt x="584" y="3144"/>
                  </a:cubicBezTo>
                  <a:cubicBezTo>
                    <a:pt x="370" y="2572"/>
                    <a:pt x="370" y="1977"/>
                    <a:pt x="572" y="1465"/>
                  </a:cubicBezTo>
                  <a:cubicBezTo>
                    <a:pt x="703" y="1108"/>
                    <a:pt x="929" y="810"/>
                    <a:pt x="1203" y="608"/>
                  </a:cubicBezTo>
                  <a:cubicBezTo>
                    <a:pt x="1227" y="596"/>
                    <a:pt x="1251" y="596"/>
                    <a:pt x="1263" y="584"/>
                  </a:cubicBezTo>
                  <a:cubicBezTo>
                    <a:pt x="1366" y="547"/>
                    <a:pt x="1474" y="529"/>
                    <a:pt x="1582" y="529"/>
                  </a:cubicBezTo>
                  <a:close/>
                  <a:moveTo>
                    <a:pt x="9061" y="357"/>
                  </a:moveTo>
                  <a:lnTo>
                    <a:pt x="9061" y="357"/>
                  </a:lnTo>
                  <a:cubicBezTo>
                    <a:pt x="8930" y="417"/>
                    <a:pt x="8811" y="488"/>
                    <a:pt x="8680" y="584"/>
                  </a:cubicBezTo>
                  <a:cubicBezTo>
                    <a:pt x="8609" y="643"/>
                    <a:pt x="8585" y="727"/>
                    <a:pt x="8644" y="810"/>
                  </a:cubicBezTo>
                  <a:cubicBezTo>
                    <a:pt x="8680" y="846"/>
                    <a:pt x="8728" y="869"/>
                    <a:pt x="8787" y="869"/>
                  </a:cubicBezTo>
                  <a:cubicBezTo>
                    <a:pt x="8811" y="869"/>
                    <a:pt x="8859" y="846"/>
                    <a:pt x="8871" y="834"/>
                  </a:cubicBezTo>
                  <a:cubicBezTo>
                    <a:pt x="9134" y="647"/>
                    <a:pt x="9409" y="545"/>
                    <a:pt x="9662" y="545"/>
                  </a:cubicBezTo>
                  <a:cubicBezTo>
                    <a:pt x="9764" y="545"/>
                    <a:pt x="9862" y="561"/>
                    <a:pt x="9954" y="596"/>
                  </a:cubicBezTo>
                  <a:cubicBezTo>
                    <a:pt x="9978" y="596"/>
                    <a:pt x="10002" y="608"/>
                    <a:pt x="10037" y="631"/>
                  </a:cubicBezTo>
                  <a:cubicBezTo>
                    <a:pt x="10311" y="822"/>
                    <a:pt x="10526" y="1119"/>
                    <a:pt x="10657" y="1477"/>
                  </a:cubicBezTo>
                  <a:cubicBezTo>
                    <a:pt x="10847" y="1989"/>
                    <a:pt x="10835" y="2584"/>
                    <a:pt x="10645" y="3155"/>
                  </a:cubicBezTo>
                  <a:cubicBezTo>
                    <a:pt x="10418" y="3775"/>
                    <a:pt x="9978" y="4298"/>
                    <a:pt x="9418" y="4548"/>
                  </a:cubicBezTo>
                  <a:cubicBezTo>
                    <a:pt x="9228" y="4167"/>
                    <a:pt x="8990" y="3810"/>
                    <a:pt x="8728" y="3465"/>
                  </a:cubicBezTo>
                  <a:cubicBezTo>
                    <a:pt x="8454" y="3144"/>
                    <a:pt x="8168" y="2858"/>
                    <a:pt x="7870" y="2620"/>
                  </a:cubicBezTo>
                  <a:cubicBezTo>
                    <a:pt x="7906" y="2429"/>
                    <a:pt x="7954" y="2215"/>
                    <a:pt x="8025" y="2024"/>
                  </a:cubicBezTo>
                  <a:cubicBezTo>
                    <a:pt x="8109" y="1774"/>
                    <a:pt x="8251" y="1536"/>
                    <a:pt x="8394" y="1310"/>
                  </a:cubicBezTo>
                  <a:cubicBezTo>
                    <a:pt x="8454" y="1239"/>
                    <a:pt x="8430" y="1131"/>
                    <a:pt x="8371" y="1084"/>
                  </a:cubicBezTo>
                  <a:cubicBezTo>
                    <a:pt x="8340" y="1062"/>
                    <a:pt x="8309" y="1053"/>
                    <a:pt x="8278" y="1053"/>
                  </a:cubicBezTo>
                  <a:cubicBezTo>
                    <a:pt x="8225" y="1053"/>
                    <a:pt x="8175" y="1081"/>
                    <a:pt x="8144" y="1119"/>
                  </a:cubicBezTo>
                  <a:cubicBezTo>
                    <a:pt x="7966" y="1358"/>
                    <a:pt x="7835" y="1620"/>
                    <a:pt x="7728" y="1905"/>
                  </a:cubicBezTo>
                  <a:cubicBezTo>
                    <a:pt x="7668" y="2072"/>
                    <a:pt x="7620" y="2227"/>
                    <a:pt x="7597" y="2393"/>
                  </a:cubicBezTo>
                  <a:cubicBezTo>
                    <a:pt x="7442" y="2286"/>
                    <a:pt x="7299" y="2203"/>
                    <a:pt x="7132" y="2132"/>
                  </a:cubicBezTo>
                  <a:cubicBezTo>
                    <a:pt x="7156" y="2060"/>
                    <a:pt x="7180" y="1977"/>
                    <a:pt x="7204" y="1917"/>
                  </a:cubicBezTo>
                  <a:cubicBezTo>
                    <a:pt x="7418" y="1358"/>
                    <a:pt x="7787" y="893"/>
                    <a:pt x="8251" y="608"/>
                  </a:cubicBezTo>
                  <a:cubicBezTo>
                    <a:pt x="8513" y="465"/>
                    <a:pt x="8787" y="369"/>
                    <a:pt x="9061" y="357"/>
                  </a:cubicBezTo>
                  <a:close/>
                  <a:moveTo>
                    <a:pt x="5620" y="2072"/>
                  </a:moveTo>
                  <a:cubicBezTo>
                    <a:pt x="6632" y="2072"/>
                    <a:pt x="7680" y="2655"/>
                    <a:pt x="8502" y="3667"/>
                  </a:cubicBezTo>
                  <a:cubicBezTo>
                    <a:pt x="9311" y="4679"/>
                    <a:pt x="9775" y="5965"/>
                    <a:pt x="9775" y="7204"/>
                  </a:cubicBezTo>
                  <a:cubicBezTo>
                    <a:pt x="9764" y="7656"/>
                    <a:pt x="9645" y="8085"/>
                    <a:pt x="9418" y="8466"/>
                  </a:cubicBezTo>
                  <a:cubicBezTo>
                    <a:pt x="9121" y="8454"/>
                    <a:pt x="8834" y="8450"/>
                    <a:pt x="8581" y="8450"/>
                  </a:cubicBezTo>
                  <a:cubicBezTo>
                    <a:pt x="8076" y="8450"/>
                    <a:pt x="7708" y="8466"/>
                    <a:pt x="7668" y="8466"/>
                  </a:cubicBezTo>
                  <a:cubicBezTo>
                    <a:pt x="7573" y="8466"/>
                    <a:pt x="7501" y="8549"/>
                    <a:pt x="7513" y="8632"/>
                  </a:cubicBezTo>
                  <a:cubicBezTo>
                    <a:pt x="7513" y="8721"/>
                    <a:pt x="7585" y="8788"/>
                    <a:pt x="7662" y="8788"/>
                  </a:cubicBezTo>
                  <a:cubicBezTo>
                    <a:pt x="7668" y="8788"/>
                    <a:pt x="7674" y="8788"/>
                    <a:pt x="7680" y="8787"/>
                  </a:cubicBezTo>
                  <a:cubicBezTo>
                    <a:pt x="7688" y="8787"/>
                    <a:pt x="8003" y="8771"/>
                    <a:pt x="8455" y="8771"/>
                  </a:cubicBezTo>
                  <a:cubicBezTo>
                    <a:pt x="8681" y="8771"/>
                    <a:pt x="8942" y="8775"/>
                    <a:pt x="9216" y="8787"/>
                  </a:cubicBezTo>
                  <a:cubicBezTo>
                    <a:pt x="9144" y="8882"/>
                    <a:pt x="9061" y="8978"/>
                    <a:pt x="8978" y="9085"/>
                  </a:cubicBezTo>
                  <a:lnTo>
                    <a:pt x="8740" y="9323"/>
                  </a:lnTo>
                  <a:cubicBezTo>
                    <a:pt x="7990" y="9109"/>
                    <a:pt x="7394" y="9001"/>
                    <a:pt x="7370" y="8990"/>
                  </a:cubicBezTo>
                  <a:cubicBezTo>
                    <a:pt x="7362" y="8988"/>
                    <a:pt x="7354" y="8988"/>
                    <a:pt x="7346" y="8988"/>
                  </a:cubicBezTo>
                  <a:cubicBezTo>
                    <a:pt x="7261" y="8988"/>
                    <a:pt x="7191" y="9044"/>
                    <a:pt x="7180" y="9120"/>
                  </a:cubicBezTo>
                  <a:cubicBezTo>
                    <a:pt x="7156" y="9216"/>
                    <a:pt x="7216" y="9299"/>
                    <a:pt x="7311" y="9323"/>
                  </a:cubicBezTo>
                  <a:cubicBezTo>
                    <a:pt x="7323" y="9323"/>
                    <a:pt x="7799" y="9406"/>
                    <a:pt x="8418" y="9573"/>
                  </a:cubicBezTo>
                  <a:cubicBezTo>
                    <a:pt x="7990" y="9871"/>
                    <a:pt x="7478" y="10109"/>
                    <a:pt x="6894" y="10240"/>
                  </a:cubicBezTo>
                  <a:cubicBezTo>
                    <a:pt x="6918" y="10192"/>
                    <a:pt x="6966" y="10168"/>
                    <a:pt x="6989" y="10121"/>
                  </a:cubicBezTo>
                  <a:cubicBezTo>
                    <a:pt x="7037" y="10049"/>
                    <a:pt x="7025" y="9942"/>
                    <a:pt x="6954" y="9894"/>
                  </a:cubicBezTo>
                  <a:cubicBezTo>
                    <a:pt x="6924" y="9882"/>
                    <a:pt x="6892" y="9875"/>
                    <a:pt x="6862" y="9875"/>
                  </a:cubicBezTo>
                  <a:cubicBezTo>
                    <a:pt x="6808" y="9875"/>
                    <a:pt x="6758" y="9896"/>
                    <a:pt x="6727" y="9942"/>
                  </a:cubicBezTo>
                  <a:cubicBezTo>
                    <a:pt x="6608" y="10109"/>
                    <a:pt x="6430" y="10216"/>
                    <a:pt x="6216" y="10216"/>
                  </a:cubicBezTo>
                  <a:cubicBezTo>
                    <a:pt x="6096" y="10216"/>
                    <a:pt x="6001" y="10180"/>
                    <a:pt x="5894" y="10109"/>
                  </a:cubicBezTo>
                  <a:cubicBezTo>
                    <a:pt x="5811" y="10055"/>
                    <a:pt x="5712" y="10028"/>
                    <a:pt x="5616" y="10028"/>
                  </a:cubicBezTo>
                  <a:cubicBezTo>
                    <a:pt x="5519" y="10028"/>
                    <a:pt x="5424" y="10055"/>
                    <a:pt x="5346" y="10109"/>
                  </a:cubicBezTo>
                  <a:cubicBezTo>
                    <a:pt x="5239" y="10168"/>
                    <a:pt x="5132" y="10216"/>
                    <a:pt x="5013" y="10216"/>
                  </a:cubicBezTo>
                  <a:cubicBezTo>
                    <a:pt x="4811" y="10216"/>
                    <a:pt x="4632" y="10109"/>
                    <a:pt x="4513" y="9942"/>
                  </a:cubicBezTo>
                  <a:cubicBezTo>
                    <a:pt x="4482" y="9896"/>
                    <a:pt x="4427" y="9875"/>
                    <a:pt x="4373" y="9875"/>
                  </a:cubicBezTo>
                  <a:cubicBezTo>
                    <a:pt x="4343" y="9875"/>
                    <a:pt x="4312" y="9882"/>
                    <a:pt x="4287" y="9894"/>
                  </a:cubicBezTo>
                  <a:cubicBezTo>
                    <a:pt x="4215" y="9942"/>
                    <a:pt x="4203" y="10049"/>
                    <a:pt x="4239" y="10121"/>
                  </a:cubicBezTo>
                  <a:cubicBezTo>
                    <a:pt x="4275" y="10168"/>
                    <a:pt x="4299" y="10216"/>
                    <a:pt x="4346" y="10240"/>
                  </a:cubicBezTo>
                  <a:cubicBezTo>
                    <a:pt x="3763" y="10109"/>
                    <a:pt x="3263" y="9882"/>
                    <a:pt x="2810" y="9573"/>
                  </a:cubicBezTo>
                  <a:cubicBezTo>
                    <a:pt x="3441" y="9406"/>
                    <a:pt x="3918" y="9323"/>
                    <a:pt x="3930" y="9323"/>
                  </a:cubicBezTo>
                  <a:cubicBezTo>
                    <a:pt x="4025" y="9299"/>
                    <a:pt x="4072" y="9216"/>
                    <a:pt x="4060" y="9120"/>
                  </a:cubicBezTo>
                  <a:cubicBezTo>
                    <a:pt x="4050" y="9044"/>
                    <a:pt x="3969" y="8988"/>
                    <a:pt x="3892" y="8988"/>
                  </a:cubicBezTo>
                  <a:cubicBezTo>
                    <a:pt x="3884" y="8988"/>
                    <a:pt x="3877" y="8988"/>
                    <a:pt x="3870" y="8990"/>
                  </a:cubicBezTo>
                  <a:cubicBezTo>
                    <a:pt x="3822" y="8990"/>
                    <a:pt x="3227" y="9109"/>
                    <a:pt x="2501" y="9323"/>
                  </a:cubicBezTo>
                  <a:cubicBezTo>
                    <a:pt x="2406" y="9240"/>
                    <a:pt x="2334" y="9168"/>
                    <a:pt x="2263" y="9085"/>
                  </a:cubicBezTo>
                  <a:cubicBezTo>
                    <a:pt x="2167" y="8990"/>
                    <a:pt x="2096" y="8882"/>
                    <a:pt x="2025" y="8787"/>
                  </a:cubicBezTo>
                  <a:cubicBezTo>
                    <a:pt x="2298" y="8775"/>
                    <a:pt x="2558" y="8771"/>
                    <a:pt x="2783" y="8771"/>
                  </a:cubicBezTo>
                  <a:cubicBezTo>
                    <a:pt x="3232" y="8771"/>
                    <a:pt x="3545" y="8787"/>
                    <a:pt x="3560" y="8787"/>
                  </a:cubicBezTo>
                  <a:cubicBezTo>
                    <a:pt x="3644" y="8787"/>
                    <a:pt x="3715" y="8728"/>
                    <a:pt x="3715" y="8632"/>
                  </a:cubicBezTo>
                  <a:cubicBezTo>
                    <a:pt x="3715" y="8549"/>
                    <a:pt x="3656" y="8466"/>
                    <a:pt x="3572" y="8466"/>
                  </a:cubicBezTo>
                  <a:cubicBezTo>
                    <a:pt x="3533" y="8466"/>
                    <a:pt x="3160" y="8450"/>
                    <a:pt x="2651" y="8450"/>
                  </a:cubicBezTo>
                  <a:cubicBezTo>
                    <a:pt x="2396" y="8450"/>
                    <a:pt x="2108" y="8454"/>
                    <a:pt x="1810" y="8466"/>
                  </a:cubicBezTo>
                  <a:cubicBezTo>
                    <a:pt x="1596" y="8073"/>
                    <a:pt x="1477" y="7632"/>
                    <a:pt x="1477" y="7204"/>
                  </a:cubicBezTo>
                  <a:cubicBezTo>
                    <a:pt x="1477" y="5965"/>
                    <a:pt x="1929" y="4679"/>
                    <a:pt x="2751" y="3667"/>
                  </a:cubicBezTo>
                  <a:cubicBezTo>
                    <a:pt x="3572" y="2655"/>
                    <a:pt x="4608" y="2072"/>
                    <a:pt x="5620" y="2072"/>
                  </a:cubicBezTo>
                  <a:close/>
                  <a:moveTo>
                    <a:pt x="5605" y="10335"/>
                  </a:moveTo>
                  <a:cubicBezTo>
                    <a:pt x="5641" y="10335"/>
                    <a:pt x="5680" y="10347"/>
                    <a:pt x="5715" y="10371"/>
                  </a:cubicBezTo>
                  <a:cubicBezTo>
                    <a:pt x="5858" y="10478"/>
                    <a:pt x="6037" y="10525"/>
                    <a:pt x="6216" y="10525"/>
                  </a:cubicBezTo>
                  <a:cubicBezTo>
                    <a:pt x="6311" y="10525"/>
                    <a:pt x="6394" y="10502"/>
                    <a:pt x="6477" y="10478"/>
                  </a:cubicBezTo>
                  <a:lnTo>
                    <a:pt x="6477" y="10478"/>
                  </a:lnTo>
                  <a:cubicBezTo>
                    <a:pt x="6204" y="10644"/>
                    <a:pt x="5906" y="10716"/>
                    <a:pt x="5608" y="10716"/>
                  </a:cubicBezTo>
                  <a:cubicBezTo>
                    <a:pt x="5311" y="10716"/>
                    <a:pt x="5013" y="10644"/>
                    <a:pt x="4751" y="10478"/>
                  </a:cubicBezTo>
                  <a:lnTo>
                    <a:pt x="4751" y="10478"/>
                  </a:lnTo>
                  <a:cubicBezTo>
                    <a:pt x="4834" y="10502"/>
                    <a:pt x="4918" y="10525"/>
                    <a:pt x="5001" y="10525"/>
                  </a:cubicBezTo>
                  <a:cubicBezTo>
                    <a:pt x="5180" y="10525"/>
                    <a:pt x="5358" y="10478"/>
                    <a:pt x="5513" y="10371"/>
                  </a:cubicBezTo>
                  <a:cubicBezTo>
                    <a:pt x="5537" y="10347"/>
                    <a:pt x="5570" y="10335"/>
                    <a:pt x="5605" y="10335"/>
                  </a:cubicBezTo>
                  <a:close/>
                  <a:moveTo>
                    <a:pt x="2035" y="1"/>
                  </a:moveTo>
                  <a:cubicBezTo>
                    <a:pt x="1822" y="1"/>
                    <a:pt x="1610" y="39"/>
                    <a:pt x="1405" y="119"/>
                  </a:cubicBezTo>
                  <a:cubicBezTo>
                    <a:pt x="846" y="310"/>
                    <a:pt x="429" y="738"/>
                    <a:pt x="215" y="1358"/>
                  </a:cubicBezTo>
                  <a:cubicBezTo>
                    <a:pt x="0" y="1929"/>
                    <a:pt x="0" y="2620"/>
                    <a:pt x="227" y="3239"/>
                  </a:cubicBezTo>
                  <a:cubicBezTo>
                    <a:pt x="477" y="3953"/>
                    <a:pt x="989" y="4537"/>
                    <a:pt x="1608" y="4822"/>
                  </a:cubicBezTo>
                  <a:cubicBezTo>
                    <a:pt x="1263" y="5584"/>
                    <a:pt x="1084" y="6406"/>
                    <a:pt x="1084" y="7204"/>
                  </a:cubicBezTo>
                  <a:cubicBezTo>
                    <a:pt x="1084" y="7632"/>
                    <a:pt x="1191" y="8085"/>
                    <a:pt x="1382" y="8489"/>
                  </a:cubicBezTo>
                  <a:cubicBezTo>
                    <a:pt x="953" y="8513"/>
                    <a:pt x="524" y="8561"/>
                    <a:pt x="167" y="8644"/>
                  </a:cubicBezTo>
                  <a:cubicBezTo>
                    <a:pt x="72" y="8668"/>
                    <a:pt x="36" y="8751"/>
                    <a:pt x="48" y="8847"/>
                  </a:cubicBezTo>
                  <a:cubicBezTo>
                    <a:pt x="60" y="8918"/>
                    <a:pt x="131" y="8966"/>
                    <a:pt x="215" y="8966"/>
                  </a:cubicBezTo>
                  <a:lnTo>
                    <a:pt x="239" y="8966"/>
                  </a:lnTo>
                  <a:cubicBezTo>
                    <a:pt x="608" y="8870"/>
                    <a:pt x="1084" y="8823"/>
                    <a:pt x="1560" y="8799"/>
                  </a:cubicBezTo>
                  <a:cubicBezTo>
                    <a:pt x="1667" y="8978"/>
                    <a:pt x="1798" y="9144"/>
                    <a:pt x="1953" y="9287"/>
                  </a:cubicBezTo>
                  <a:lnTo>
                    <a:pt x="2072" y="9406"/>
                  </a:lnTo>
                  <a:cubicBezTo>
                    <a:pt x="1667" y="9525"/>
                    <a:pt x="1239" y="9680"/>
                    <a:pt x="834" y="9859"/>
                  </a:cubicBezTo>
                  <a:cubicBezTo>
                    <a:pt x="762" y="9882"/>
                    <a:pt x="715" y="9990"/>
                    <a:pt x="762" y="10061"/>
                  </a:cubicBezTo>
                  <a:cubicBezTo>
                    <a:pt x="786" y="10121"/>
                    <a:pt x="846" y="10156"/>
                    <a:pt x="905" y="10156"/>
                  </a:cubicBezTo>
                  <a:cubicBezTo>
                    <a:pt x="929" y="10156"/>
                    <a:pt x="953" y="10156"/>
                    <a:pt x="965" y="10132"/>
                  </a:cubicBezTo>
                  <a:cubicBezTo>
                    <a:pt x="1417" y="9942"/>
                    <a:pt x="1905" y="9775"/>
                    <a:pt x="2358" y="9644"/>
                  </a:cubicBezTo>
                  <a:cubicBezTo>
                    <a:pt x="2870" y="10061"/>
                    <a:pt x="3501" y="10359"/>
                    <a:pt x="4227" y="10525"/>
                  </a:cubicBezTo>
                  <a:cubicBezTo>
                    <a:pt x="4596" y="10835"/>
                    <a:pt x="5073" y="11014"/>
                    <a:pt x="5573" y="11014"/>
                  </a:cubicBezTo>
                  <a:cubicBezTo>
                    <a:pt x="6061" y="11014"/>
                    <a:pt x="6537" y="10835"/>
                    <a:pt x="6906" y="10525"/>
                  </a:cubicBezTo>
                  <a:cubicBezTo>
                    <a:pt x="7620" y="10359"/>
                    <a:pt x="8263" y="10061"/>
                    <a:pt x="8787" y="9644"/>
                  </a:cubicBezTo>
                  <a:cubicBezTo>
                    <a:pt x="9240" y="9775"/>
                    <a:pt x="9740" y="9942"/>
                    <a:pt x="10168" y="10132"/>
                  </a:cubicBezTo>
                  <a:cubicBezTo>
                    <a:pt x="10180" y="10156"/>
                    <a:pt x="10216" y="10156"/>
                    <a:pt x="10228" y="10156"/>
                  </a:cubicBezTo>
                  <a:cubicBezTo>
                    <a:pt x="10287" y="10156"/>
                    <a:pt x="10347" y="10121"/>
                    <a:pt x="10371" y="10061"/>
                  </a:cubicBezTo>
                  <a:cubicBezTo>
                    <a:pt x="10407" y="9990"/>
                    <a:pt x="10371" y="9882"/>
                    <a:pt x="10299" y="9859"/>
                  </a:cubicBezTo>
                  <a:cubicBezTo>
                    <a:pt x="9918" y="9680"/>
                    <a:pt x="9478" y="9525"/>
                    <a:pt x="9061" y="9406"/>
                  </a:cubicBezTo>
                  <a:lnTo>
                    <a:pt x="9180" y="9287"/>
                  </a:lnTo>
                  <a:cubicBezTo>
                    <a:pt x="9335" y="9144"/>
                    <a:pt x="9466" y="8966"/>
                    <a:pt x="9573" y="8799"/>
                  </a:cubicBezTo>
                  <a:cubicBezTo>
                    <a:pt x="10049" y="8823"/>
                    <a:pt x="10526" y="8870"/>
                    <a:pt x="10895" y="8966"/>
                  </a:cubicBezTo>
                  <a:lnTo>
                    <a:pt x="10930" y="8966"/>
                  </a:lnTo>
                  <a:cubicBezTo>
                    <a:pt x="11002" y="8966"/>
                    <a:pt x="11061" y="8918"/>
                    <a:pt x="11085" y="8847"/>
                  </a:cubicBezTo>
                  <a:cubicBezTo>
                    <a:pt x="11133" y="8751"/>
                    <a:pt x="11085" y="8680"/>
                    <a:pt x="11002" y="8644"/>
                  </a:cubicBezTo>
                  <a:cubicBezTo>
                    <a:pt x="10645" y="8573"/>
                    <a:pt x="10216" y="8513"/>
                    <a:pt x="9775" y="8489"/>
                  </a:cubicBezTo>
                  <a:cubicBezTo>
                    <a:pt x="9978" y="8085"/>
                    <a:pt x="10073" y="7644"/>
                    <a:pt x="10073" y="7204"/>
                  </a:cubicBezTo>
                  <a:cubicBezTo>
                    <a:pt x="10073" y="6406"/>
                    <a:pt x="9895" y="5584"/>
                    <a:pt x="9561" y="4822"/>
                  </a:cubicBezTo>
                  <a:cubicBezTo>
                    <a:pt x="10168" y="4525"/>
                    <a:pt x="10692" y="3941"/>
                    <a:pt x="10942" y="3239"/>
                  </a:cubicBezTo>
                  <a:cubicBezTo>
                    <a:pt x="11169" y="2608"/>
                    <a:pt x="11180" y="1929"/>
                    <a:pt x="10954" y="1358"/>
                  </a:cubicBezTo>
                  <a:cubicBezTo>
                    <a:pt x="10728" y="762"/>
                    <a:pt x="10311" y="334"/>
                    <a:pt x="9764" y="119"/>
                  </a:cubicBezTo>
                  <a:cubicBezTo>
                    <a:pt x="9561" y="49"/>
                    <a:pt x="9352" y="14"/>
                    <a:pt x="9141" y="14"/>
                  </a:cubicBezTo>
                  <a:cubicBezTo>
                    <a:pt x="8782" y="14"/>
                    <a:pt x="8418" y="115"/>
                    <a:pt x="8073" y="310"/>
                  </a:cubicBezTo>
                  <a:cubicBezTo>
                    <a:pt x="7537" y="631"/>
                    <a:pt x="7120" y="1155"/>
                    <a:pt x="6882" y="1786"/>
                  </a:cubicBezTo>
                  <a:cubicBezTo>
                    <a:pt x="6858" y="1846"/>
                    <a:pt x="6835" y="1905"/>
                    <a:pt x="6823" y="1977"/>
                  </a:cubicBezTo>
                  <a:cubicBezTo>
                    <a:pt x="6418" y="1810"/>
                    <a:pt x="6001" y="1727"/>
                    <a:pt x="5584" y="1727"/>
                  </a:cubicBezTo>
                  <a:cubicBezTo>
                    <a:pt x="5168" y="1727"/>
                    <a:pt x="4763" y="1822"/>
                    <a:pt x="4346" y="1977"/>
                  </a:cubicBezTo>
                  <a:cubicBezTo>
                    <a:pt x="4334" y="1917"/>
                    <a:pt x="4299" y="1858"/>
                    <a:pt x="4287" y="1786"/>
                  </a:cubicBezTo>
                  <a:cubicBezTo>
                    <a:pt x="4060" y="1143"/>
                    <a:pt x="3632" y="619"/>
                    <a:pt x="3096" y="310"/>
                  </a:cubicBezTo>
                  <a:cubicBezTo>
                    <a:pt x="2753" y="109"/>
                    <a:pt x="2392" y="1"/>
                    <a:pt x="203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35" name="Google Shape;11876;p81">
            <a:extLst>
              <a:ext uri="{FF2B5EF4-FFF2-40B4-BE49-F238E27FC236}">
                <a16:creationId xmlns:a16="http://schemas.microsoft.com/office/drawing/2014/main" id="{9A09B738-A23C-C824-17E8-7DD5FF2F79B6}"/>
              </a:ext>
            </a:extLst>
          </p:cNvPr>
          <p:cNvGrpSpPr/>
          <p:nvPr/>
        </p:nvGrpSpPr>
        <p:grpSpPr>
          <a:xfrm>
            <a:off x="14815520" y="4081780"/>
            <a:ext cx="735424" cy="706496"/>
            <a:chOff x="7435629" y="1964690"/>
            <a:chExt cx="367712" cy="353248"/>
          </a:xfrm>
          <a:solidFill>
            <a:srgbClr val="00B050"/>
          </a:solidFill>
        </p:grpSpPr>
        <p:sp>
          <p:nvSpPr>
            <p:cNvPr id="36" name="Google Shape;11877;p81">
              <a:extLst>
                <a:ext uri="{FF2B5EF4-FFF2-40B4-BE49-F238E27FC236}">
                  <a16:creationId xmlns:a16="http://schemas.microsoft.com/office/drawing/2014/main" id="{382FFAFD-2FE2-FA93-A08C-2632207C4635}"/>
                </a:ext>
              </a:extLst>
            </p:cNvPr>
            <p:cNvSpPr/>
            <p:nvPr/>
          </p:nvSpPr>
          <p:spPr>
            <a:xfrm>
              <a:off x="7586125" y="2054258"/>
              <a:ext cx="65952" cy="62880"/>
            </a:xfrm>
            <a:custGeom>
              <a:avLst/>
              <a:gdLst/>
              <a:ahLst/>
              <a:cxnLst/>
              <a:rect l="l" t="t" r="r" b="b"/>
              <a:pathLst>
                <a:path w="2061" h="1965" extrusionOk="0">
                  <a:moveTo>
                    <a:pt x="1037" y="334"/>
                  </a:moveTo>
                  <a:cubicBezTo>
                    <a:pt x="1120" y="334"/>
                    <a:pt x="1299" y="405"/>
                    <a:pt x="1465" y="560"/>
                  </a:cubicBezTo>
                  <a:cubicBezTo>
                    <a:pt x="1596" y="679"/>
                    <a:pt x="1691" y="798"/>
                    <a:pt x="1715" y="917"/>
                  </a:cubicBezTo>
                  <a:cubicBezTo>
                    <a:pt x="1489" y="774"/>
                    <a:pt x="1215" y="691"/>
                    <a:pt x="1037" y="691"/>
                  </a:cubicBezTo>
                  <a:cubicBezTo>
                    <a:pt x="858" y="691"/>
                    <a:pt x="572" y="774"/>
                    <a:pt x="346" y="917"/>
                  </a:cubicBezTo>
                  <a:cubicBezTo>
                    <a:pt x="382" y="810"/>
                    <a:pt x="465" y="667"/>
                    <a:pt x="596" y="560"/>
                  </a:cubicBezTo>
                  <a:cubicBezTo>
                    <a:pt x="763" y="405"/>
                    <a:pt x="941" y="334"/>
                    <a:pt x="1037" y="334"/>
                  </a:cubicBezTo>
                  <a:close/>
                  <a:moveTo>
                    <a:pt x="1025" y="1012"/>
                  </a:moveTo>
                  <a:cubicBezTo>
                    <a:pt x="1191" y="1012"/>
                    <a:pt x="1477" y="1119"/>
                    <a:pt x="1620" y="1238"/>
                  </a:cubicBezTo>
                  <a:cubicBezTo>
                    <a:pt x="1596" y="1298"/>
                    <a:pt x="1537" y="1369"/>
                    <a:pt x="1465" y="1429"/>
                  </a:cubicBezTo>
                  <a:cubicBezTo>
                    <a:pt x="1299" y="1584"/>
                    <a:pt x="1120" y="1655"/>
                    <a:pt x="1037" y="1655"/>
                  </a:cubicBezTo>
                  <a:cubicBezTo>
                    <a:pt x="941" y="1655"/>
                    <a:pt x="763" y="1584"/>
                    <a:pt x="596" y="1429"/>
                  </a:cubicBezTo>
                  <a:cubicBezTo>
                    <a:pt x="525" y="1369"/>
                    <a:pt x="465" y="1310"/>
                    <a:pt x="418" y="1238"/>
                  </a:cubicBezTo>
                  <a:cubicBezTo>
                    <a:pt x="584" y="1119"/>
                    <a:pt x="870" y="1012"/>
                    <a:pt x="1025" y="1012"/>
                  </a:cubicBezTo>
                  <a:close/>
                  <a:moveTo>
                    <a:pt x="1037" y="0"/>
                  </a:moveTo>
                  <a:cubicBezTo>
                    <a:pt x="668" y="0"/>
                    <a:pt x="1" y="512"/>
                    <a:pt x="1" y="988"/>
                  </a:cubicBezTo>
                  <a:cubicBezTo>
                    <a:pt x="1" y="1465"/>
                    <a:pt x="668" y="1965"/>
                    <a:pt x="1037" y="1965"/>
                  </a:cubicBezTo>
                  <a:cubicBezTo>
                    <a:pt x="1394" y="1965"/>
                    <a:pt x="2061" y="1465"/>
                    <a:pt x="2061" y="988"/>
                  </a:cubicBezTo>
                  <a:cubicBezTo>
                    <a:pt x="2061" y="512"/>
                    <a:pt x="1394" y="0"/>
                    <a:pt x="103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7" name="Google Shape;11878;p81">
              <a:extLst>
                <a:ext uri="{FF2B5EF4-FFF2-40B4-BE49-F238E27FC236}">
                  <a16:creationId xmlns:a16="http://schemas.microsoft.com/office/drawing/2014/main" id="{66CFF9F6-2AC9-F4CF-38E4-FA3BC2081B55}"/>
                </a:ext>
              </a:extLst>
            </p:cNvPr>
            <p:cNvSpPr/>
            <p:nvPr/>
          </p:nvSpPr>
          <p:spPr>
            <a:xfrm>
              <a:off x="7553357" y="2030994"/>
              <a:ext cx="32416" cy="38144"/>
            </a:xfrm>
            <a:custGeom>
              <a:avLst/>
              <a:gdLst/>
              <a:ahLst/>
              <a:cxnLst/>
              <a:rect l="l" t="t" r="r" b="b"/>
              <a:pathLst>
                <a:path w="1013" h="1192" extrusionOk="0">
                  <a:moveTo>
                    <a:pt x="513" y="334"/>
                  </a:moveTo>
                  <a:cubicBezTo>
                    <a:pt x="608" y="334"/>
                    <a:pt x="691" y="418"/>
                    <a:pt x="691" y="513"/>
                  </a:cubicBezTo>
                  <a:lnTo>
                    <a:pt x="691" y="691"/>
                  </a:lnTo>
                  <a:cubicBezTo>
                    <a:pt x="691" y="787"/>
                    <a:pt x="596" y="870"/>
                    <a:pt x="513" y="870"/>
                  </a:cubicBezTo>
                  <a:cubicBezTo>
                    <a:pt x="406" y="870"/>
                    <a:pt x="334" y="775"/>
                    <a:pt x="334" y="691"/>
                  </a:cubicBezTo>
                  <a:lnTo>
                    <a:pt x="334" y="513"/>
                  </a:lnTo>
                  <a:cubicBezTo>
                    <a:pt x="334" y="406"/>
                    <a:pt x="418" y="334"/>
                    <a:pt x="513" y="334"/>
                  </a:cubicBezTo>
                  <a:close/>
                  <a:moveTo>
                    <a:pt x="513" y="1"/>
                  </a:moveTo>
                  <a:cubicBezTo>
                    <a:pt x="227" y="1"/>
                    <a:pt x="1" y="227"/>
                    <a:pt x="1" y="501"/>
                  </a:cubicBezTo>
                  <a:lnTo>
                    <a:pt x="1" y="680"/>
                  </a:lnTo>
                  <a:cubicBezTo>
                    <a:pt x="1" y="965"/>
                    <a:pt x="227" y="1192"/>
                    <a:pt x="513" y="1192"/>
                  </a:cubicBezTo>
                  <a:cubicBezTo>
                    <a:pt x="787" y="1192"/>
                    <a:pt x="1013" y="965"/>
                    <a:pt x="1013" y="680"/>
                  </a:cubicBezTo>
                  <a:lnTo>
                    <a:pt x="1013" y="501"/>
                  </a:lnTo>
                  <a:cubicBezTo>
                    <a:pt x="1013" y="239"/>
                    <a:pt x="775" y="1"/>
                    <a:pt x="51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8" name="Google Shape;11879;p81">
              <a:extLst>
                <a:ext uri="{FF2B5EF4-FFF2-40B4-BE49-F238E27FC236}">
                  <a16:creationId xmlns:a16="http://schemas.microsoft.com/office/drawing/2014/main" id="{377616EE-95D6-D171-1F3A-2343BB479540}"/>
                </a:ext>
              </a:extLst>
            </p:cNvPr>
            <p:cNvSpPr/>
            <p:nvPr/>
          </p:nvSpPr>
          <p:spPr>
            <a:xfrm>
              <a:off x="7652429" y="2030994"/>
              <a:ext cx="32416" cy="38144"/>
            </a:xfrm>
            <a:custGeom>
              <a:avLst/>
              <a:gdLst/>
              <a:ahLst/>
              <a:cxnLst/>
              <a:rect l="l" t="t" r="r" b="b"/>
              <a:pathLst>
                <a:path w="1013" h="1192" extrusionOk="0">
                  <a:moveTo>
                    <a:pt x="524" y="334"/>
                  </a:moveTo>
                  <a:cubicBezTo>
                    <a:pt x="632" y="334"/>
                    <a:pt x="703" y="418"/>
                    <a:pt x="703" y="513"/>
                  </a:cubicBezTo>
                  <a:lnTo>
                    <a:pt x="703" y="691"/>
                  </a:lnTo>
                  <a:cubicBezTo>
                    <a:pt x="703" y="787"/>
                    <a:pt x="608" y="870"/>
                    <a:pt x="524" y="870"/>
                  </a:cubicBezTo>
                  <a:cubicBezTo>
                    <a:pt x="417" y="870"/>
                    <a:pt x="346" y="775"/>
                    <a:pt x="346" y="691"/>
                  </a:cubicBezTo>
                  <a:lnTo>
                    <a:pt x="346" y="513"/>
                  </a:lnTo>
                  <a:cubicBezTo>
                    <a:pt x="346" y="406"/>
                    <a:pt x="429" y="334"/>
                    <a:pt x="524" y="334"/>
                  </a:cubicBezTo>
                  <a:close/>
                  <a:moveTo>
                    <a:pt x="512" y="1"/>
                  </a:moveTo>
                  <a:cubicBezTo>
                    <a:pt x="227" y="1"/>
                    <a:pt x="0" y="227"/>
                    <a:pt x="0" y="501"/>
                  </a:cubicBezTo>
                  <a:lnTo>
                    <a:pt x="0" y="680"/>
                  </a:lnTo>
                  <a:cubicBezTo>
                    <a:pt x="0" y="965"/>
                    <a:pt x="227" y="1192"/>
                    <a:pt x="512" y="1192"/>
                  </a:cubicBezTo>
                  <a:cubicBezTo>
                    <a:pt x="786" y="1192"/>
                    <a:pt x="1013" y="965"/>
                    <a:pt x="1013" y="680"/>
                  </a:cubicBezTo>
                  <a:lnTo>
                    <a:pt x="1013" y="501"/>
                  </a:lnTo>
                  <a:cubicBezTo>
                    <a:pt x="1013" y="239"/>
                    <a:pt x="786" y="1"/>
                    <a:pt x="51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9" name="Google Shape;11880;p81">
              <a:extLst>
                <a:ext uri="{FF2B5EF4-FFF2-40B4-BE49-F238E27FC236}">
                  <a16:creationId xmlns:a16="http://schemas.microsoft.com/office/drawing/2014/main" id="{9F4DC04F-7182-F5AB-D03B-12626413C256}"/>
                </a:ext>
              </a:extLst>
            </p:cNvPr>
            <p:cNvSpPr/>
            <p:nvPr/>
          </p:nvSpPr>
          <p:spPr>
            <a:xfrm>
              <a:off x="7435629" y="1964690"/>
              <a:ext cx="367712" cy="353248"/>
            </a:xfrm>
            <a:custGeom>
              <a:avLst/>
              <a:gdLst/>
              <a:ahLst/>
              <a:cxnLst/>
              <a:rect l="l" t="t" r="r" b="b"/>
              <a:pathLst>
                <a:path w="11491" h="11039" extrusionOk="0">
                  <a:moveTo>
                    <a:pt x="572" y="2549"/>
                  </a:moveTo>
                  <a:lnTo>
                    <a:pt x="572" y="2549"/>
                  </a:lnTo>
                  <a:cubicBezTo>
                    <a:pt x="1418" y="3275"/>
                    <a:pt x="2323" y="3692"/>
                    <a:pt x="2715" y="3847"/>
                  </a:cubicBezTo>
                  <a:cubicBezTo>
                    <a:pt x="2668" y="3990"/>
                    <a:pt x="2596" y="4121"/>
                    <a:pt x="2501" y="4240"/>
                  </a:cubicBezTo>
                  <a:cubicBezTo>
                    <a:pt x="2394" y="4395"/>
                    <a:pt x="2311" y="4537"/>
                    <a:pt x="2215" y="4704"/>
                  </a:cubicBezTo>
                  <a:cubicBezTo>
                    <a:pt x="2181" y="4706"/>
                    <a:pt x="2147" y="4706"/>
                    <a:pt x="2113" y="4706"/>
                  </a:cubicBezTo>
                  <a:cubicBezTo>
                    <a:pt x="1579" y="4706"/>
                    <a:pt x="1163" y="4529"/>
                    <a:pt x="894" y="4204"/>
                  </a:cubicBezTo>
                  <a:cubicBezTo>
                    <a:pt x="501" y="3692"/>
                    <a:pt x="525" y="2954"/>
                    <a:pt x="572" y="2549"/>
                  </a:cubicBezTo>
                  <a:close/>
                  <a:moveTo>
                    <a:pt x="5730" y="346"/>
                  </a:moveTo>
                  <a:cubicBezTo>
                    <a:pt x="5745" y="346"/>
                    <a:pt x="5760" y="346"/>
                    <a:pt x="5775" y="346"/>
                  </a:cubicBezTo>
                  <a:cubicBezTo>
                    <a:pt x="7037" y="382"/>
                    <a:pt x="8133" y="1347"/>
                    <a:pt x="8288" y="2597"/>
                  </a:cubicBezTo>
                  <a:cubicBezTo>
                    <a:pt x="8323" y="2787"/>
                    <a:pt x="8323" y="2978"/>
                    <a:pt x="8311" y="3180"/>
                  </a:cubicBezTo>
                  <a:cubicBezTo>
                    <a:pt x="8276" y="3514"/>
                    <a:pt x="8347" y="3859"/>
                    <a:pt x="8502" y="4192"/>
                  </a:cubicBezTo>
                  <a:cubicBezTo>
                    <a:pt x="8536" y="4244"/>
                    <a:pt x="8589" y="4283"/>
                    <a:pt x="8652" y="4283"/>
                  </a:cubicBezTo>
                  <a:cubicBezTo>
                    <a:pt x="8676" y="4283"/>
                    <a:pt x="8702" y="4277"/>
                    <a:pt x="8728" y="4264"/>
                  </a:cubicBezTo>
                  <a:cubicBezTo>
                    <a:pt x="8800" y="4216"/>
                    <a:pt x="8847" y="4133"/>
                    <a:pt x="8800" y="4037"/>
                  </a:cubicBezTo>
                  <a:cubicBezTo>
                    <a:pt x="8764" y="3978"/>
                    <a:pt x="8752" y="3930"/>
                    <a:pt x="8728" y="3871"/>
                  </a:cubicBezTo>
                  <a:cubicBezTo>
                    <a:pt x="9109" y="3716"/>
                    <a:pt x="10014" y="3299"/>
                    <a:pt x="10871" y="2585"/>
                  </a:cubicBezTo>
                  <a:lnTo>
                    <a:pt x="10871" y="2585"/>
                  </a:lnTo>
                  <a:cubicBezTo>
                    <a:pt x="10943" y="2954"/>
                    <a:pt x="10978" y="3692"/>
                    <a:pt x="10574" y="4204"/>
                  </a:cubicBezTo>
                  <a:cubicBezTo>
                    <a:pt x="10288" y="4549"/>
                    <a:pt x="9835" y="4728"/>
                    <a:pt x="9240" y="4728"/>
                  </a:cubicBezTo>
                  <a:cubicBezTo>
                    <a:pt x="9216" y="4680"/>
                    <a:pt x="9181" y="4621"/>
                    <a:pt x="9169" y="4573"/>
                  </a:cubicBezTo>
                  <a:cubicBezTo>
                    <a:pt x="9144" y="4524"/>
                    <a:pt x="9086" y="4492"/>
                    <a:pt x="9025" y="4492"/>
                  </a:cubicBezTo>
                  <a:cubicBezTo>
                    <a:pt x="8997" y="4492"/>
                    <a:pt x="8969" y="4499"/>
                    <a:pt x="8942" y="4514"/>
                  </a:cubicBezTo>
                  <a:cubicBezTo>
                    <a:pt x="8871" y="4561"/>
                    <a:pt x="8847" y="4668"/>
                    <a:pt x="8883" y="4740"/>
                  </a:cubicBezTo>
                  <a:cubicBezTo>
                    <a:pt x="9169" y="5228"/>
                    <a:pt x="9335" y="5800"/>
                    <a:pt x="9359" y="6371"/>
                  </a:cubicBezTo>
                  <a:lnTo>
                    <a:pt x="8680" y="6716"/>
                  </a:lnTo>
                  <a:lnTo>
                    <a:pt x="7728" y="6073"/>
                  </a:lnTo>
                  <a:cubicBezTo>
                    <a:pt x="7704" y="6059"/>
                    <a:pt x="7675" y="6053"/>
                    <a:pt x="7645" y="6053"/>
                  </a:cubicBezTo>
                  <a:cubicBezTo>
                    <a:pt x="7599" y="6053"/>
                    <a:pt x="7550" y="6068"/>
                    <a:pt x="7514" y="6097"/>
                  </a:cubicBezTo>
                  <a:lnTo>
                    <a:pt x="7335" y="6276"/>
                  </a:lnTo>
                  <a:cubicBezTo>
                    <a:pt x="7276" y="6335"/>
                    <a:pt x="7276" y="6431"/>
                    <a:pt x="7335" y="6490"/>
                  </a:cubicBezTo>
                  <a:cubicBezTo>
                    <a:pt x="7365" y="6520"/>
                    <a:pt x="7407" y="6535"/>
                    <a:pt x="7448" y="6535"/>
                  </a:cubicBezTo>
                  <a:cubicBezTo>
                    <a:pt x="7490" y="6535"/>
                    <a:pt x="7532" y="6520"/>
                    <a:pt x="7561" y="6490"/>
                  </a:cubicBezTo>
                  <a:lnTo>
                    <a:pt x="7633" y="6419"/>
                  </a:lnTo>
                  <a:lnTo>
                    <a:pt x="8561" y="7026"/>
                  </a:lnTo>
                  <a:cubicBezTo>
                    <a:pt x="8585" y="7050"/>
                    <a:pt x="8621" y="7062"/>
                    <a:pt x="8645" y="7062"/>
                  </a:cubicBezTo>
                  <a:cubicBezTo>
                    <a:pt x="8680" y="7062"/>
                    <a:pt x="8692" y="7062"/>
                    <a:pt x="8728" y="7050"/>
                  </a:cubicBezTo>
                  <a:lnTo>
                    <a:pt x="9871" y="6478"/>
                  </a:lnTo>
                  <a:lnTo>
                    <a:pt x="9871" y="6573"/>
                  </a:lnTo>
                  <a:cubicBezTo>
                    <a:pt x="9871" y="8859"/>
                    <a:pt x="8014" y="10717"/>
                    <a:pt x="5716" y="10717"/>
                  </a:cubicBezTo>
                  <a:cubicBezTo>
                    <a:pt x="3430" y="10717"/>
                    <a:pt x="1561" y="8859"/>
                    <a:pt x="1561" y="6573"/>
                  </a:cubicBezTo>
                  <a:cubicBezTo>
                    <a:pt x="1561" y="6454"/>
                    <a:pt x="1561" y="6335"/>
                    <a:pt x="1584" y="6216"/>
                  </a:cubicBezTo>
                  <a:lnTo>
                    <a:pt x="2180" y="6704"/>
                  </a:lnTo>
                  <a:cubicBezTo>
                    <a:pt x="2209" y="6728"/>
                    <a:pt x="2242" y="6740"/>
                    <a:pt x="2275" y="6740"/>
                  </a:cubicBezTo>
                  <a:cubicBezTo>
                    <a:pt x="2308" y="6740"/>
                    <a:pt x="2340" y="6728"/>
                    <a:pt x="2370" y="6704"/>
                  </a:cubicBezTo>
                  <a:lnTo>
                    <a:pt x="2954" y="6276"/>
                  </a:lnTo>
                  <a:lnTo>
                    <a:pt x="4263" y="7585"/>
                  </a:lnTo>
                  <a:cubicBezTo>
                    <a:pt x="4287" y="7609"/>
                    <a:pt x="4335" y="7621"/>
                    <a:pt x="4382" y="7621"/>
                  </a:cubicBezTo>
                  <a:cubicBezTo>
                    <a:pt x="4418" y="7621"/>
                    <a:pt x="4466" y="7609"/>
                    <a:pt x="4501" y="7585"/>
                  </a:cubicBezTo>
                  <a:lnTo>
                    <a:pt x="5394" y="6645"/>
                  </a:lnTo>
                  <a:lnTo>
                    <a:pt x="6311" y="7562"/>
                  </a:lnTo>
                  <a:cubicBezTo>
                    <a:pt x="6341" y="7591"/>
                    <a:pt x="6383" y="7606"/>
                    <a:pt x="6424" y="7606"/>
                  </a:cubicBezTo>
                  <a:cubicBezTo>
                    <a:pt x="6466" y="7606"/>
                    <a:pt x="6508" y="7591"/>
                    <a:pt x="6537" y="7562"/>
                  </a:cubicBezTo>
                  <a:lnTo>
                    <a:pt x="7061" y="7050"/>
                  </a:lnTo>
                  <a:cubicBezTo>
                    <a:pt x="7121" y="6990"/>
                    <a:pt x="7121" y="6883"/>
                    <a:pt x="7061" y="6823"/>
                  </a:cubicBezTo>
                  <a:cubicBezTo>
                    <a:pt x="7031" y="6794"/>
                    <a:pt x="6990" y="6779"/>
                    <a:pt x="6948" y="6779"/>
                  </a:cubicBezTo>
                  <a:cubicBezTo>
                    <a:pt x="6906" y="6779"/>
                    <a:pt x="6865" y="6794"/>
                    <a:pt x="6835" y="6823"/>
                  </a:cubicBezTo>
                  <a:lnTo>
                    <a:pt x="6430" y="7228"/>
                  </a:lnTo>
                  <a:lnTo>
                    <a:pt x="5513" y="6300"/>
                  </a:lnTo>
                  <a:cubicBezTo>
                    <a:pt x="5478" y="6276"/>
                    <a:pt x="5430" y="6252"/>
                    <a:pt x="5394" y="6252"/>
                  </a:cubicBezTo>
                  <a:cubicBezTo>
                    <a:pt x="5347" y="6252"/>
                    <a:pt x="5299" y="6276"/>
                    <a:pt x="5275" y="6300"/>
                  </a:cubicBezTo>
                  <a:lnTo>
                    <a:pt x="4382" y="7240"/>
                  </a:lnTo>
                  <a:lnTo>
                    <a:pt x="3085" y="5942"/>
                  </a:lnTo>
                  <a:cubicBezTo>
                    <a:pt x="3053" y="5911"/>
                    <a:pt x="3012" y="5896"/>
                    <a:pt x="2971" y="5896"/>
                  </a:cubicBezTo>
                  <a:cubicBezTo>
                    <a:pt x="2934" y="5896"/>
                    <a:pt x="2898" y="5908"/>
                    <a:pt x="2870" y="5931"/>
                  </a:cubicBezTo>
                  <a:lnTo>
                    <a:pt x="2275" y="6371"/>
                  </a:lnTo>
                  <a:lnTo>
                    <a:pt x="2096" y="6228"/>
                  </a:lnTo>
                  <a:cubicBezTo>
                    <a:pt x="2156" y="5585"/>
                    <a:pt x="2382" y="4990"/>
                    <a:pt x="2751" y="4466"/>
                  </a:cubicBezTo>
                  <a:cubicBezTo>
                    <a:pt x="3025" y="4085"/>
                    <a:pt x="3156" y="3621"/>
                    <a:pt x="3132" y="3133"/>
                  </a:cubicBezTo>
                  <a:lnTo>
                    <a:pt x="3132" y="2954"/>
                  </a:lnTo>
                  <a:cubicBezTo>
                    <a:pt x="3132" y="2251"/>
                    <a:pt x="3406" y="1585"/>
                    <a:pt x="3906" y="1097"/>
                  </a:cubicBezTo>
                  <a:cubicBezTo>
                    <a:pt x="4395" y="607"/>
                    <a:pt x="5044" y="346"/>
                    <a:pt x="5730" y="346"/>
                  </a:cubicBezTo>
                  <a:close/>
                  <a:moveTo>
                    <a:pt x="5778" y="1"/>
                  </a:moveTo>
                  <a:cubicBezTo>
                    <a:pt x="5008" y="1"/>
                    <a:pt x="4264" y="298"/>
                    <a:pt x="3716" y="835"/>
                  </a:cubicBezTo>
                  <a:cubicBezTo>
                    <a:pt x="3144" y="1394"/>
                    <a:pt x="2835" y="2132"/>
                    <a:pt x="2835" y="2918"/>
                  </a:cubicBezTo>
                  <a:lnTo>
                    <a:pt x="2835" y="3121"/>
                  </a:lnTo>
                  <a:cubicBezTo>
                    <a:pt x="2846" y="3252"/>
                    <a:pt x="2835" y="3394"/>
                    <a:pt x="2823" y="3537"/>
                  </a:cubicBezTo>
                  <a:cubicBezTo>
                    <a:pt x="2382" y="3359"/>
                    <a:pt x="1430" y="2906"/>
                    <a:pt x="584" y="2121"/>
                  </a:cubicBezTo>
                  <a:cubicBezTo>
                    <a:pt x="552" y="2089"/>
                    <a:pt x="515" y="2073"/>
                    <a:pt x="484" y="2073"/>
                  </a:cubicBezTo>
                  <a:cubicBezTo>
                    <a:pt x="468" y="2073"/>
                    <a:pt x="453" y="2077"/>
                    <a:pt x="441" y="2085"/>
                  </a:cubicBezTo>
                  <a:cubicBezTo>
                    <a:pt x="382" y="2109"/>
                    <a:pt x="334" y="2144"/>
                    <a:pt x="334" y="2204"/>
                  </a:cubicBezTo>
                  <a:cubicBezTo>
                    <a:pt x="322" y="2263"/>
                    <a:pt x="1" y="3573"/>
                    <a:pt x="679" y="4407"/>
                  </a:cubicBezTo>
                  <a:cubicBezTo>
                    <a:pt x="989" y="4811"/>
                    <a:pt x="1477" y="5026"/>
                    <a:pt x="2096" y="5049"/>
                  </a:cubicBezTo>
                  <a:cubicBezTo>
                    <a:pt x="1989" y="5347"/>
                    <a:pt x="1894" y="5657"/>
                    <a:pt x="1846" y="5978"/>
                  </a:cubicBezTo>
                  <a:lnTo>
                    <a:pt x="1584" y="5752"/>
                  </a:lnTo>
                  <a:cubicBezTo>
                    <a:pt x="1553" y="5720"/>
                    <a:pt x="1516" y="5710"/>
                    <a:pt x="1477" y="5710"/>
                  </a:cubicBezTo>
                  <a:cubicBezTo>
                    <a:pt x="1457" y="5710"/>
                    <a:pt x="1438" y="5712"/>
                    <a:pt x="1418" y="5716"/>
                  </a:cubicBezTo>
                  <a:cubicBezTo>
                    <a:pt x="1358" y="5752"/>
                    <a:pt x="1334" y="5800"/>
                    <a:pt x="1311" y="5859"/>
                  </a:cubicBezTo>
                  <a:cubicBezTo>
                    <a:pt x="1299" y="6097"/>
                    <a:pt x="1287" y="6335"/>
                    <a:pt x="1287" y="6550"/>
                  </a:cubicBezTo>
                  <a:cubicBezTo>
                    <a:pt x="1287" y="9026"/>
                    <a:pt x="3287" y="11038"/>
                    <a:pt x="5763" y="11038"/>
                  </a:cubicBezTo>
                  <a:cubicBezTo>
                    <a:pt x="8228" y="11038"/>
                    <a:pt x="10240" y="9026"/>
                    <a:pt x="10240" y="6550"/>
                  </a:cubicBezTo>
                  <a:lnTo>
                    <a:pt x="10240" y="6192"/>
                  </a:lnTo>
                  <a:cubicBezTo>
                    <a:pt x="10240" y="6115"/>
                    <a:pt x="10179" y="6048"/>
                    <a:pt x="10094" y="6048"/>
                  </a:cubicBezTo>
                  <a:cubicBezTo>
                    <a:pt x="10087" y="6048"/>
                    <a:pt x="10081" y="6049"/>
                    <a:pt x="10074" y="6050"/>
                  </a:cubicBezTo>
                  <a:cubicBezTo>
                    <a:pt x="10050" y="6050"/>
                    <a:pt x="10014" y="6061"/>
                    <a:pt x="9990" y="6073"/>
                  </a:cubicBezTo>
                  <a:lnTo>
                    <a:pt x="9728" y="6216"/>
                  </a:lnTo>
                  <a:cubicBezTo>
                    <a:pt x="9693" y="5811"/>
                    <a:pt x="9585" y="5407"/>
                    <a:pt x="9442" y="5038"/>
                  </a:cubicBezTo>
                  <a:cubicBezTo>
                    <a:pt x="10074" y="5002"/>
                    <a:pt x="10550" y="4799"/>
                    <a:pt x="10871" y="4395"/>
                  </a:cubicBezTo>
                  <a:cubicBezTo>
                    <a:pt x="11490" y="3573"/>
                    <a:pt x="11181" y="2251"/>
                    <a:pt x="11169" y="2204"/>
                  </a:cubicBezTo>
                  <a:cubicBezTo>
                    <a:pt x="11157" y="2144"/>
                    <a:pt x="11109" y="2109"/>
                    <a:pt x="11062" y="2085"/>
                  </a:cubicBezTo>
                  <a:cubicBezTo>
                    <a:pt x="11047" y="2082"/>
                    <a:pt x="11032" y="2080"/>
                    <a:pt x="11018" y="2080"/>
                  </a:cubicBezTo>
                  <a:cubicBezTo>
                    <a:pt x="10975" y="2080"/>
                    <a:pt x="10937" y="2094"/>
                    <a:pt x="10919" y="2121"/>
                  </a:cubicBezTo>
                  <a:cubicBezTo>
                    <a:pt x="10062" y="2906"/>
                    <a:pt x="9097" y="3359"/>
                    <a:pt x="8680" y="3537"/>
                  </a:cubicBezTo>
                  <a:cubicBezTo>
                    <a:pt x="8669" y="3418"/>
                    <a:pt x="8645" y="3299"/>
                    <a:pt x="8669" y="3180"/>
                  </a:cubicBezTo>
                  <a:cubicBezTo>
                    <a:pt x="8680" y="2966"/>
                    <a:pt x="8680" y="2740"/>
                    <a:pt x="8657" y="2537"/>
                  </a:cubicBezTo>
                  <a:cubicBezTo>
                    <a:pt x="8454" y="1120"/>
                    <a:pt x="7240" y="37"/>
                    <a:pt x="5823" y="1"/>
                  </a:cubicBezTo>
                  <a:cubicBezTo>
                    <a:pt x="5808" y="1"/>
                    <a:pt x="5793" y="1"/>
                    <a:pt x="577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40" name="Google Shape;11881;p81">
            <a:extLst>
              <a:ext uri="{FF2B5EF4-FFF2-40B4-BE49-F238E27FC236}">
                <a16:creationId xmlns:a16="http://schemas.microsoft.com/office/drawing/2014/main" id="{D96D0B78-3FAD-D52A-EB28-1B2BAFA8C3B6}"/>
              </a:ext>
            </a:extLst>
          </p:cNvPr>
          <p:cNvGrpSpPr/>
          <p:nvPr/>
        </p:nvGrpSpPr>
        <p:grpSpPr>
          <a:xfrm>
            <a:off x="4969760" y="4082484"/>
            <a:ext cx="666048" cy="705792"/>
            <a:chOff x="2512749" y="1965042"/>
            <a:chExt cx="333024" cy="352896"/>
          </a:xfrm>
          <a:solidFill>
            <a:srgbClr val="00B050"/>
          </a:solidFill>
        </p:grpSpPr>
        <p:sp>
          <p:nvSpPr>
            <p:cNvPr id="41" name="Google Shape;11882;p81">
              <a:extLst>
                <a:ext uri="{FF2B5EF4-FFF2-40B4-BE49-F238E27FC236}">
                  <a16:creationId xmlns:a16="http://schemas.microsoft.com/office/drawing/2014/main" id="{1FE307AD-1219-7A81-2231-1CEAAE31B971}"/>
                </a:ext>
              </a:extLst>
            </p:cNvPr>
            <p:cNvSpPr/>
            <p:nvPr/>
          </p:nvSpPr>
          <p:spPr>
            <a:xfrm>
              <a:off x="2590829" y="2129682"/>
              <a:ext cx="49568" cy="60224"/>
            </a:xfrm>
            <a:custGeom>
              <a:avLst/>
              <a:gdLst/>
              <a:ahLst/>
              <a:cxnLst/>
              <a:rect l="l" t="t" r="r" b="b"/>
              <a:pathLst>
                <a:path w="1549" h="1882" extrusionOk="0">
                  <a:moveTo>
                    <a:pt x="775" y="1"/>
                  </a:moveTo>
                  <a:cubicBezTo>
                    <a:pt x="358" y="1"/>
                    <a:pt x="1" y="346"/>
                    <a:pt x="1" y="775"/>
                  </a:cubicBezTo>
                  <a:lnTo>
                    <a:pt x="1" y="1120"/>
                  </a:lnTo>
                  <a:cubicBezTo>
                    <a:pt x="1" y="1537"/>
                    <a:pt x="346" y="1882"/>
                    <a:pt x="775" y="1882"/>
                  </a:cubicBezTo>
                  <a:cubicBezTo>
                    <a:pt x="1203" y="1882"/>
                    <a:pt x="1549" y="1548"/>
                    <a:pt x="1549" y="1120"/>
                  </a:cubicBezTo>
                  <a:lnTo>
                    <a:pt x="1549" y="775"/>
                  </a:lnTo>
                  <a:cubicBezTo>
                    <a:pt x="1537" y="667"/>
                    <a:pt x="1525" y="548"/>
                    <a:pt x="1465" y="441"/>
                  </a:cubicBezTo>
                  <a:cubicBezTo>
                    <a:pt x="1431" y="390"/>
                    <a:pt x="1372" y="351"/>
                    <a:pt x="1315" y="351"/>
                  </a:cubicBezTo>
                  <a:cubicBezTo>
                    <a:pt x="1293" y="351"/>
                    <a:pt x="1271" y="356"/>
                    <a:pt x="1251" y="370"/>
                  </a:cubicBezTo>
                  <a:cubicBezTo>
                    <a:pt x="1180" y="417"/>
                    <a:pt x="1132" y="501"/>
                    <a:pt x="1180" y="584"/>
                  </a:cubicBezTo>
                  <a:cubicBezTo>
                    <a:pt x="1203" y="644"/>
                    <a:pt x="1227" y="703"/>
                    <a:pt x="1227" y="775"/>
                  </a:cubicBezTo>
                  <a:lnTo>
                    <a:pt x="1227" y="1120"/>
                  </a:lnTo>
                  <a:cubicBezTo>
                    <a:pt x="1227" y="1358"/>
                    <a:pt x="1025" y="1560"/>
                    <a:pt x="775" y="1560"/>
                  </a:cubicBezTo>
                  <a:cubicBezTo>
                    <a:pt x="525" y="1560"/>
                    <a:pt x="334" y="1370"/>
                    <a:pt x="334" y="1120"/>
                  </a:cubicBezTo>
                  <a:lnTo>
                    <a:pt x="334" y="775"/>
                  </a:lnTo>
                  <a:cubicBezTo>
                    <a:pt x="334" y="536"/>
                    <a:pt x="525" y="322"/>
                    <a:pt x="775" y="322"/>
                  </a:cubicBezTo>
                  <a:cubicBezTo>
                    <a:pt x="870" y="322"/>
                    <a:pt x="942" y="251"/>
                    <a:pt x="942" y="167"/>
                  </a:cubicBezTo>
                  <a:cubicBezTo>
                    <a:pt x="942" y="72"/>
                    <a:pt x="870" y="1"/>
                    <a:pt x="77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42" name="Google Shape;11883;p81">
              <a:extLst>
                <a:ext uri="{FF2B5EF4-FFF2-40B4-BE49-F238E27FC236}">
                  <a16:creationId xmlns:a16="http://schemas.microsoft.com/office/drawing/2014/main" id="{1C6860BC-EC50-B86B-BBD9-07163B82F470}"/>
                </a:ext>
              </a:extLst>
            </p:cNvPr>
            <p:cNvSpPr/>
            <p:nvPr/>
          </p:nvSpPr>
          <p:spPr>
            <a:xfrm>
              <a:off x="2718477" y="2129682"/>
              <a:ext cx="49568" cy="60224"/>
            </a:xfrm>
            <a:custGeom>
              <a:avLst/>
              <a:gdLst/>
              <a:ahLst/>
              <a:cxnLst/>
              <a:rect l="l" t="t" r="r" b="b"/>
              <a:pathLst>
                <a:path w="1549" h="1882" extrusionOk="0">
                  <a:moveTo>
                    <a:pt x="774" y="1"/>
                  </a:moveTo>
                  <a:cubicBezTo>
                    <a:pt x="358" y="1"/>
                    <a:pt x="1" y="346"/>
                    <a:pt x="1" y="775"/>
                  </a:cubicBezTo>
                  <a:lnTo>
                    <a:pt x="1" y="1120"/>
                  </a:lnTo>
                  <a:cubicBezTo>
                    <a:pt x="1" y="1537"/>
                    <a:pt x="346" y="1882"/>
                    <a:pt x="774" y="1882"/>
                  </a:cubicBezTo>
                  <a:cubicBezTo>
                    <a:pt x="1191" y="1882"/>
                    <a:pt x="1548" y="1548"/>
                    <a:pt x="1548" y="1120"/>
                  </a:cubicBezTo>
                  <a:lnTo>
                    <a:pt x="1548" y="775"/>
                  </a:lnTo>
                  <a:cubicBezTo>
                    <a:pt x="1536" y="667"/>
                    <a:pt x="1501" y="548"/>
                    <a:pt x="1465" y="441"/>
                  </a:cubicBezTo>
                  <a:cubicBezTo>
                    <a:pt x="1431" y="390"/>
                    <a:pt x="1372" y="351"/>
                    <a:pt x="1315" y="351"/>
                  </a:cubicBezTo>
                  <a:cubicBezTo>
                    <a:pt x="1292" y="351"/>
                    <a:pt x="1271" y="356"/>
                    <a:pt x="1251" y="370"/>
                  </a:cubicBezTo>
                  <a:cubicBezTo>
                    <a:pt x="1179" y="417"/>
                    <a:pt x="1132" y="501"/>
                    <a:pt x="1179" y="584"/>
                  </a:cubicBezTo>
                  <a:cubicBezTo>
                    <a:pt x="1203" y="644"/>
                    <a:pt x="1215" y="703"/>
                    <a:pt x="1215" y="775"/>
                  </a:cubicBezTo>
                  <a:lnTo>
                    <a:pt x="1215" y="1120"/>
                  </a:lnTo>
                  <a:cubicBezTo>
                    <a:pt x="1215" y="1358"/>
                    <a:pt x="1024" y="1560"/>
                    <a:pt x="774" y="1560"/>
                  </a:cubicBezTo>
                  <a:cubicBezTo>
                    <a:pt x="536" y="1560"/>
                    <a:pt x="322" y="1370"/>
                    <a:pt x="322" y="1120"/>
                  </a:cubicBezTo>
                  <a:lnTo>
                    <a:pt x="322" y="775"/>
                  </a:lnTo>
                  <a:cubicBezTo>
                    <a:pt x="322" y="536"/>
                    <a:pt x="524" y="322"/>
                    <a:pt x="774" y="322"/>
                  </a:cubicBezTo>
                  <a:cubicBezTo>
                    <a:pt x="870" y="322"/>
                    <a:pt x="941" y="251"/>
                    <a:pt x="941" y="167"/>
                  </a:cubicBezTo>
                  <a:cubicBezTo>
                    <a:pt x="941" y="72"/>
                    <a:pt x="870" y="1"/>
                    <a:pt x="774"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43" name="Google Shape;11884;p81">
              <a:extLst>
                <a:ext uri="{FF2B5EF4-FFF2-40B4-BE49-F238E27FC236}">
                  <a16:creationId xmlns:a16="http://schemas.microsoft.com/office/drawing/2014/main" id="{4E081781-535B-A782-C633-61B6F2B6CDDF}"/>
                </a:ext>
              </a:extLst>
            </p:cNvPr>
            <p:cNvSpPr/>
            <p:nvPr/>
          </p:nvSpPr>
          <p:spPr>
            <a:xfrm>
              <a:off x="2624365" y="2242994"/>
              <a:ext cx="110528" cy="52064"/>
            </a:xfrm>
            <a:custGeom>
              <a:avLst/>
              <a:gdLst/>
              <a:ahLst/>
              <a:cxnLst/>
              <a:rect l="l" t="t" r="r" b="b"/>
              <a:pathLst>
                <a:path w="3454" h="1627" extrusionOk="0">
                  <a:moveTo>
                    <a:pt x="1870" y="365"/>
                  </a:moveTo>
                  <a:cubicBezTo>
                    <a:pt x="1882" y="365"/>
                    <a:pt x="1882" y="389"/>
                    <a:pt x="1906" y="389"/>
                  </a:cubicBezTo>
                  <a:cubicBezTo>
                    <a:pt x="2001" y="460"/>
                    <a:pt x="2120" y="508"/>
                    <a:pt x="2239" y="555"/>
                  </a:cubicBezTo>
                  <a:lnTo>
                    <a:pt x="2239" y="793"/>
                  </a:lnTo>
                  <a:cubicBezTo>
                    <a:pt x="2239" y="1091"/>
                    <a:pt x="2001" y="1329"/>
                    <a:pt x="1703" y="1329"/>
                  </a:cubicBezTo>
                  <a:cubicBezTo>
                    <a:pt x="1406" y="1329"/>
                    <a:pt x="1168" y="1091"/>
                    <a:pt x="1168" y="793"/>
                  </a:cubicBezTo>
                  <a:lnTo>
                    <a:pt x="1168" y="555"/>
                  </a:lnTo>
                  <a:cubicBezTo>
                    <a:pt x="1287" y="520"/>
                    <a:pt x="1406" y="460"/>
                    <a:pt x="1513" y="389"/>
                  </a:cubicBezTo>
                  <a:cubicBezTo>
                    <a:pt x="1525" y="389"/>
                    <a:pt x="1525" y="365"/>
                    <a:pt x="1537" y="365"/>
                  </a:cubicBezTo>
                  <a:lnTo>
                    <a:pt x="1537" y="603"/>
                  </a:lnTo>
                  <a:cubicBezTo>
                    <a:pt x="1537" y="698"/>
                    <a:pt x="1620" y="770"/>
                    <a:pt x="1703" y="770"/>
                  </a:cubicBezTo>
                  <a:cubicBezTo>
                    <a:pt x="1799" y="770"/>
                    <a:pt x="1870" y="698"/>
                    <a:pt x="1870" y="603"/>
                  </a:cubicBezTo>
                  <a:lnTo>
                    <a:pt x="1870" y="365"/>
                  </a:lnTo>
                  <a:close/>
                  <a:moveTo>
                    <a:pt x="173" y="0"/>
                  </a:moveTo>
                  <a:cubicBezTo>
                    <a:pt x="132" y="0"/>
                    <a:pt x="91" y="18"/>
                    <a:pt x="60" y="55"/>
                  </a:cubicBezTo>
                  <a:cubicBezTo>
                    <a:pt x="1" y="115"/>
                    <a:pt x="1" y="222"/>
                    <a:pt x="72" y="282"/>
                  </a:cubicBezTo>
                  <a:cubicBezTo>
                    <a:pt x="298" y="472"/>
                    <a:pt x="572" y="591"/>
                    <a:pt x="870" y="591"/>
                  </a:cubicBezTo>
                  <a:lnTo>
                    <a:pt x="894" y="591"/>
                  </a:lnTo>
                  <a:lnTo>
                    <a:pt x="894" y="770"/>
                  </a:lnTo>
                  <a:cubicBezTo>
                    <a:pt x="894" y="1246"/>
                    <a:pt x="1275" y="1627"/>
                    <a:pt x="1739" y="1627"/>
                  </a:cubicBezTo>
                  <a:cubicBezTo>
                    <a:pt x="2203" y="1627"/>
                    <a:pt x="2584" y="1234"/>
                    <a:pt x="2584" y="770"/>
                  </a:cubicBezTo>
                  <a:lnTo>
                    <a:pt x="2584" y="591"/>
                  </a:lnTo>
                  <a:lnTo>
                    <a:pt x="2596" y="591"/>
                  </a:lnTo>
                  <a:cubicBezTo>
                    <a:pt x="2894" y="591"/>
                    <a:pt x="3180" y="496"/>
                    <a:pt x="3406" y="282"/>
                  </a:cubicBezTo>
                  <a:cubicBezTo>
                    <a:pt x="3454" y="234"/>
                    <a:pt x="3454" y="139"/>
                    <a:pt x="3394" y="55"/>
                  </a:cubicBezTo>
                  <a:cubicBezTo>
                    <a:pt x="3361" y="23"/>
                    <a:pt x="3314" y="4"/>
                    <a:pt x="3268" y="4"/>
                  </a:cubicBezTo>
                  <a:cubicBezTo>
                    <a:pt x="3231" y="4"/>
                    <a:pt x="3195" y="17"/>
                    <a:pt x="3168" y="43"/>
                  </a:cubicBezTo>
                  <a:cubicBezTo>
                    <a:pt x="3001" y="198"/>
                    <a:pt x="2799" y="270"/>
                    <a:pt x="2584" y="270"/>
                  </a:cubicBezTo>
                  <a:cubicBezTo>
                    <a:pt x="2406" y="270"/>
                    <a:pt x="2239" y="210"/>
                    <a:pt x="2096" y="115"/>
                  </a:cubicBezTo>
                  <a:cubicBezTo>
                    <a:pt x="1983" y="43"/>
                    <a:pt x="1852" y="8"/>
                    <a:pt x="1721" y="8"/>
                  </a:cubicBezTo>
                  <a:cubicBezTo>
                    <a:pt x="1590" y="8"/>
                    <a:pt x="1459" y="43"/>
                    <a:pt x="1346" y="115"/>
                  </a:cubicBezTo>
                  <a:cubicBezTo>
                    <a:pt x="1203" y="222"/>
                    <a:pt x="1037" y="270"/>
                    <a:pt x="858" y="270"/>
                  </a:cubicBezTo>
                  <a:cubicBezTo>
                    <a:pt x="656" y="270"/>
                    <a:pt x="441" y="198"/>
                    <a:pt x="275" y="43"/>
                  </a:cubicBezTo>
                  <a:cubicBezTo>
                    <a:pt x="246" y="15"/>
                    <a:pt x="210" y="0"/>
                    <a:pt x="17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44" name="Google Shape;11885;p81">
              <a:extLst>
                <a:ext uri="{FF2B5EF4-FFF2-40B4-BE49-F238E27FC236}">
                  <a16:creationId xmlns:a16="http://schemas.microsoft.com/office/drawing/2014/main" id="{B0B0A888-4CFC-0697-A618-5565262B0982}"/>
                </a:ext>
              </a:extLst>
            </p:cNvPr>
            <p:cNvSpPr/>
            <p:nvPr/>
          </p:nvSpPr>
          <p:spPr>
            <a:xfrm>
              <a:off x="2654477" y="2194834"/>
              <a:ext cx="49184" cy="38144"/>
            </a:xfrm>
            <a:custGeom>
              <a:avLst/>
              <a:gdLst/>
              <a:ahLst/>
              <a:cxnLst/>
              <a:rect l="l" t="t" r="r" b="b"/>
              <a:pathLst>
                <a:path w="1537" h="1192" extrusionOk="0">
                  <a:moveTo>
                    <a:pt x="1131" y="346"/>
                  </a:moveTo>
                  <a:cubicBezTo>
                    <a:pt x="1155" y="346"/>
                    <a:pt x="1167" y="346"/>
                    <a:pt x="1167" y="358"/>
                  </a:cubicBezTo>
                  <a:cubicBezTo>
                    <a:pt x="1203" y="358"/>
                    <a:pt x="1203" y="370"/>
                    <a:pt x="1179" y="393"/>
                  </a:cubicBezTo>
                  <a:lnTo>
                    <a:pt x="798" y="870"/>
                  </a:lnTo>
                  <a:cubicBezTo>
                    <a:pt x="786" y="882"/>
                    <a:pt x="786" y="882"/>
                    <a:pt x="762" y="882"/>
                  </a:cubicBezTo>
                  <a:cubicBezTo>
                    <a:pt x="750" y="882"/>
                    <a:pt x="750" y="882"/>
                    <a:pt x="738" y="870"/>
                  </a:cubicBezTo>
                  <a:lnTo>
                    <a:pt x="346" y="393"/>
                  </a:lnTo>
                  <a:cubicBezTo>
                    <a:pt x="334" y="370"/>
                    <a:pt x="334" y="358"/>
                    <a:pt x="346" y="358"/>
                  </a:cubicBezTo>
                  <a:cubicBezTo>
                    <a:pt x="357" y="358"/>
                    <a:pt x="357" y="346"/>
                    <a:pt x="381" y="346"/>
                  </a:cubicBezTo>
                  <a:close/>
                  <a:moveTo>
                    <a:pt x="393" y="1"/>
                  </a:moveTo>
                  <a:cubicBezTo>
                    <a:pt x="262" y="1"/>
                    <a:pt x="131" y="72"/>
                    <a:pt x="60" y="215"/>
                  </a:cubicBezTo>
                  <a:cubicBezTo>
                    <a:pt x="0" y="334"/>
                    <a:pt x="24" y="477"/>
                    <a:pt x="107" y="584"/>
                  </a:cubicBezTo>
                  <a:lnTo>
                    <a:pt x="500" y="1060"/>
                  </a:lnTo>
                  <a:cubicBezTo>
                    <a:pt x="572" y="1144"/>
                    <a:pt x="655" y="1191"/>
                    <a:pt x="774" y="1191"/>
                  </a:cubicBezTo>
                  <a:cubicBezTo>
                    <a:pt x="881" y="1191"/>
                    <a:pt x="989" y="1144"/>
                    <a:pt x="1060" y="1060"/>
                  </a:cubicBezTo>
                  <a:lnTo>
                    <a:pt x="1453" y="584"/>
                  </a:lnTo>
                  <a:cubicBezTo>
                    <a:pt x="1524" y="477"/>
                    <a:pt x="1536" y="334"/>
                    <a:pt x="1477" y="215"/>
                  </a:cubicBezTo>
                  <a:cubicBezTo>
                    <a:pt x="1417" y="96"/>
                    <a:pt x="1298" y="1"/>
                    <a:pt x="115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45" name="Google Shape;11886;p81">
              <a:extLst>
                <a:ext uri="{FF2B5EF4-FFF2-40B4-BE49-F238E27FC236}">
                  <a16:creationId xmlns:a16="http://schemas.microsoft.com/office/drawing/2014/main" id="{D8B14B7A-E881-1B3B-DB44-E5DA7A2A1EB9}"/>
                </a:ext>
              </a:extLst>
            </p:cNvPr>
            <p:cNvSpPr/>
            <p:nvPr/>
          </p:nvSpPr>
          <p:spPr>
            <a:xfrm>
              <a:off x="2512749" y="1965042"/>
              <a:ext cx="333024" cy="352896"/>
            </a:xfrm>
            <a:custGeom>
              <a:avLst/>
              <a:gdLst/>
              <a:ahLst/>
              <a:cxnLst/>
              <a:rect l="l" t="t" r="r" b="b"/>
              <a:pathLst>
                <a:path w="10407" h="11028" extrusionOk="0">
                  <a:moveTo>
                    <a:pt x="1038" y="321"/>
                  </a:moveTo>
                  <a:cubicBezTo>
                    <a:pt x="1078" y="321"/>
                    <a:pt x="1119" y="335"/>
                    <a:pt x="1155" y="371"/>
                  </a:cubicBezTo>
                  <a:lnTo>
                    <a:pt x="3108" y="1955"/>
                  </a:lnTo>
                  <a:cubicBezTo>
                    <a:pt x="2881" y="2062"/>
                    <a:pt x="2667" y="2181"/>
                    <a:pt x="2441" y="2300"/>
                  </a:cubicBezTo>
                  <a:lnTo>
                    <a:pt x="846" y="502"/>
                  </a:lnTo>
                  <a:cubicBezTo>
                    <a:pt x="869" y="431"/>
                    <a:pt x="905" y="371"/>
                    <a:pt x="965" y="335"/>
                  </a:cubicBezTo>
                  <a:cubicBezTo>
                    <a:pt x="988" y="326"/>
                    <a:pt x="1012" y="321"/>
                    <a:pt x="1038" y="321"/>
                  </a:cubicBezTo>
                  <a:close/>
                  <a:moveTo>
                    <a:pt x="869" y="990"/>
                  </a:moveTo>
                  <a:lnTo>
                    <a:pt x="2191" y="2479"/>
                  </a:lnTo>
                  <a:cubicBezTo>
                    <a:pt x="2012" y="2610"/>
                    <a:pt x="1834" y="2752"/>
                    <a:pt x="1667" y="2907"/>
                  </a:cubicBezTo>
                  <a:cubicBezTo>
                    <a:pt x="1357" y="3205"/>
                    <a:pt x="1084" y="3538"/>
                    <a:pt x="869" y="3895"/>
                  </a:cubicBezTo>
                  <a:lnTo>
                    <a:pt x="869" y="990"/>
                  </a:lnTo>
                  <a:close/>
                  <a:moveTo>
                    <a:pt x="9373" y="324"/>
                  </a:moveTo>
                  <a:cubicBezTo>
                    <a:pt x="9394" y="324"/>
                    <a:pt x="9414" y="328"/>
                    <a:pt x="9430" y="335"/>
                  </a:cubicBezTo>
                  <a:cubicBezTo>
                    <a:pt x="9489" y="371"/>
                    <a:pt x="9537" y="431"/>
                    <a:pt x="9537" y="502"/>
                  </a:cubicBezTo>
                  <a:lnTo>
                    <a:pt x="9228" y="859"/>
                  </a:lnTo>
                  <a:cubicBezTo>
                    <a:pt x="9168" y="919"/>
                    <a:pt x="9168" y="1026"/>
                    <a:pt x="9239" y="1086"/>
                  </a:cubicBezTo>
                  <a:cubicBezTo>
                    <a:pt x="9275" y="1109"/>
                    <a:pt x="9323" y="1121"/>
                    <a:pt x="9347" y="1121"/>
                  </a:cubicBezTo>
                  <a:cubicBezTo>
                    <a:pt x="9394" y="1121"/>
                    <a:pt x="9442" y="1109"/>
                    <a:pt x="9466" y="1062"/>
                  </a:cubicBezTo>
                  <a:lnTo>
                    <a:pt x="9537" y="990"/>
                  </a:lnTo>
                  <a:lnTo>
                    <a:pt x="9537" y="3895"/>
                  </a:lnTo>
                  <a:cubicBezTo>
                    <a:pt x="9323" y="3538"/>
                    <a:pt x="9049" y="3205"/>
                    <a:pt x="8739" y="2907"/>
                  </a:cubicBezTo>
                  <a:cubicBezTo>
                    <a:pt x="8573" y="2764"/>
                    <a:pt x="8394" y="2610"/>
                    <a:pt x="8215" y="2479"/>
                  </a:cubicBezTo>
                  <a:lnTo>
                    <a:pt x="9001" y="1586"/>
                  </a:lnTo>
                  <a:cubicBezTo>
                    <a:pt x="9061" y="1526"/>
                    <a:pt x="9061" y="1419"/>
                    <a:pt x="8989" y="1359"/>
                  </a:cubicBezTo>
                  <a:cubicBezTo>
                    <a:pt x="8962" y="1332"/>
                    <a:pt x="8925" y="1317"/>
                    <a:pt x="8887" y="1317"/>
                  </a:cubicBezTo>
                  <a:cubicBezTo>
                    <a:pt x="8842" y="1317"/>
                    <a:pt x="8795" y="1338"/>
                    <a:pt x="8763" y="1383"/>
                  </a:cubicBezTo>
                  <a:lnTo>
                    <a:pt x="7942" y="2300"/>
                  </a:lnTo>
                  <a:cubicBezTo>
                    <a:pt x="7739" y="2169"/>
                    <a:pt x="7513" y="2050"/>
                    <a:pt x="7275" y="1955"/>
                  </a:cubicBezTo>
                  <a:lnTo>
                    <a:pt x="9239" y="371"/>
                  </a:lnTo>
                  <a:cubicBezTo>
                    <a:pt x="9279" y="339"/>
                    <a:pt x="9329" y="324"/>
                    <a:pt x="9373" y="324"/>
                  </a:cubicBezTo>
                  <a:close/>
                  <a:moveTo>
                    <a:pt x="5191" y="1859"/>
                  </a:moveTo>
                  <a:cubicBezTo>
                    <a:pt x="7787" y="1859"/>
                    <a:pt x="9882" y="3836"/>
                    <a:pt x="9882" y="6277"/>
                  </a:cubicBezTo>
                  <a:cubicBezTo>
                    <a:pt x="9882" y="6753"/>
                    <a:pt x="9811" y="7217"/>
                    <a:pt x="9656" y="7646"/>
                  </a:cubicBezTo>
                  <a:cubicBezTo>
                    <a:pt x="8940" y="7550"/>
                    <a:pt x="8096" y="7537"/>
                    <a:pt x="7673" y="7537"/>
                  </a:cubicBezTo>
                  <a:cubicBezTo>
                    <a:pt x="7520" y="7537"/>
                    <a:pt x="7422" y="7539"/>
                    <a:pt x="7406" y="7539"/>
                  </a:cubicBezTo>
                  <a:cubicBezTo>
                    <a:pt x="7323" y="7539"/>
                    <a:pt x="7251" y="7610"/>
                    <a:pt x="7251" y="7705"/>
                  </a:cubicBezTo>
                  <a:cubicBezTo>
                    <a:pt x="7251" y="7789"/>
                    <a:pt x="7323" y="7872"/>
                    <a:pt x="7406" y="7872"/>
                  </a:cubicBezTo>
                  <a:cubicBezTo>
                    <a:pt x="7415" y="7872"/>
                    <a:pt x="7581" y="7867"/>
                    <a:pt x="7836" y="7867"/>
                  </a:cubicBezTo>
                  <a:cubicBezTo>
                    <a:pt x="8260" y="7867"/>
                    <a:pt x="8930" y="7881"/>
                    <a:pt x="9525" y="7955"/>
                  </a:cubicBezTo>
                  <a:cubicBezTo>
                    <a:pt x="9418" y="8194"/>
                    <a:pt x="9287" y="8432"/>
                    <a:pt x="9156" y="8646"/>
                  </a:cubicBezTo>
                  <a:cubicBezTo>
                    <a:pt x="8204" y="8289"/>
                    <a:pt x="7203" y="8086"/>
                    <a:pt x="7156" y="8075"/>
                  </a:cubicBezTo>
                  <a:cubicBezTo>
                    <a:pt x="7149" y="8074"/>
                    <a:pt x="7141" y="8073"/>
                    <a:pt x="7134" y="8073"/>
                  </a:cubicBezTo>
                  <a:cubicBezTo>
                    <a:pt x="7057" y="8073"/>
                    <a:pt x="6976" y="8129"/>
                    <a:pt x="6965" y="8206"/>
                  </a:cubicBezTo>
                  <a:cubicBezTo>
                    <a:pt x="6953" y="8301"/>
                    <a:pt x="7013" y="8384"/>
                    <a:pt x="7096" y="8408"/>
                  </a:cubicBezTo>
                  <a:cubicBezTo>
                    <a:pt x="7120" y="8408"/>
                    <a:pt x="8049" y="8598"/>
                    <a:pt x="8966" y="8920"/>
                  </a:cubicBezTo>
                  <a:cubicBezTo>
                    <a:pt x="8108" y="10015"/>
                    <a:pt x="6739" y="10706"/>
                    <a:pt x="5191" y="10706"/>
                  </a:cubicBezTo>
                  <a:cubicBezTo>
                    <a:pt x="3667" y="10706"/>
                    <a:pt x="2298" y="10015"/>
                    <a:pt x="1429" y="8920"/>
                  </a:cubicBezTo>
                  <a:cubicBezTo>
                    <a:pt x="2334" y="8598"/>
                    <a:pt x="3274" y="8420"/>
                    <a:pt x="3286" y="8408"/>
                  </a:cubicBezTo>
                  <a:cubicBezTo>
                    <a:pt x="3382" y="8384"/>
                    <a:pt x="3441" y="8301"/>
                    <a:pt x="3429" y="8206"/>
                  </a:cubicBezTo>
                  <a:cubicBezTo>
                    <a:pt x="3407" y="8129"/>
                    <a:pt x="3336" y="8073"/>
                    <a:pt x="3251" y="8073"/>
                  </a:cubicBezTo>
                  <a:cubicBezTo>
                    <a:pt x="3243" y="8073"/>
                    <a:pt x="3235" y="8074"/>
                    <a:pt x="3227" y="8075"/>
                  </a:cubicBezTo>
                  <a:cubicBezTo>
                    <a:pt x="3167" y="8086"/>
                    <a:pt x="2191" y="8289"/>
                    <a:pt x="1238" y="8646"/>
                  </a:cubicBezTo>
                  <a:cubicBezTo>
                    <a:pt x="1084" y="8420"/>
                    <a:pt x="965" y="8194"/>
                    <a:pt x="869" y="7955"/>
                  </a:cubicBezTo>
                  <a:cubicBezTo>
                    <a:pt x="1465" y="7881"/>
                    <a:pt x="2134" y="7867"/>
                    <a:pt x="2556" y="7867"/>
                  </a:cubicBezTo>
                  <a:cubicBezTo>
                    <a:pt x="2809" y="7867"/>
                    <a:pt x="2972" y="7872"/>
                    <a:pt x="2977" y="7872"/>
                  </a:cubicBezTo>
                  <a:cubicBezTo>
                    <a:pt x="3072" y="7872"/>
                    <a:pt x="3143" y="7789"/>
                    <a:pt x="3143" y="7705"/>
                  </a:cubicBezTo>
                  <a:cubicBezTo>
                    <a:pt x="3143" y="7610"/>
                    <a:pt x="3072" y="7539"/>
                    <a:pt x="2977" y="7539"/>
                  </a:cubicBezTo>
                  <a:cubicBezTo>
                    <a:pt x="2961" y="7539"/>
                    <a:pt x="2865" y="7537"/>
                    <a:pt x="2713" y="7537"/>
                  </a:cubicBezTo>
                  <a:cubicBezTo>
                    <a:pt x="2296" y="7537"/>
                    <a:pt x="1460" y="7550"/>
                    <a:pt x="726" y="7646"/>
                  </a:cubicBezTo>
                  <a:cubicBezTo>
                    <a:pt x="584" y="7217"/>
                    <a:pt x="512" y="6753"/>
                    <a:pt x="512" y="6277"/>
                  </a:cubicBezTo>
                  <a:cubicBezTo>
                    <a:pt x="512" y="3836"/>
                    <a:pt x="2608" y="1859"/>
                    <a:pt x="5191" y="1859"/>
                  </a:cubicBezTo>
                  <a:close/>
                  <a:moveTo>
                    <a:pt x="1042" y="0"/>
                  </a:moveTo>
                  <a:cubicBezTo>
                    <a:pt x="968" y="0"/>
                    <a:pt x="893" y="17"/>
                    <a:pt x="822" y="50"/>
                  </a:cubicBezTo>
                  <a:cubicBezTo>
                    <a:pt x="643" y="145"/>
                    <a:pt x="536" y="324"/>
                    <a:pt x="536" y="514"/>
                  </a:cubicBezTo>
                  <a:lnTo>
                    <a:pt x="536" y="4538"/>
                  </a:lnTo>
                  <a:cubicBezTo>
                    <a:pt x="310" y="5086"/>
                    <a:pt x="191" y="5669"/>
                    <a:pt x="191" y="6277"/>
                  </a:cubicBezTo>
                  <a:cubicBezTo>
                    <a:pt x="191" y="6765"/>
                    <a:pt x="262" y="7241"/>
                    <a:pt x="417" y="7705"/>
                  </a:cubicBezTo>
                  <a:cubicBezTo>
                    <a:pt x="310" y="7717"/>
                    <a:pt x="226" y="7753"/>
                    <a:pt x="131" y="7765"/>
                  </a:cubicBezTo>
                  <a:cubicBezTo>
                    <a:pt x="48" y="7789"/>
                    <a:pt x="0" y="7884"/>
                    <a:pt x="12" y="7955"/>
                  </a:cubicBezTo>
                  <a:cubicBezTo>
                    <a:pt x="36" y="8027"/>
                    <a:pt x="107" y="8075"/>
                    <a:pt x="167" y="8075"/>
                  </a:cubicBezTo>
                  <a:lnTo>
                    <a:pt x="203" y="8075"/>
                  </a:lnTo>
                  <a:cubicBezTo>
                    <a:pt x="310" y="8051"/>
                    <a:pt x="417" y="8027"/>
                    <a:pt x="524" y="8003"/>
                  </a:cubicBezTo>
                  <a:cubicBezTo>
                    <a:pt x="631" y="8265"/>
                    <a:pt x="762" y="8527"/>
                    <a:pt x="929" y="8765"/>
                  </a:cubicBezTo>
                  <a:cubicBezTo>
                    <a:pt x="762" y="8837"/>
                    <a:pt x="595" y="8908"/>
                    <a:pt x="453" y="8979"/>
                  </a:cubicBezTo>
                  <a:cubicBezTo>
                    <a:pt x="369" y="9027"/>
                    <a:pt x="345" y="9122"/>
                    <a:pt x="369" y="9206"/>
                  </a:cubicBezTo>
                  <a:cubicBezTo>
                    <a:pt x="405" y="9265"/>
                    <a:pt x="465" y="9301"/>
                    <a:pt x="524" y="9301"/>
                  </a:cubicBezTo>
                  <a:cubicBezTo>
                    <a:pt x="548" y="9301"/>
                    <a:pt x="560" y="9301"/>
                    <a:pt x="595" y="9277"/>
                  </a:cubicBezTo>
                  <a:cubicBezTo>
                    <a:pt x="762" y="9194"/>
                    <a:pt x="941" y="9122"/>
                    <a:pt x="1119" y="9039"/>
                  </a:cubicBezTo>
                  <a:cubicBezTo>
                    <a:pt x="1286" y="9253"/>
                    <a:pt x="1453" y="9456"/>
                    <a:pt x="1655" y="9634"/>
                  </a:cubicBezTo>
                  <a:cubicBezTo>
                    <a:pt x="2608" y="10527"/>
                    <a:pt x="3858" y="11027"/>
                    <a:pt x="5191" y="11027"/>
                  </a:cubicBezTo>
                  <a:cubicBezTo>
                    <a:pt x="6537" y="11027"/>
                    <a:pt x="7787" y="10527"/>
                    <a:pt x="8739" y="9634"/>
                  </a:cubicBezTo>
                  <a:cubicBezTo>
                    <a:pt x="8930" y="9444"/>
                    <a:pt x="9108" y="9253"/>
                    <a:pt x="9275" y="9039"/>
                  </a:cubicBezTo>
                  <a:cubicBezTo>
                    <a:pt x="9454" y="9122"/>
                    <a:pt x="9632" y="9194"/>
                    <a:pt x="9787" y="9277"/>
                  </a:cubicBezTo>
                  <a:cubicBezTo>
                    <a:pt x="9823" y="9301"/>
                    <a:pt x="9835" y="9301"/>
                    <a:pt x="9870" y="9301"/>
                  </a:cubicBezTo>
                  <a:cubicBezTo>
                    <a:pt x="9930" y="9301"/>
                    <a:pt x="9990" y="9265"/>
                    <a:pt x="10013" y="9206"/>
                  </a:cubicBezTo>
                  <a:cubicBezTo>
                    <a:pt x="10061" y="9134"/>
                    <a:pt x="10025" y="9027"/>
                    <a:pt x="9942" y="8979"/>
                  </a:cubicBezTo>
                  <a:cubicBezTo>
                    <a:pt x="9787" y="8908"/>
                    <a:pt x="9632" y="8837"/>
                    <a:pt x="9466" y="8765"/>
                  </a:cubicBezTo>
                  <a:cubicBezTo>
                    <a:pt x="9632" y="8527"/>
                    <a:pt x="9763" y="8265"/>
                    <a:pt x="9870" y="8003"/>
                  </a:cubicBezTo>
                  <a:cubicBezTo>
                    <a:pt x="9978" y="8015"/>
                    <a:pt x="10073" y="8051"/>
                    <a:pt x="10180" y="8075"/>
                  </a:cubicBezTo>
                  <a:lnTo>
                    <a:pt x="10228" y="8075"/>
                  </a:lnTo>
                  <a:cubicBezTo>
                    <a:pt x="10299" y="8075"/>
                    <a:pt x="10359" y="8027"/>
                    <a:pt x="10371" y="7955"/>
                  </a:cubicBezTo>
                  <a:cubicBezTo>
                    <a:pt x="10406" y="7872"/>
                    <a:pt x="10347" y="7777"/>
                    <a:pt x="10275" y="7765"/>
                  </a:cubicBezTo>
                  <a:cubicBezTo>
                    <a:pt x="10180" y="7729"/>
                    <a:pt x="10085" y="7717"/>
                    <a:pt x="9990" y="7705"/>
                  </a:cubicBezTo>
                  <a:cubicBezTo>
                    <a:pt x="10132" y="7241"/>
                    <a:pt x="10216" y="6765"/>
                    <a:pt x="10216" y="6277"/>
                  </a:cubicBezTo>
                  <a:cubicBezTo>
                    <a:pt x="10216" y="5669"/>
                    <a:pt x="10097" y="5086"/>
                    <a:pt x="9870" y="4538"/>
                  </a:cubicBezTo>
                  <a:lnTo>
                    <a:pt x="9870" y="514"/>
                  </a:lnTo>
                  <a:cubicBezTo>
                    <a:pt x="9870" y="324"/>
                    <a:pt x="9763" y="145"/>
                    <a:pt x="9585" y="50"/>
                  </a:cubicBezTo>
                  <a:cubicBezTo>
                    <a:pt x="9514" y="17"/>
                    <a:pt x="9439" y="0"/>
                    <a:pt x="9365" y="0"/>
                  </a:cubicBezTo>
                  <a:cubicBezTo>
                    <a:pt x="9253" y="0"/>
                    <a:pt x="9142" y="38"/>
                    <a:pt x="9049" y="109"/>
                  </a:cubicBezTo>
                  <a:lnTo>
                    <a:pt x="6942" y="1812"/>
                  </a:lnTo>
                  <a:cubicBezTo>
                    <a:pt x="6382" y="1621"/>
                    <a:pt x="5810" y="1514"/>
                    <a:pt x="5191" y="1514"/>
                  </a:cubicBezTo>
                  <a:cubicBezTo>
                    <a:pt x="4584" y="1514"/>
                    <a:pt x="4001" y="1621"/>
                    <a:pt x="3453" y="1812"/>
                  </a:cubicBezTo>
                  <a:lnTo>
                    <a:pt x="1357" y="109"/>
                  </a:lnTo>
                  <a:cubicBezTo>
                    <a:pt x="1264" y="38"/>
                    <a:pt x="1154" y="0"/>
                    <a:pt x="104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46" name="Google Shape;11887;p81">
            <a:extLst>
              <a:ext uri="{FF2B5EF4-FFF2-40B4-BE49-F238E27FC236}">
                <a16:creationId xmlns:a16="http://schemas.microsoft.com/office/drawing/2014/main" id="{59D5CB77-DA4B-4846-D3D6-5BA46BEC43BD}"/>
              </a:ext>
            </a:extLst>
          </p:cNvPr>
          <p:cNvGrpSpPr/>
          <p:nvPr/>
        </p:nvGrpSpPr>
        <p:grpSpPr>
          <a:xfrm>
            <a:off x="2740896" y="4115956"/>
            <a:ext cx="731584" cy="670784"/>
            <a:chOff x="1398317" y="1981778"/>
            <a:chExt cx="365792" cy="335392"/>
          </a:xfrm>
          <a:solidFill>
            <a:srgbClr val="00B050"/>
          </a:solidFill>
        </p:grpSpPr>
        <p:sp>
          <p:nvSpPr>
            <p:cNvPr id="47" name="Google Shape;11888;p81">
              <a:extLst>
                <a:ext uri="{FF2B5EF4-FFF2-40B4-BE49-F238E27FC236}">
                  <a16:creationId xmlns:a16="http://schemas.microsoft.com/office/drawing/2014/main" id="{42AE3AD2-A27F-6941-FFF2-A7F4943F8BCE}"/>
                </a:ext>
              </a:extLst>
            </p:cNvPr>
            <p:cNvSpPr/>
            <p:nvPr/>
          </p:nvSpPr>
          <p:spPr>
            <a:xfrm>
              <a:off x="1398317" y="1981778"/>
              <a:ext cx="365792" cy="335392"/>
            </a:xfrm>
            <a:custGeom>
              <a:avLst/>
              <a:gdLst/>
              <a:ahLst/>
              <a:cxnLst/>
              <a:rect l="l" t="t" r="r" b="b"/>
              <a:pathLst>
                <a:path w="11431" h="10481" extrusionOk="0">
                  <a:moveTo>
                    <a:pt x="1882" y="717"/>
                  </a:moveTo>
                  <a:cubicBezTo>
                    <a:pt x="1905" y="801"/>
                    <a:pt x="1929" y="848"/>
                    <a:pt x="1965" y="932"/>
                  </a:cubicBezTo>
                  <a:cubicBezTo>
                    <a:pt x="2132" y="1277"/>
                    <a:pt x="2441" y="1706"/>
                    <a:pt x="3084" y="1944"/>
                  </a:cubicBezTo>
                  <a:cubicBezTo>
                    <a:pt x="2917" y="2146"/>
                    <a:pt x="2775" y="2372"/>
                    <a:pt x="2655" y="2610"/>
                  </a:cubicBezTo>
                  <a:cubicBezTo>
                    <a:pt x="1739" y="2003"/>
                    <a:pt x="1739" y="1217"/>
                    <a:pt x="1882" y="717"/>
                  </a:cubicBezTo>
                  <a:close/>
                  <a:moveTo>
                    <a:pt x="9573" y="717"/>
                  </a:moveTo>
                  <a:cubicBezTo>
                    <a:pt x="9597" y="836"/>
                    <a:pt x="9633" y="955"/>
                    <a:pt x="9633" y="1110"/>
                  </a:cubicBezTo>
                  <a:cubicBezTo>
                    <a:pt x="9656" y="1717"/>
                    <a:pt x="9383" y="2229"/>
                    <a:pt x="8799" y="2610"/>
                  </a:cubicBezTo>
                  <a:cubicBezTo>
                    <a:pt x="8680" y="2372"/>
                    <a:pt x="8549" y="2146"/>
                    <a:pt x="8370" y="1944"/>
                  </a:cubicBezTo>
                  <a:cubicBezTo>
                    <a:pt x="9002" y="1694"/>
                    <a:pt x="9323" y="1277"/>
                    <a:pt x="9478" y="932"/>
                  </a:cubicBezTo>
                  <a:cubicBezTo>
                    <a:pt x="9513" y="860"/>
                    <a:pt x="9537" y="777"/>
                    <a:pt x="9573" y="717"/>
                  </a:cubicBezTo>
                  <a:close/>
                  <a:moveTo>
                    <a:pt x="548" y="2658"/>
                  </a:moveTo>
                  <a:lnTo>
                    <a:pt x="2358" y="3563"/>
                  </a:lnTo>
                  <a:cubicBezTo>
                    <a:pt x="2310" y="3837"/>
                    <a:pt x="2298" y="4134"/>
                    <a:pt x="2322" y="4432"/>
                  </a:cubicBezTo>
                  <a:cubicBezTo>
                    <a:pt x="2163" y="4457"/>
                    <a:pt x="2014" y="4470"/>
                    <a:pt x="1875" y="4470"/>
                  </a:cubicBezTo>
                  <a:cubicBezTo>
                    <a:pt x="1483" y="4470"/>
                    <a:pt x="1173" y="4369"/>
                    <a:pt x="953" y="4158"/>
                  </a:cubicBezTo>
                  <a:cubicBezTo>
                    <a:pt x="524" y="3742"/>
                    <a:pt x="524" y="3015"/>
                    <a:pt x="548" y="2658"/>
                  </a:cubicBezTo>
                  <a:close/>
                  <a:moveTo>
                    <a:pt x="10895" y="2646"/>
                  </a:moveTo>
                  <a:lnTo>
                    <a:pt x="10895" y="2646"/>
                  </a:lnTo>
                  <a:cubicBezTo>
                    <a:pt x="10930" y="3015"/>
                    <a:pt x="10930" y="3742"/>
                    <a:pt x="10490" y="4158"/>
                  </a:cubicBezTo>
                  <a:cubicBezTo>
                    <a:pt x="10270" y="4369"/>
                    <a:pt x="9960" y="4470"/>
                    <a:pt x="9568" y="4470"/>
                  </a:cubicBezTo>
                  <a:cubicBezTo>
                    <a:pt x="9429" y="4470"/>
                    <a:pt x="9280" y="4457"/>
                    <a:pt x="9121" y="4432"/>
                  </a:cubicBezTo>
                  <a:cubicBezTo>
                    <a:pt x="9156" y="4134"/>
                    <a:pt x="9144" y="3849"/>
                    <a:pt x="9097" y="3551"/>
                  </a:cubicBezTo>
                  <a:lnTo>
                    <a:pt x="10895" y="2646"/>
                  </a:lnTo>
                  <a:close/>
                  <a:moveTo>
                    <a:pt x="5727" y="1003"/>
                  </a:moveTo>
                  <a:cubicBezTo>
                    <a:pt x="6644" y="1003"/>
                    <a:pt x="7489" y="1396"/>
                    <a:pt x="8085" y="2087"/>
                  </a:cubicBezTo>
                  <a:cubicBezTo>
                    <a:pt x="8668" y="2777"/>
                    <a:pt x="8918" y="3682"/>
                    <a:pt x="8787" y="4575"/>
                  </a:cubicBezTo>
                  <a:lnTo>
                    <a:pt x="8347" y="7409"/>
                  </a:lnTo>
                  <a:cubicBezTo>
                    <a:pt x="8251" y="8064"/>
                    <a:pt x="7906" y="8635"/>
                    <a:pt x="7394" y="9052"/>
                  </a:cubicBezTo>
                  <a:cubicBezTo>
                    <a:pt x="7275" y="8504"/>
                    <a:pt x="6799" y="8099"/>
                    <a:pt x="6227" y="8099"/>
                  </a:cubicBezTo>
                  <a:lnTo>
                    <a:pt x="5215" y="8099"/>
                  </a:lnTo>
                  <a:cubicBezTo>
                    <a:pt x="4644" y="8099"/>
                    <a:pt x="4156" y="8504"/>
                    <a:pt x="4037" y="9052"/>
                  </a:cubicBezTo>
                  <a:cubicBezTo>
                    <a:pt x="3525" y="8635"/>
                    <a:pt x="3191" y="8064"/>
                    <a:pt x="3084" y="7409"/>
                  </a:cubicBezTo>
                  <a:lnTo>
                    <a:pt x="2655" y="4575"/>
                  </a:lnTo>
                  <a:cubicBezTo>
                    <a:pt x="2548" y="3932"/>
                    <a:pt x="2655" y="3301"/>
                    <a:pt x="2929" y="2730"/>
                  </a:cubicBezTo>
                  <a:cubicBezTo>
                    <a:pt x="2964" y="2730"/>
                    <a:pt x="3169" y="2755"/>
                    <a:pt x="3475" y="2755"/>
                  </a:cubicBezTo>
                  <a:cubicBezTo>
                    <a:pt x="3589" y="2755"/>
                    <a:pt x="3718" y="2751"/>
                    <a:pt x="3858" y="2741"/>
                  </a:cubicBezTo>
                  <a:cubicBezTo>
                    <a:pt x="4418" y="2718"/>
                    <a:pt x="4894" y="2646"/>
                    <a:pt x="5299" y="2491"/>
                  </a:cubicBezTo>
                  <a:lnTo>
                    <a:pt x="5299" y="2491"/>
                  </a:lnTo>
                  <a:lnTo>
                    <a:pt x="5215" y="2860"/>
                  </a:lnTo>
                  <a:cubicBezTo>
                    <a:pt x="5192" y="2920"/>
                    <a:pt x="5215" y="2968"/>
                    <a:pt x="5239" y="3015"/>
                  </a:cubicBezTo>
                  <a:cubicBezTo>
                    <a:pt x="5275" y="3039"/>
                    <a:pt x="5311" y="3075"/>
                    <a:pt x="5358" y="3075"/>
                  </a:cubicBezTo>
                  <a:lnTo>
                    <a:pt x="5394" y="3075"/>
                  </a:lnTo>
                  <a:cubicBezTo>
                    <a:pt x="5430" y="3075"/>
                    <a:pt x="6644" y="2896"/>
                    <a:pt x="7370" y="2360"/>
                  </a:cubicBezTo>
                  <a:cubicBezTo>
                    <a:pt x="7442" y="2301"/>
                    <a:pt x="7454" y="2206"/>
                    <a:pt x="7394" y="2134"/>
                  </a:cubicBezTo>
                  <a:cubicBezTo>
                    <a:pt x="7360" y="2094"/>
                    <a:pt x="7319" y="2072"/>
                    <a:pt x="7276" y="2072"/>
                  </a:cubicBezTo>
                  <a:cubicBezTo>
                    <a:pt x="7244" y="2072"/>
                    <a:pt x="7211" y="2085"/>
                    <a:pt x="7180" y="2110"/>
                  </a:cubicBezTo>
                  <a:cubicBezTo>
                    <a:pt x="6716" y="2468"/>
                    <a:pt x="5965" y="2646"/>
                    <a:pt x="5596" y="2718"/>
                  </a:cubicBezTo>
                  <a:lnTo>
                    <a:pt x="5715" y="2265"/>
                  </a:lnTo>
                  <a:cubicBezTo>
                    <a:pt x="5727" y="2206"/>
                    <a:pt x="5715" y="2146"/>
                    <a:pt x="5656" y="2110"/>
                  </a:cubicBezTo>
                  <a:cubicBezTo>
                    <a:pt x="5628" y="2082"/>
                    <a:pt x="5592" y="2071"/>
                    <a:pt x="5555" y="2071"/>
                  </a:cubicBezTo>
                  <a:cubicBezTo>
                    <a:pt x="5529" y="2071"/>
                    <a:pt x="5502" y="2077"/>
                    <a:pt x="5477" y="2087"/>
                  </a:cubicBezTo>
                  <a:cubicBezTo>
                    <a:pt x="4891" y="2384"/>
                    <a:pt x="4113" y="2450"/>
                    <a:pt x="3585" y="2450"/>
                  </a:cubicBezTo>
                  <a:cubicBezTo>
                    <a:pt x="3394" y="2450"/>
                    <a:pt x="3236" y="2441"/>
                    <a:pt x="3132" y="2432"/>
                  </a:cubicBezTo>
                  <a:cubicBezTo>
                    <a:pt x="3203" y="2313"/>
                    <a:pt x="3287" y="2206"/>
                    <a:pt x="3382" y="2087"/>
                  </a:cubicBezTo>
                  <a:cubicBezTo>
                    <a:pt x="3977" y="1408"/>
                    <a:pt x="4822" y="1003"/>
                    <a:pt x="5727" y="1003"/>
                  </a:cubicBezTo>
                  <a:close/>
                  <a:moveTo>
                    <a:pt x="6215" y="8421"/>
                  </a:moveTo>
                  <a:cubicBezTo>
                    <a:pt x="6656" y="8421"/>
                    <a:pt x="7013" y="8730"/>
                    <a:pt x="7085" y="9147"/>
                  </a:cubicBezTo>
                  <a:lnTo>
                    <a:pt x="7108" y="9349"/>
                  </a:lnTo>
                  <a:cubicBezTo>
                    <a:pt x="7156" y="9564"/>
                    <a:pt x="7097" y="9766"/>
                    <a:pt x="6966" y="9921"/>
                  </a:cubicBezTo>
                  <a:cubicBezTo>
                    <a:pt x="6835" y="10088"/>
                    <a:pt x="6644" y="10171"/>
                    <a:pt x="6430" y="10171"/>
                  </a:cubicBezTo>
                  <a:lnTo>
                    <a:pt x="5013" y="10171"/>
                  </a:lnTo>
                  <a:cubicBezTo>
                    <a:pt x="4811" y="10171"/>
                    <a:pt x="4608" y="10076"/>
                    <a:pt x="4477" y="9921"/>
                  </a:cubicBezTo>
                  <a:cubicBezTo>
                    <a:pt x="4346" y="9754"/>
                    <a:pt x="4287" y="9552"/>
                    <a:pt x="4310" y="9349"/>
                  </a:cubicBezTo>
                  <a:lnTo>
                    <a:pt x="4346" y="9147"/>
                  </a:lnTo>
                  <a:cubicBezTo>
                    <a:pt x="4418" y="8730"/>
                    <a:pt x="4775" y="8421"/>
                    <a:pt x="5203" y="8421"/>
                  </a:cubicBezTo>
                  <a:close/>
                  <a:moveTo>
                    <a:pt x="1937" y="1"/>
                  </a:moveTo>
                  <a:cubicBezTo>
                    <a:pt x="1876" y="1"/>
                    <a:pt x="1817" y="34"/>
                    <a:pt x="1786" y="86"/>
                  </a:cubicBezTo>
                  <a:cubicBezTo>
                    <a:pt x="1774" y="98"/>
                    <a:pt x="1524" y="527"/>
                    <a:pt x="1489" y="1098"/>
                  </a:cubicBezTo>
                  <a:cubicBezTo>
                    <a:pt x="1465" y="1610"/>
                    <a:pt x="1620" y="2337"/>
                    <a:pt x="2513" y="2908"/>
                  </a:cubicBezTo>
                  <a:cubicBezTo>
                    <a:pt x="2477" y="3015"/>
                    <a:pt x="2441" y="3111"/>
                    <a:pt x="2417" y="3218"/>
                  </a:cubicBezTo>
                  <a:lnTo>
                    <a:pt x="477" y="2253"/>
                  </a:lnTo>
                  <a:cubicBezTo>
                    <a:pt x="453" y="2241"/>
                    <a:pt x="426" y="2235"/>
                    <a:pt x="401" y="2235"/>
                  </a:cubicBezTo>
                  <a:cubicBezTo>
                    <a:pt x="375" y="2235"/>
                    <a:pt x="352" y="2241"/>
                    <a:pt x="334" y="2253"/>
                  </a:cubicBezTo>
                  <a:cubicBezTo>
                    <a:pt x="286" y="2289"/>
                    <a:pt x="250" y="2313"/>
                    <a:pt x="239" y="2372"/>
                  </a:cubicBezTo>
                  <a:cubicBezTo>
                    <a:pt x="227" y="2432"/>
                    <a:pt x="0" y="3694"/>
                    <a:pt x="715" y="4384"/>
                  </a:cubicBezTo>
                  <a:cubicBezTo>
                    <a:pt x="1001" y="4646"/>
                    <a:pt x="1370" y="4789"/>
                    <a:pt x="1846" y="4789"/>
                  </a:cubicBezTo>
                  <a:cubicBezTo>
                    <a:pt x="2013" y="4789"/>
                    <a:pt x="2179" y="4765"/>
                    <a:pt x="2370" y="4742"/>
                  </a:cubicBezTo>
                  <a:lnTo>
                    <a:pt x="2786" y="7444"/>
                  </a:lnTo>
                  <a:cubicBezTo>
                    <a:pt x="2906" y="8242"/>
                    <a:pt x="3346" y="8956"/>
                    <a:pt x="3989" y="9409"/>
                  </a:cubicBezTo>
                  <a:cubicBezTo>
                    <a:pt x="3977" y="9659"/>
                    <a:pt x="4060" y="9921"/>
                    <a:pt x="4227" y="10123"/>
                  </a:cubicBezTo>
                  <a:cubicBezTo>
                    <a:pt x="4418" y="10349"/>
                    <a:pt x="4703" y="10480"/>
                    <a:pt x="5013" y="10480"/>
                  </a:cubicBezTo>
                  <a:lnTo>
                    <a:pt x="6430" y="10480"/>
                  </a:lnTo>
                  <a:cubicBezTo>
                    <a:pt x="6727" y="10480"/>
                    <a:pt x="7013" y="10349"/>
                    <a:pt x="7216" y="10123"/>
                  </a:cubicBezTo>
                  <a:cubicBezTo>
                    <a:pt x="7382" y="9933"/>
                    <a:pt x="7478" y="9683"/>
                    <a:pt x="7454" y="9409"/>
                  </a:cubicBezTo>
                  <a:cubicBezTo>
                    <a:pt x="8109" y="8945"/>
                    <a:pt x="8549" y="8242"/>
                    <a:pt x="8668" y="7444"/>
                  </a:cubicBezTo>
                  <a:lnTo>
                    <a:pt x="9085" y="4742"/>
                  </a:lnTo>
                  <a:cubicBezTo>
                    <a:pt x="9263" y="4765"/>
                    <a:pt x="9442" y="4789"/>
                    <a:pt x="9597" y="4789"/>
                  </a:cubicBezTo>
                  <a:cubicBezTo>
                    <a:pt x="10073" y="4789"/>
                    <a:pt x="10454" y="4646"/>
                    <a:pt x="10728" y="4384"/>
                  </a:cubicBezTo>
                  <a:cubicBezTo>
                    <a:pt x="11430" y="3694"/>
                    <a:pt x="11204" y="2420"/>
                    <a:pt x="11192" y="2372"/>
                  </a:cubicBezTo>
                  <a:cubicBezTo>
                    <a:pt x="11180" y="2325"/>
                    <a:pt x="11145" y="2289"/>
                    <a:pt x="11109" y="2253"/>
                  </a:cubicBezTo>
                  <a:cubicBezTo>
                    <a:pt x="11085" y="2241"/>
                    <a:pt x="11058" y="2235"/>
                    <a:pt x="11032" y="2235"/>
                  </a:cubicBezTo>
                  <a:cubicBezTo>
                    <a:pt x="11005" y="2235"/>
                    <a:pt x="10978" y="2241"/>
                    <a:pt x="10954" y="2253"/>
                  </a:cubicBezTo>
                  <a:lnTo>
                    <a:pt x="9025" y="3218"/>
                  </a:lnTo>
                  <a:cubicBezTo>
                    <a:pt x="8990" y="3122"/>
                    <a:pt x="8966" y="3015"/>
                    <a:pt x="8918" y="2908"/>
                  </a:cubicBezTo>
                  <a:cubicBezTo>
                    <a:pt x="9811" y="2337"/>
                    <a:pt x="9978" y="1610"/>
                    <a:pt x="9942" y="1098"/>
                  </a:cubicBezTo>
                  <a:cubicBezTo>
                    <a:pt x="9918" y="527"/>
                    <a:pt x="9656" y="98"/>
                    <a:pt x="9644" y="86"/>
                  </a:cubicBezTo>
                  <a:cubicBezTo>
                    <a:pt x="9624" y="34"/>
                    <a:pt x="9558" y="1"/>
                    <a:pt x="9494" y="1"/>
                  </a:cubicBezTo>
                  <a:cubicBezTo>
                    <a:pt x="9484" y="1"/>
                    <a:pt x="9475" y="1"/>
                    <a:pt x="9466" y="3"/>
                  </a:cubicBezTo>
                  <a:cubicBezTo>
                    <a:pt x="9394" y="27"/>
                    <a:pt x="9347" y="86"/>
                    <a:pt x="9347" y="158"/>
                  </a:cubicBezTo>
                  <a:cubicBezTo>
                    <a:pt x="9347" y="158"/>
                    <a:pt x="9347" y="467"/>
                    <a:pt x="9168" y="813"/>
                  </a:cubicBezTo>
                  <a:cubicBezTo>
                    <a:pt x="8966" y="1241"/>
                    <a:pt x="8609" y="1527"/>
                    <a:pt x="8132" y="1682"/>
                  </a:cubicBezTo>
                  <a:cubicBezTo>
                    <a:pt x="7489" y="1051"/>
                    <a:pt x="6620" y="694"/>
                    <a:pt x="5715" y="694"/>
                  </a:cubicBezTo>
                  <a:cubicBezTo>
                    <a:pt x="4811" y="694"/>
                    <a:pt x="3941" y="1051"/>
                    <a:pt x="3310" y="1682"/>
                  </a:cubicBezTo>
                  <a:cubicBezTo>
                    <a:pt x="2810" y="1527"/>
                    <a:pt x="2453" y="1241"/>
                    <a:pt x="2263" y="813"/>
                  </a:cubicBezTo>
                  <a:cubicBezTo>
                    <a:pt x="2096" y="467"/>
                    <a:pt x="2084" y="170"/>
                    <a:pt x="2084" y="158"/>
                  </a:cubicBezTo>
                  <a:cubicBezTo>
                    <a:pt x="2084" y="86"/>
                    <a:pt x="2036" y="27"/>
                    <a:pt x="1965" y="3"/>
                  </a:cubicBezTo>
                  <a:cubicBezTo>
                    <a:pt x="1956" y="1"/>
                    <a:pt x="1946" y="1"/>
                    <a:pt x="193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48" name="Google Shape;11889;p81">
              <a:extLst>
                <a:ext uri="{FF2B5EF4-FFF2-40B4-BE49-F238E27FC236}">
                  <a16:creationId xmlns:a16="http://schemas.microsoft.com/office/drawing/2014/main" id="{B440ECAB-6BC5-FADA-A906-F4214A4E2F43}"/>
                </a:ext>
              </a:extLst>
            </p:cNvPr>
            <p:cNvSpPr/>
            <p:nvPr/>
          </p:nvSpPr>
          <p:spPr>
            <a:xfrm>
              <a:off x="1498893" y="2108338"/>
              <a:ext cx="43840" cy="49568"/>
            </a:xfrm>
            <a:custGeom>
              <a:avLst/>
              <a:gdLst/>
              <a:ahLst/>
              <a:cxnLst/>
              <a:rect l="l" t="t" r="r" b="b"/>
              <a:pathLst>
                <a:path w="1370" h="1549" extrusionOk="0">
                  <a:moveTo>
                    <a:pt x="679" y="1"/>
                  </a:moveTo>
                  <a:cubicBezTo>
                    <a:pt x="310" y="1"/>
                    <a:pt x="1" y="299"/>
                    <a:pt x="1" y="680"/>
                  </a:cubicBezTo>
                  <a:lnTo>
                    <a:pt x="1" y="858"/>
                  </a:lnTo>
                  <a:cubicBezTo>
                    <a:pt x="1" y="1227"/>
                    <a:pt x="298" y="1549"/>
                    <a:pt x="679" y="1549"/>
                  </a:cubicBezTo>
                  <a:cubicBezTo>
                    <a:pt x="1072" y="1549"/>
                    <a:pt x="1370" y="1251"/>
                    <a:pt x="1370" y="858"/>
                  </a:cubicBezTo>
                  <a:lnTo>
                    <a:pt x="1370" y="680"/>
                  </a:lnTo>
                  <a:cubicBezTo>
                    <a:pt x="1370" y="596"/>
                    <a:pt x="1298" y="513"/>
                    <a:pt x="1203" y="513"/>
                  </a:cubicBezTo>
                  <a:cubicBezTo>
                    <a:pt x="1120" y="513"/>
                    <a:pt x="1036" y="596"/>
                    <a:pt x="1036" y="680"/>
                  </a:cubicBezTo>
                  <a:lnTo>
                    <a:pt x="1036" y="858"/>
                  </a:lnTo>
                  <a:cubicBezTo>
                    <a:pt x="1036" y="1049"/>
                    <a:pt x="870" y="1215"/>
                    <a:pt x="679" y="1215"/>
                  </a:cubicBezTo>
                  <a:cubicBezTo>
                    <a:pt x="489" y="1215"/>
                    <a:pt x="322" y="1049"/>
                    <a:pt x="322" y="858"/>
                  </a:cubicBezTo>
                  <a:lnTo>
                    <a:pt x="322" y="680"/>
                  </a:lnTo>
                  <a:cubicBezTo>
                    <a:pt x="322" y="489"/>
                    <a:pt x="489" y="322"/>
                    <a:pt x="679" y="322"/>
                  </a:cubicBezTo>
                  <a:cubicBezTo>
                    <a:pt x="775" y="322"/>
                    <a:pt x="846" y="251"/>
                    <a:pt x="846" y="156"/>
                  </a:cubicBezTo>
                  <a:cubicBezTo>
                    <a:pt x="846" y="72"/>
                    <a:pt x="775" y="1"/>
                    <a:pt x="67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49" name="Google Shape;11890;p81">
              <a:extLst>
                <a:ext uri="{FF2B5EF4-FFF2-40B4-BE49-F238E27FC236}">
                  <a16:creationId xmlns:a16="http://schemas.microsoft.com/office/drawing/2014/main" id="{A6F5BA1B-0C35-4EBA-8DE4-6A4AFEF69558}"/>
                </a:ext>
              </a:extLst>
            </p:cNvPr>
            <p:cNvSpPr/>
            <p:nvPr/>
          </p:nvSpPr>
          <p:spPr>
            <a:xfrm>
              <a:off x="1620429" y="2108338"/>
              <a:ext cx="43840" cy="49568"/>
            </a:xfrm>
            <a:custGeom>
              <a:avLst/>
              <a:gdLst/>
              <a:ahLst/>
              <a:cxnLst/>
              <a:rect l="l" t="t" r="r" b="b"/>
              <a:pathLst>
                <a:path w="1370" h="1549" extrusionOk="0">
                  <a:moveTo>
                    <a:pt x="679" y="1"/>
                  </a:moveTo>
                  <a:cubicBezTo>
                    <a:pt x="310" y="1"/>
                    <a:pt x="1" y="299"/>
                    <a:pt x="1" y="680"/>
                  </a:cubicBezTo>
                  <a:lnTo>
                    <a:pt x="1" y="858"/>
                  </a:lnTo>
                  <a:cubicBezTo>
                    <a:pt x="1" y="1227"/>
                    <a:pt x="298" y="1549"/>
                    <a:pt x="679" y="1549"/>
                  </a:cubicBezTo>
                  <a:cubicBezTo>
                    <a:pt x="1048" y="1549"/>
                    <a:pt x="1370" y="1251"/>
                    <a:pt x="1370" y="858"/>
                  </a:cubicBezTo>
                  <a:lnTo>
                    <a:pt x="1370" y="680"/>
                  </a:lnTo>
                  <a:cubicBezTo>
                    <a:pt x="1370" y="596"/>
                    <a:pt x="1287" y="513"/>
                    <a:pt x="1203" y="513"/>
                  </a:cubicBezTo>
                  <a:cubicBezTo>
                    <a:pt x="1108" y="513"/>
                    <a:pt x="1037" y="596"/>
                    <a:pt x="1037" y="680"/>
                  </a:cubicBezTo>
                  <a:lnTo>
                    <a:pt x="1037" y="858"/>
                  </a:lnTo>
                  <a:cubicBezTo>
                    <a:pt x="1037" y="1049"/>
                    <a:pt x="870" y="1215"/>
                    <a:pt x="679" y="1215"/>
                  </a:cubicBezTo>
                  <a:cubicBezTo>
                    <a:pt x="489" y="1215"/>
                    <a:pt x="322" y="1049"/>
                    <a:pt x="322" y="858"/>
                  </a:cubicBezTo>
                  <a:lnTo>
                    <a:pt x="322" y="680"/>
                  </a:lnTo>
                  <a:cubicBezTo>
                    <a:pt x="322" y="489"/>
                    <a:pt x="489" y="322"/>
                    <a:pt x="679" y="322"/>
                  </a:cubicBezTo>
                  <a:cubicBezTo>
                    <a:pt x="775" y="322"/>
                    <a:pt x="846" y="251"/>
                    <a:pt x="846" y="156"/>
                  </a:cubicBezTo>
                  <a:cubicBezTo>
                    <a:pt x="846" y="72"/>
                    <a:pt x="775" y="1"/>
                    <a:pt x="67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50" name="Google Shape;11891;p81">
              <a:extLst>
                <a:ext uri="{FF2B5EF4-FFF2-40B4-BE49-F238E27FC236}">
                  <a16:creationId xmlns:a16="http://schemas.microsoft.com/office/drawing/2014/main" id="{0B25993B-BA39-F1E3-8C20-BFCF00F514CF}"/>
                </a:ext>
              </a:extLst>
            </p:cNvPr>
            <p:cNvSpPr/>
            <p:nvPr/>
          </p:nvSpPr>
          <p:spPr>
            <a:xfrm>
              <a:off x="1548813" y="2263314"/>
              <a:ext cx="15264" cy="21088"/>
            </a:xfrm>
            <a:custGeom>
              <a:avLst/>
              <a:gdLst/>
              <a:ahLst/>
              <a:cxnLst/>
              <a:rect l="l" t="t" r="r" b="b"/>
              <a:pathLst>
                <a:path w="477" h="659" extrusionOk="0">
                  <a:moveTo>
                    <a:pt x="283" y="0"/>
                  </a:moveTo>
                  <a:cubicBezTo>
                    <a:pt x="240" y="0"/>
                    <a:pt x="200" y="19"/>
                    <a:pt x="167" y="51"/>
                  </a:cubicBezTo>
                  <a:cubicBezTo>
                    <a:pt x="48" y="182"/>
                    <a:pt x="0" y="337"/>
                    <a:pt x="0" y="492"/>
                  </a:cubicBezTo>
                  <a:cubicBezTo>
                    <a:pt x="0" y="587"/>
                    <a:pt x="72" y="659"/>
                    <a:pt x="167" y="659"/>
                  </a:cubicBezTo>
                  <a:cubicBezTo>
                    <a:pt x="250" y="659"/>
                    <a:pt x="334" y="587"/>
                    <a:pt x="334" y="492"/>
                  </a:cubicBezTo>
                  <a:cubicBezTo>
                    <a:pt x="334" y="408"/>
                    <a:pt x="358" y="337"/>
                    <a:pt x="417" y="254"/>
                  </a:cubicBezTo>
                  <a:cubicBezTo>
                    <a:pt x="477" y="194"/>
                    <a:pt x="465" y="99"/>
                    <a:pt x="393" y="39"/>
                  </a:cubicBezTo>
                  <a:cubicBezTo>
                    <a:pt x="356" y="13"/>
                    <a:pt x="318" y="0"/>
                    <a:pt x="28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51" name="Google Shape;11892;p81">
              <a:extLst>
                <a:ext uri="{FF2B5EF4-FFF2-40B4-BE49-F238E27FC236}">
                  <a16:creationId xmlns:a16="http://schemas.microsoft.com/office/drawing/2014/main" id="{F791DAD0-D6A2-C326-5B09-1597D0E1AE58}"/>
                </a:ext>
              </a:extLst>
            </p:cNvPr>
            <p:cNvSpPr/>
            <p:nvPr/>
          </p:nvSpPr>
          <p:spPr>
            <a:xfrm>
              <a:off x="1599469" y="2263186"/>
              <a:ext cx="15296" cy="21216"/>
            </a:xfrm>
            <a:custGeom>
              <a:avLst/>
              <a:gdLst/>
              <a:ahLst/>
              <a:cxnLst/>
              <a:rect l="l" t="t" r="r" b="b"/>
              <a:pathLst>
                <a:path w="478" h="663" extrusionOk="0">
                  <a:moveTo>
                    <a:pt x="180" y="0"/>
                  </a:moveTo>
                  <a:cubicBezTo>
                    <a:pt x="140" y="0"/>
                    <a:pt x="101" y="15"/>
                    <a:pt x="72" y="43"/>
                  </a:cubicBezTo>
                  <a:cubicBezTo>
                    <a:pt x="1" y="91"/>
                    <a:pt x="1" y="198"/>
                    <a:pt x="60" y="258"/>
                  </a:cubicBezTo>
                  <a:cubicBezTo>
                    <a:pt x="120" y="341"/>
                    <a:pt x="144" y="412"/>
                    <a:pt x="144" y="496"/>
                  </a:cubicBezTo>
                  <a:cubicBezTo>
                    <a:pt x="144" y="591"/>
                    <a:pt x="215" y="663"/>
                    <a:pt x="310" y="663"/>
                  </a:cubicBezTo>
                  <a:cubicBezTo>
                    <a:pt x="394" y="663"/>
                    <a:pt x="477" y="591"/>
                    <a:pt x="477" y="496"/>
                  </a:cubicBezTo>
                  <a:cubicBezTo>
                    <a:pt x="453" y="353"/>
                    <a:pt x="394" y="186"/>
                    <a:pt x="299" y="55"/>
                  </a:cubicBezTo>
                  <a:cubicBezTo>
                    <a:pt x="267" y="18"/>
                    <a:pt x="223" y="0"/>
                    <a:pt x="18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52" name="Google Shape;11893;p81">
              <a:extLst>
                <a:ext uri="{FF2B5EF4-FFF2-40B4-BE49-F238E27FC236}">
                  <a16:creationId xmlns:a16="http://schemas.microsoft.com/office/drawing/2014/main" id="{6BEDDE0C-DB7E-2A63-F7EE-EC57538B4477}"/>
                </a:ext>
              </a:extLst>
            </p:cNvPr>
            <p:cNvSpPr/>
            <p:nvPr/>
          </p:nvSpPr>
          <p:spPr>
            <a:xfrm>
              <a:off x="1631117" y="2062130"/>
              <a:ext cx="22496" cy="23392"/>
            </a:xfrm>
            <a:custGeom>
              <a:avLst/>
              <a:gdLst/>
              <a:ahLst/>
              <a:cxnLst/>
              <a:rect l="l" t="t" r="r" b="b"/>
              <a:pathLst>
                <a:path w="703" h="731" extrusionOk="0">
                  <a:moveTo>
                    <a:pt x="521" y="0"/>
                  </a:moveTo>
                  <a:cubicBezTo>
                    <a:pt x="470" y="0"/>
                    <a:pt x="422" y="24"/>
                    <a:pt x="393" y="76"/>
                  </a:cubicBezTo>
                  <a:cubicBezTo>
                    <a:pt x="286" y="207"/>
                    <a:pt x="179" y="338"/>
                    <a:pt x="60" y="457"/>
                  </a:cubicBezTo>
                  <a:cubicBezTo>
                    <a:pt x="0" y="516"/>
                    <a:pt x="0" y="623"/>
                    <a:pt x="60" y="683"/>
                  </a:cubicBezTo>
                  <a:cubicBezTo>
                    <a:pt x="95" y="707"/>
                    <a:pt x="143" y="730"/>
                    <a:pt x="179" y="730"/>
                  </a:cubicBezTo>
                  <a:cubicBezTo>
                    <a:pt x="226" y="730"/>
                    <a:pt x="274" y="707"/>
                    <a:pt x="298" y="683"/>
                  </a:cubicBezTo>
                  <a:cubicBezTo>
                    <a:pt x="441" y="552"/>
                    <a:pt x="560" y="397"/>
                    <a:pt x="655" y="254"/>
                  </a:cubicBezTo>
                  <a:cubicBezTo>
                    <a:pt x="703" y="195"/>
                    <a:pt x="691" y="88"/>
                    <a:pt x="619" y="28"/>
                  </a:cubicBezTo>
                  <a:cubicBezTo>
                    <a:pt x="587" y="10"/>
                    <a:pt x="553" y="0"/>
                    <a:pt x="52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53" name="Google Shape;11894;p81">
            <a:extLst>
              <a:ext uri="{FF2B5EF4-FFF2-40B4-BE49-F238E27FC236}">
                <a16:creationId xmlns:a16="http://schemas.microsoft.com/office/drawing/2014/main" id="{B5B19662-CB9C-9786-04EB-B4E1725A1449}"/>
              </a:ext>
            </a:extLst>
          </p:cNvPr>
          <p:cNvGrpSpPr/>
          <p:nvPr/>
        </p:nvGrpSpPr>
        <p:grpSpPr>
          <a:xfrm>
            <a:off x="6048736" y="4159540"/>
            <a:ext cx="707200" cy="629504"/>
            <a:chOff x="3052237" y="2003570"/>
            <a:chExt cx="353600" cy="314752"/>
          </a:xfrm>
          <a:solidFill>
            <a:srgbClr val="00B050"/>
          </a:solidFill>
        </p:grpSpPr>
        <p:sp>
          <p:nvSpPr>
            <p:cNvPr id="54" name="Google Shape;11895;p81">
              <a:extLst>
                <a:ext uri="{FF2B5EF4-FFF2-40B4-BE49-F238E27FC236}">
                  <a16:creationId xmlns:a16="http://schemas.microsoft.com/office/drawing/2014/main" id="{54076433-1B65-FA58-C5A2-007D2C3289A3}"/>
                </a:ext>
              </a:extLst>
            </p:cNvPr>
            <p:cNvSpPr/>
            <p:nvPr/>
          </p:nvSpPr>
          <p:spPr>
            <a:xfrm>
              <a:off x="3261773" y="2108338"/>
              <a:ext cx="48800" cy="59488"/>
            </a:xfrm>
            <a:custGeom>
              <a:avLst/>
              <a:gdLst/>
              <a:ahLst/>
              <a:cxnLst/>
              <a:rect l="l" t="t" r="r" b="b"/>
              <a:pathLst>
                <a:path w="1525" h="1859" extrusionOk="0">
                  <a:moveTo>
                    <a:pt x="763" y="1"/>
                  </a:moveTo>
                  <a:cubicBezTo>
                    <a:pt x="346" y="1"/>
                    <a:pt x="1" y="334"/>
                    <a:pt x="1" y="751"/>
                  </a:cubicBezTo>
                  <a:lnTo>
                    <a:pt x="1" y="1096"/>
                  </a:lnTo>
                  <a:cubicBezTo>
                    <a:pt x="1" y="1513"/>
                    <a:pt x="346" y="1858"/>
                    <a:pt x="763" y="1858"/>
                  </a:cubicBezTo>
                  <a:cubicBezTo>
                    <a:pt x="1180" y="1858"/>
                    <a:pt x="1525" y="1513"/>
                    <a:pt x="1525" y="1096"/>
                  </a:cubicBezTo>
                  <a:lnTo>
                    <a:pt x="1525" y="751"/>
                  </a:lnTo>
                  <a:cubicBezTo>
                    <a:pt x="1525" y="668"/>
                    <a:pt x="1489" y="549"/>
                    <a:pt x="1453" y="441"/>
                  </a:cubicBezTo>
                  <a:cubicBezTo>
                    <a:pt x="1419" y="390"/>
                    <a:pt x="1360" y="351"/>
                    <a:pt x="1303" y="351"/>
                  </a:cubicBezTo>
                  <a:cubicBezTo>
                    <a:pt x="1281" y="351"/>
                    <a:pt x="1259" y="357"/>
                    <a:pt x="1239" y="370"/>
                  </a:cubicBezTo>
                  <a:cubicBezTo>
                    <a:pt x="1168" y="418"/>
                    <a:pt x="1120" y="501"/>
                    <a:pt x="1168" y="572"/>
                  </a:cubicBezTo>
                  <a:cubicBezTo>
                    <a:pt x="1191" y="632"/>
                    <a:pt x="1215" y="691"/>
                    <a:pt x="1215" y="775"/>
                  </a:cubicBezTo>
                  <a:lnTo>
                    <a:pt x="1215" y="1108"/>
                  </a:lnTo>
                  <a:cubicBezTo>
                    <a:pt x="1215" y="1346"/>
                    <a:pt x="1013" y="1561"/>
                    <a:pt x="763" y="1561"/>
                  </a:cubicBezTo>
                  <a:cubicBezTo>
                    <a:pt x="525" y="1561"/>
                    <a:pt x="322" y="1370"/>
                    <a:pt x="322" y="1108"/>
                  </a:cubicBezTo>
                  <a:lnTo>
                    <a:pt x="322" y="775"/>
                  </a:lnTo>
                  <a:cubicBezTo>
                    <a:pt x="322" y="537"/>
                    <a:pt x="513" y="322"/>
                    <a:pt x="763" y="322"/>
                  </a:cubicBezTo>
                  <a:cubicBezTo>
                    <a:pt x="858" y="322"/>
                    <a:pt x="930" y="251"/>
                    <a:pt x="930" y="156"/>
                  </a:cubicBezTo>
                  <a:cubicBezTo>
                    <a:pt x="930" y="72"/>
                    <a:pt x="858" y="1"/>
                    <a:pt x="76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55" name="Google Shape;11896;p81">
              <a:extLst>
                <a:ext uri="{FF2B5EF4-FFF2-40B4-BE49-F238E27FC236}">
                  <a16:creationId xmlns:a16="http://schemas.microsoft.com/office/drawing/2014/main" id="{6C704C45-8016-A1DB-2691-9654E05F1C29}"/>
                </a:ext>
              </a:extLst>
            </p:cNvPr>
            <p:cNvSpPr/>
            <p:nvPr/>
          </p:nvSpPr>
          <p:spPr>
            <a:xfrm>
              <a:off x="3146349" y="2108338"/>
              <a:ext cx="48416" cy="59488"/>
            </a:xfrm>
            <a:custGeom>
              <a:avLst/>
              <a:gdLst/>
              <a:ahLst/>
              <a:cxnLst/>
              <a:rect l="l" t="t" r="r" b="b"/>
              <a:pathLst>
                <a:path w="1513" h="1859" extrusionOk="0">
                  <a:moveTo>
                    <a:pt x="750" y="1"/>
                  </a:moveTo>
                  <a:cubicBezTo>
                    <a:pt x="334" y="1"/>
                    <a:pt x="0" y="334"/>
                    <a:pt x="0" y="751"/>
                  </a:cubicBezTo>
                  <a:lnTo>
                    <a:pt x="0" y="1096"/>
                  </a:lnTo>
                  <a:cubicBezTo>
                    <a:pt x="0" y="1513"/>
                    <a:pt x="334" y="1858"/>
                    <a:pt x="750" y="1858"/>
                  </a:cubicBezTo>
                  <a:cubicBezTo>
                    <a:pt x="1167" y="1858"/>
                    <a:pt x="1512" y="1513"/>
                    <a:pt x="1512" y="1096"/>
                  </a:cubicBezTo>
                  <a:lnTo>
                    <a:pt x="1512" y="751"/>
                  </a:lnTo>
                  <a:cubicBezTo>
                    <a:pt x="1512" y="668"/>
                    <a:pt x="1489" y="549"/>
                    <a:pt x="1441" y="441"/>
                  </a:cubicBezTo>
                  <a:cubicBezTo>
                    <a:pt x="1407" y="390"/>
                    <a:pt x="1354" y="351"/>
                    <a:pt x="1296" y="351"/>
                  </a:cubicBezTo>
                  <a:cubicBezTo>
                    <a:pt x="1273" y="351"/>
                    <a:pt x="1250" y="357"/>
                    <a:pt x="1227" y="370"/>
                  </a:cubicBezTo>
                  <a:cubicBezTo>
                    <a:pt x="1155" y="418"/>
                    <a:pt x="1108" y="501"/>
                    <a:pt x="1155" y="572"/>
                  </a:cubicBezTo>
                  <a:cubicBezTo>
                    <a:pt x="1191" y="632"/>
                    <a:pt x="1203" y="691"/>
                    <a:pt x="1203" y="775"/>
                  </a:cubicBezTo>
                  <a:lnTo>
                    <a:pt x="1203" y="1108"/>
                  </a:lnTo>
                  <a:cubicBezTo>
                    <a:pt x="1203" y="1346"/>
                    <a:pt x="1012" y="1561"/>
                    <a:pt x="750" y="1561"/>
                  </a:cubicBezTo>
                  <a:cubicBezTo>
                    <a:pt x="512" y="1561"/>
                    <a:pt x="310" y="1370"/>
                    <a:pt x="310" y="1108"/>
                  </a:cubicBezTo>
                  <a:lnTo>
                    <a:pt x="310" y="775"/>
                  </a:lnTo>
                  <a:cubicBezTo>
                    <a:pt x="310" y="537"/>
                    <a:pt x="500" y="322"/>
                    <a:pt x="750" y="322"/>
                  </a:cubicBezTo>
                  <a:cubicBezTo>
                    <a:pt x="846" y="322"/>
                    <a:pt x="917" y="251"/>
                    <a:pt x="917" y="156"/>
                  </a:cubicBezTo>
                  <a:cubicBezTo>
                    <a:pt x="917" y="72"/>
                    <a:pt x="846" y="1"/>
                    <a:pt x="75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56" name="Google Shape;11897;p81">
              <a:extLst>
                <a:ext uri="{FF2B5EF4-FFF2-40B4-BE49-F238E27FC236}">
                  <a16:creationId xmlns:a16="http://schemas.microsoft.com/office/drawing/2014/main" id="{399DD5B2-F5D6-44D2-77F7-D5AD05E5A68B}"/>
                </a:ext>
              </a:extLst>
            </p:cNvPr>
            <p:cNvSpPr/>
            <p:nvPr/>
          </p:nvSpPr>
          <p:spPr>
            <a:xfrm>
              <a:off x="3052237" y="2003570"/>
              <a:ext cx="353600" cy="314752"/>
            </a:xfrm>
            <a:custGeom>
              <a:avLst/>
              <a:gdLst/>
              <a:ahLst/>
              <a:cxnLst/>
              <a:rect l="l" t="t" r="r" b="b"/>
              <a:pathLst>
                <a:path w="11050" h="9836" extrusionOk="0">
                  <a:moveTo>
                    <a:pt x="2227" y="334"/>
                  </a:moveTo>
                  <a:cubicBezTo>
                    <a:pt x="2477" y="334"/>
                    <a:pt x="2786" y="429"/>
                    <a:pt x="3013" y="513"/>
                  </a:cubicBezTo>
                  <a:cubicBezTo>
                    <a:pt x="2144" y="989"/>
                    <a:pt x="2013" y="2049"/>
                    <a:pt x="1882" y="3061"/>
                  </a:cubicBezTo>
                  <a:cubicBezTo>
                    <a:pt x="1786" y="3894"/>
                    <a:pt x="1667" y="4763"/>
                    <a:pt x="1179" y="5275"/>
                  </a:cubicBezTo>
                  <a:cubicBezTo>
                    <a:pt x="1138" y="5316"/>
                    <a:pt x="1091" y="5329"/>
                    <a:pt x="1054" y="5329"/>
                  </a:cubicBezTo>
                  <a:cubicBezTo>
                    <a:pt x="1038" y="5329"/>
                    <a:pt x="1023" y="5326"/>
                    <a:pt x="1012" y="5323"/>
                  </a:cubicBezTo>
                  <a:cubicBezTo>
                    <a:pt x="953" y="5311"/>
                    <a:pt x="893" y="5263"/>
                    <a:pt x="881" y="5204"/>
                  </a:cubicBezTo>
                  <a:cubicBezTo>
                    <a:pt x="798" y="4906"/>
                    <a:pt x="691" y="4418"/>
                    <a:pt x="703" y="3668"/>
                  </a:cubicBezTo>
                  <a:cubicBezTo>
                    <a:pt x="715" y="2918"/>
                    <a:pt x="512" y="2620"/>
                    <a:pt x="346" y="2513"/>
                  </a:cubicBezTo>
                  <a:cubicBezTo>
                    <a:pt x="465" y="2037"/>
                    <a:pt x="1012" y="334"/>
                    <a:pt x="2227" y="334"/>
                  </a:cubicBezTo>
                  <a:close/>
                  <a:moveTo>
                    <a:pt x="5513" y="5847"/>
                  </a:moveTo>
                  <a:cubicBezTo>
                    <a:pt x="5977" y="5847"/>
                    <a:pt x="6370" y="6085"/>
                    <a:pt x="6370" y="6382"/>
                  </a:cubicBezTo>
                  <a:cubicBezTo>
                    <a:pt x="6370" y="6632"/>
                    <a:pt x="6001" y="6811"/>
                    <a:pt x="5739" y="6930"/>
                  </a:cubicBezTo>
                  <a:lnTo>
                    <a:pt x="5715" y="6930"/>
                  </a:lnTo>
                  <a:cubicBezTo>
                    <a:pt x="5650" y="6960"/>
                    <a:pt x="5576" y="6975"/>
                    <a:pt x="5501" y="6975"/>
                  </a:cubicBezTo>
                  <a:cubicBezTo>
                    <a:pt x="5427" y="6975"/>
                    <a:pt x="5352" y="6960"/>
                    <a:pt x="5287" y="6930"/>
                  </a:cubicBezTo>
                  <a:lnTo>
                    <a:pt x="5275" y="6930"/>
                  </a:lnTo>
                  <a:cubicBezTo>
                    <a:pt x="5001" y="6811"/>
                    <a:pt x="4632" y="6632"/>
                    <a:pt x="4632" y="6382"/>
                  </a:cubicBezTo>
                  <a:cubicBezTo>
                    <a:pt x="4632" y="6097"/>
                    <a:pt x="5037" y="5847"/>
                    <a:pt x="5513" y="5847"/>
                  </a:cubicBezTo>
                  <a:close/>
                  <a:moveTo>
                    <a:pt x="8847" y="298"/>
                  </a:moveTo>
                  <a:cubicBezTo>
                    <a:pt x="10061" y="298"/>
                    <a:pt x="10597" y="1989"/>
                    <a:pt x="10716" y="2465"/>
                  </a:cubicBezTo>
                  <a:cubicBezTo>
                    <a:pt x="10502" y="2620"/>
                    <a:pt x="10276" y="2918"/>
                    <a:pt x="10287" y="3656"/>
                  </a:cubicBezTo>
                  <a:cubicBezTo>
                    <a:pt x="10299" y="4406"/>
                    <a:pt x="10204" y="4894"/>
                    <a:pt x="10109" y="5192"/>
                  </a:cubicBezTo>
                  <a:cubicBezTo>
                    <a:pt x="10097" y="5251"/>
                    <a:pt x="10037" y="5299"/>
                    <a:pt x="9978" y="5311"/>
                  </a:cubicBezTo>
                  <a:cubicBezTo>
                    <a:pt x="9968" y="5311"/>
                    <a:pt x="9955" y="5312"/>
                    <a:pt x="9940" y="5312"/>
                  </a:cubicBezTo>
                  <a:cubicBezTo>
                    <a:pt x="9902" y="5312"/>
                    <a:pt x="9854" y="5306"/>
                    <a:pt x="9811" y="5263"/>
                  </a:cubicBezTo>
                  <a:cubicBezTo>
                    <a:pt x="9311" y="4739"/>
                    <a:pt x="9204" y="3882"/>
                    <a:pt x="9097" y="3049"/>
                  </a:cubicBezTo>
                  <a:cubicBezTo>
                    <a:pt x="9025" y="2501"/>
                    <a:pt x="8966" y="1918"/>
                    <a:pt x="8763" y="1441"/>
                  </a:cubicBezTo>
                  <a:cubicBezTo>
                    <a:pt x="8745" y="1369"/>
                    <a:pt x="8678" y="1337"/>
                    <a:pt x="8616" y="1337"/>
                  </a:cubicBezTo>
                  <a:cubicBezTo>
                    <a:pt x="8597" y="1337"/>
                    <a:pt x="8578" y="1340"/>
                    <a:pt x="8561" y="1346"/>
                  </a:cubicBezTo>
                  <a:cubicBezTo>
                    <a:pt x="8466" y="1382"/>
                    <a:pt x="8442" y="1489"/>
                    <a:pt x="8466" y="1560"/>
                  </a:cubicBezTo>
                  <a:cubicBezTo>
                    <a:pt x="8656" y="1989"/>
                    <a:pt x="8716" y="2525"/>
                    <a:pt x="8787" y="3072"/>
                  </a:cubicBezTo>
                  <a:cubicBezTo>
                    <a:pt x="8871" y="3787"/>
                    <a:pt x="8966" y="4513"/>
                    <a:pt x="9311" y="5097"/>
                  </a:cubicBezTo>
                  <a:cubicBezTo>
                    <a:pt x="9228" y="5739"/>
                    <a:pt x="8966" y="6251"/>
                    <a:pt x="8752" y="6561"/>
                  </a:cubicBezTo>
                  <a:cubicBezTo>
                    <a:pt x="8561" y="6847"/>
                    <a:pt x="8323" y="7085"/>
                    <a:pt x="8085" y="7263"/>
                  </a:cubicBezTo>
                  <a:cubicBezTo>
                    <a:pt x="8073" y="6978"/>
                    <a:pt x="7906" y="6704"/>
                    <a:pt x="7632" y="6513"/>
                  </a:cubicBezTo>
                  <a:cubicBezTo>
                    <a:pt x="7382" y="6323"/>
                    <a:pt x="7037" y="6216"/>
                    <a:pt x="6680" y="6204"/>
                  </a:cubicBezTo>
                  <a:cubicBezTo>
                    <a:pt x="6585" y="5799"/>
                    <a:pt x="6108" y="5513"/>
                    <a:pt x="5513" y="5513"/>
                  </a:cubicBezTo>
                  <a:cubicBezTo>
                    <a:pt x="4918" y="5513"/>
                    <a:pt x="4441" y="5811"/>
                    <a:pt x="4334" y="6204"/>
                  </a:cubicBezTo>
                  <a:cubicBezTo>
                    <a:pt x="4263" y="6204"/>
                    <a:pt x="4191" y="6216"/>
                    <a:pt x="4108" y="6216"/>
                  </a:cubicBezTo>
                  <a:cubicBezTo>
                    <a:pt x="4025" y="6228"/>
                    <a:pt x="3965" y="6311"/>
                    <a:pt x="3977" y="6394"/>
                  </a:cubicBezTo>
                  <a:cubicBezTo>
                    <a:pt x="3989" y="6466"/>
                    <a:pt x="4049" y="6525"/>
                    <a:pt x="4144" y="6525"/>
                  </a:cubicBezTo>
                  <a:lnTo>
                    <a:pt x="4168" y="6525"/>
                  </a:lnTo>
                  <a:cubicBezTo>
                    <a:pt x="4227" y="6513"/>
                    <a:pt x="4287" y="6513"/>
                    <a:pt x="4346" y="6513"/>
                  </a:cubicBezTo>
                  <a:cubicBezTo>
                    <a:pt x="4453" y="6871"/>
                    <a:pt x="4870" y="7061"/>
                    <a:pt x="5156" y="7192"/>
                  </a:cubicBezTo>
                  <a:lnTo>
                    <a:pt x="5168" y="7192"/>
                  </a:lnTo>
                  <a:cubicBezTo>
                    <a:pt x="5287" y="7240"/>
                    <a:pt x="5406" y="7275"/>
                    <a:pt x="5525" y="7275"/>
                  </a:cubicBezTo>
                  <a:cubicBezTo>
                    <a:pt x="5644" y="7275"/>
                    <a:pt x="5763" y="7240"/>
                    <a:pt x="5882" y="7192"/>
                  </a:cubicBezTo>
                  <a:lnTo>
                    <a:pt x="5894" y="7192"/>
                  </a:lnTo>
                  <a:cubicBezTo>
                    <a:pt x="6192" y="7061"/>
                    <a:pt x="6608" y="6871"/>
                    <a:pt x="6704" y="6513"/>
                  </a:cubicBezTo>
                  <a:cubicBezTo>
                    <a:pt x="7299" y="6525"/>
                    <a:pt x="7787" y="6882"/>
                    <a:pt x="7787" y="7299"/>
                  </a:cubicBezTo>
                  <a:cubicBezTo>
                    <a:pt x="7787" y="7728"/>
                    <a:pt x="7287" y="8085"/>
                    <a:pt x="6656" y="8085"/>
                  </a:cubicBezTo>
                  <a:cubicBezTo>
                    <a:pt x="6346" y="8085"/>
                    <a:pt x="6049" y="8002"/>
                    <a:pt x="5834" y="7835"/>
                  </a:cubicBezTo>
                  <a:cubicBezTo>
                    <a:pt x="5745" y="7769"/>
                    <a:pt x="5641" y="7737"/>
                    <a:pt x="5537" y="7737"/>
                  </a:cubicBezTo>
                  <a:cubicBezTo>
                    <a:pt x="5433" y="7737"/>
                    <a:pt x="5328" y="7769"/>
                    <a:pt x="5239" y="7835"/>
                  </a:cubicBezTo>
                  <a:cubicBezTo>
                    <a:pt x="5025" y="8002"/>
                    <a:pt x="4739" y="8085"/>
                    <a:pt x="4430" y="8085"/>
                  </a:cubicBezTo>
                  <a:cubicBezTo>
                    <a:pt x="3799" y="8085"/>
                    <a:pt x="3298" y="7740"/>
                    <a:pt x="3298" y="7299"/>
                  </a:cubicBezTo>
                  <a:cubicBezTo>
                    <a:pt x="3298" y="7109"/>
                    <a:pt x="3394" y="6930"/>
                    <a:pt x="3572" y="6775"/>
                  </a:cubicBezTo>
                  <a:cubicBezTo>
                    <a:pt x="3656" y="6716"/>
                    <a:pt x="3656" y="6621"/>
                    <a:pt x="3608" y="6561"/>
                  </a:cubicBezTo>
                  <a:cubicBezTo>
                    <a:pt x="3578" y="6523"/>
                    <a:pt x="3519" y="6500"/>
                    <a:pt x="3465" y="6500"/>
                  </a:cubicBezTo>
                  <a:cubicBezTo>
                    <a:pt x="3434" y="6500"/>
                    <a:pt x="3404" y="6508"/>
                    <a:pt x="3382" y="6525"/>
                  </a:cubicBezTo>
                  <a:cubicBezTo>
                    <a:pt x="3132" y="6716"/>
                    <a:pt x="2989" y="6978"/>
                    <a:pt x="2977" y="7240"/>
                  </a:cubicBezTo>
                  <a:cubicBezTo>
                    <a:pt x="2739" y="7061"/>
                    <a:pt x="2501" y="6823"/>
                    <a:pt x="2310" y="6549"/>
                  </a:cubicBezTo>
                  <a:cubicBezTo>
                    <a:pt x="2096" y="6228"/>
                    <a:pt x="1834" y="5739"/>
                    <a:pt x="1763" y="5085"/>
                  </a:cubicBezTo>
                  <a:cubicBezTo>
                    <a:pt x="2096" y="4513"/>
                    <a:pt x="2191" y="3775"/>
                    <a:pt x="2275" y="3061"/>
                  </a:cubicBezTo>
                  <a:cubicBezTo>
                    <a:pt x="2358" y="2489"/>
                    <a:pt x="2417" y="1953"/>
                    <a:pt x="2596" y="1513"/>
                  </a:cubicBezTo>
                  <a:cubicBezTo>
                    <a:pt x="2786" y="1048"/>
                    <a:pt x="3072" y="786"/>
                    <a:pt x="3489" y="632"/>
                  </a:cubicBezTo>
                  <a:cubicBezTo>
                    <a:pt x="3627" y="681"/>
                    <a:pt x="3748" y="700"/>
                    <a:pt x="3863" y="700"/>
                  </a:cubicBezTo>
                  <a:cubicBezTo>
                    <a:pt x="4027" y="700"/>
                    <a:pt x="4178" y="662"/>
                    <a:pt x="4346" y="620"/>
                  </a:cubicBezTo>
                  <a:cubicBezTo>
                    <a:pt x="4620" y="548"/>
                    <a:pt x="4953" y="453"/>
                    <a:pt x="5573" y="453"/>
                  </a:cubicBezTo>
                  <a:cubicBezTo>
                    <a:pt x="6180" y="453"/>
                    <a:pt x="6501" y="548"/>
                    <a:pt x="6787" y="620"/>
                  </a:cubicBezTo>
                  <a:cubicBezTo>
                    <a:pt x="6954" y="667"/>
                    <a:pt x="7120" y="715"/>
                    <a:pt x="7275" y="715"/>
                  </a:cubicBezTo>
                  <a:cubicBezTo>
                    <a:pt x="7394" y="715"/>
                    <a:pt x="7525" y="691"/>
                    <a:pt x="7656" y="632"/>
                  </a:cubicBezTo>
                  <a:cubicBezTo>
                    <a:pt x="7870" y="715"/>
                    <a:pt x="8073" y="834"/>
                    <a:pt x="8216" y="989"/>
                  </a:cubicBezTo>
                  <a:cubicBezTo>
                    <a:pt x="8245" y="1019"/>
                    <a:pt x="8287" y="1034"/>
                    <a:pt x="8329" y="1034"/>
                  </a:cubicBezTo>
                  <a:cubicBezTo>
                    <a:pt x="8371" y="1034"/>
                    <a:pt x="8412" y="1019"/>
                    <a:pt x="8442" y="989"/>
                  </a:cubicBezTo>
                  <a:cubicBezTo>
                    <a:pt x="8501" y="929"/>
                    <a:pt x="8501" y="822"/>
                    <a:pt x="8442" y="763"/>
                  </a:cubicBezTo>
                  <a:cubicBezTo>
                    <a:pt x="8323" y="644"/>
                    <a:pt x="8192" y="548"/>
                    <a:pt x="8049" y="465"/>
                  </a:cubicBezTo>
                  <a:cubicBezTo>
                    <a:pt x="8287" y="382"/>
                    <a:pt x="8585" y="298"/>
                    <a:pt x="8847" y="298"/>
                  </a:cubicBezTo>
                  <a:close/>
                  <a:moveTo>
                    <a:pt x="3929" y="8395"/>
                  </a:moveTo>
                  <a:lnTo>
                    <a:pt x="3929" y="8395"/>
                  </a:lnTo>
                  <a:cubicBezTo>
                    <a:pt x="4072" y="8418"/>
                    <a:pt x="4215" y="8430"/>
                    <a:pt x="4382" y="8430"/>
                  </a:cubicBezTo>
                  <a:lnTo>
                    <a:pt x="4489" y="8430"/>
                  </a:lnTo>
                  <a:lnTo>
                    <a:pt x="4489" y="8787"/>
                  </a:lnTo>
                  <a:lnTo>
                    <a:pt x="4489" y="8906"/>
                  </a:lnTo>
                  <a:cubicBezTo>
                    <a:pt x="4227" y="8764"/>
                    <a:pt x="4049" y="8585"/>
                    <a:pt x="3929" y="8395"/>
                  </a:cubicBezTo>
                  <a:close/>
                  <a:moveTo>
                    <a:pt x="7061" y="8395"/>
                  </a:moveTo>
                  <a:lnTo>
                    <a:pt x="7061" y="8395"/>
                  </a:lnTo>
                  <a:cubicBezTo>
                    <a:pt x="6942" y="8585"/>
                    <a:pt x="6763" y="8764"/>
                    <a:pt x="6513" y="8906"/>
                  </a:cubicBezTo>
                  <a:lnTo>
                    <a:pt x="6513" y="8787"/>
                  </a:lnTo>
                  <a:lnTo>
                    <a:pt x="6513" y="8430"/>
                  </a:lnTo>
                  <a:lnTo>
                    <a:pt x="6608" y="8430"/>
                  </a:lnTo>
                  <a:cubicBezTo>
                    <a:pt x="6763" y="8430"/>
                    <a:pt x="6906" y="8418"/>
                    <a:pt x="7061" y="8395"/>
                  </a:cubicBezTo>
                  <a:close/>
                  <a:moveTo>
                    <a:pt x="5656" y="8168"/>
                  </a:moveTo>
                  <a:cubicBezTo>
                    <a:pt x="5823" y="8275"/>
                    <a:pt x="6001" y="8347"/>
                    <a:pt x="6192" y="8395"/>
                  </a:cubicBezTo>
                  <a:lnTo>
                    <a:pt x="6192" y="8787"/>
                  </a:lnTo>
                  <a:cubicBezTo>
                    <a:pt x="6192" y="9180"/>
                    <a:pt x="5882" y="9490"/>
                    <a:pt x="5489" y="9490"/>
                  </a:cubicBezTo>
                  <a:cubicBezTo>
                    <a:pt x="5108" y="9490"/>
                    <a:pt x="4799" y="9180"/>
                    <a:pt x="4799" y="8787"/>
                  </a:cubicBezTo>
                  <a:lnTo>
                    <a:pt x="4799" y="8395"/>
                  </a:lnTo>
                  <a:cubicBezTo>
                    <a:pt x="4989" y="8347"/>
                    <a:pt x="5180" y="8275"/>
                    <a:pt x="5334" y="8168"/>
                  </a:cubicBezTo>
                  <a:lnTo>
                    <a:pt x="5334" y="8633"/>
                  </a:lnTo>
                  <a:cubicBezTo>
                    <a:pt x="5334" y="8716"/>
                    <a:pt x="5406" y="8787"/>
                    <a:pt x="5489" y="8787"/>
                  </a:cubicBezTo>
                  <a:cubicBezTo>
                    <a:pt x="5584" y="8787"/>
                    <a:pt x="5656" y="8716"/>
                    <a:pt x="5656" y="8633"/>
                  </a:cubicBezTo>
                  <a:lnTo>
                    <a:pt x="5656" y="8168"/>
                  </a:lnTo>
                  <a:close/>
                  <a:moveTo>
                    <a:pt x="2239" y="1"/>
                  </a:moveTo>
                  <a:cubicBezTo>
                    <a:pt x="1536" y="1"/>
                    <a:pt x="929" y="441"/>
                    <a:pt x="477" y="1287"/>
                  </a:cubicBezTo>
                  <a:cubicBezTo>
                    <a:pt x="155" y="1906"/>
                    <a:pt x="24" y="2513"/>
                    <a:pt x="24" y="2537"/>
                  </a:cubicBezTo>
                  <a:cubicBezTo>
                    <a:pt x="0" y="2584"/>
                    <a:pt x="0" y="2632"/>
                    <a:pt x="36" y="2680"/>
                  </a:cubicBezTo>
                  <a:cubicBezTo>
                    <a:pt x="60" y="2703"/>
                    <a:pt x="96" y="2727"/>
                    <a:pt x="143" y="2727"/>
                  </a:cubicBezTo>
                  <a:cubicBezTo>
                    <a:pt x="167" y="2751"/>
                    <a:pt x="405" y="2882"/>
                    <a:pt x="393" y="3656"/>
                  </a:cubicBezTo>
                  <a:cubicBezTo>
                    <a:pt x="381" y="4430"/>
                    <a:pt x="477" y="4977"/>
                    <a:pt x="584" y="5287"/>
                  </a:cubicBezTo>
                  <a:cubicBezTo>
                    <a:pt x="643" y="5466"/>
                    <a:pt x="774" y="5585"/>
                    <a:pt x="953" y="5632"/>
                  </a:cubicBezTo>
                  <a:cubicBezTo>
                    <a:pt x="1001" y="5656"/>
                    <a:pt x="1036" y="5656"/>
                    <a:pt x="1072" y="5656"/>
                  </a:cubicBezTo>
                  <a:cubicBezTo>
                    <a:pt x="1215" y="5656"/>
                    <a:pt x="1334" y="5597"/>
                    <a:pt x="1429" y="5501"/>
                  </a:cubicBezTo>
                  <a:lnTo>
                    <a:pt x="1453" y="5489"/>
                  </a:lnTo>
                  <a:cubicBezTo>
                    <a:pt x="1667" y="6549"/>
                    <a:pt x="2370" y="7371"/>
                    <a:pt x="3037" y="7716"/>
                  </a:cubicBezTo>
                  <a:cubicBezTo>
                    <a:pt x="3120" y="7871"/>
                    <a:pt x="3239" y="8014"/>
                    <a:pt x="3394" y="8133"/>
                  </a:cubicBezTo>
                  <a:lnTo>
                    <a:pt x="3537" y="8228"/>
                  </a:lnTo>
                  <a:cubicBezTo>
                    <a:pt x="3668" y="8633"/>
                    <a:pt x="4037" y="9121"/>
                    <a:pt x="4668" y="9347"/>
                  </a:cubicBezTo>
                  <a:cubicBezTo>
                    <a:pt x="4846" y="9645"/>
                    <a:pt x="5168" y="9835"/>
                    <a:pt x="5537" y="9835"/>
                  </a:cubicBezTo>
                  <a:cubicBezTo>
                    <a:pt x="5918" y="9835"/>
                    <a:pt x="6239" y="9645"/>
                    <a:pt x="6418" y="9347"/>
                  </a:cubicBezTo>
                  <a:cubicBezTo>
                    <a:pt x="7049" y="9121"/>
                    <a:pt x="7406" y="8633"/>
                    <a:pt x="7549" y="8228"/>
                  </a:cubicBezTo>
                  <a:lnTo>
                    <a:pt x="7680" y="8133"/>
                  </a:lnTo>
                  <a:cubicBezTo>
                    <a:pt x="7847" y="8014"/>
                    <a:pt x="7966" y="7883"/>
                    <a:pt x="8037" y="7716"/>
                  </a:cubicBezTo>
                  <a:cubicBezTo>
                    <a:pt x="8692" y="7371"/>
                    <a:pt x="9406" y="6549"/>
                    <a:pt x="9633" y="5489"/>
                  </a:cubicBezTo>
                  <a:lnTo>
                    <a:pt x="9644" y="5501"/>
                  </a:lnTo>
                  <a:cubicBezTo>
                    <a:pt x="9740" y="5608"/>
                    <a:pt x="9871" y="5656"/>
                    <a:pt x="10002" y="5656"/>
                  </a:cubicBezTo>
                  <a:cubicBezTo>
                    <a:pt x="10049" y="5656"/>
                    <a:pt x="10085" y="5656"/>
                    <a:pt x="10121" y="5632"/>
                  </a:cubicBezTo>
                  <a:cubicBezTo>
                    <a:pt x="10299" y="5585"/>
                    <a:pt x="10442" y="5454"/>
                    <a:pt x="10502" y="5287"/>
                  </a:cubicBezTo>
                  <a:cubicBezTo>
                    <a:pt x="10585" y="4977"/>
                    <a:pt x="10704" y="4442"/>
                    <a:pt x="10692" y="3656"/>
                  </a:cubicBezTo>
                  <a:cubicBezTo>
                    <a:pt x="10680" y="2882"/>
                    <a:pt x="10918" y="2751"/>
                    <a:pt x="10942" y="2727"/>
                  </a:cubicBezTo>
                  <a:cubicBezTo>
                    <a:pt x="10990" y="2727"/>
                    <a:pt x="11014" y="2703"/>
                    <a:pt x="11049" y="2680"/>
                  </a:cubicBezTo>
                  <a:cubicBezTo>
                    <a:pt x="11002" y="2644"/>
                    <a:pt x="11014" y="2596"/>
                    <a:pt x="11002" y="2537"/>
                  </a:cubicBezTo>
                  <a:cubicBezTo>
                    <a:pt x="11002" y="2513"/>
                    <a:pt x="10871" y="1906"/>
                    <a:pt x="10537" y="1287"/>
                  </a:cubicBezTo>
                  <a:cubicBezTo>
                    <a:pt x="10097" y="441"/>
                    <a:pt x="9490" y="1"/>
                    <a:pt x="8787" y="1"/>
                  </a:cubicBezTo>
                  <a:cubicBezTo>
                    <a:pt x="8263" y="1"/>
                    <a:pt x="7597" y="310"/>
                    <a:pt x="7525" y="358"/>
                  </a:cubicBezTo>
                  <a:cubicBezTo>
                    <a:pt x="7410" y="398"/>
                    <a:pt x="7314" y="415"/>
                    <a:pt x="7221" y="415"/>
                  </a:cubicBezTo>
                  <a:cubicBezTo>
                    <a:pt x="7093" y="415"/>
                    <a:pt x="6970" y="382"/>
                    <a:pt x="6811" y="334"/>
                  </a:cubicBezTo>
                  <a:cubicBezTo>
                    <a:pt x="6537" y="263"/>
                    <a:pt x="6156" y="155"/>
                    <a:pt x="5513" y="155"/>
                  </a:cubicBezTo>
                  <a:cubicBezTo>
                    <a:pt x="4870" y="155"/>
                    <a:pt x="4489" y="263"/>
                    <a:pt x="4215" y="334"/>
                  </a:cubicBezTo>
                  <a:cubicBezTo>
                    <a:pt x="4049" y="382"/>
                    <a:pt x="3932" y="415"/>
                    <a:pt x="3806" y="415"/>
                  </a:cubicBezTo>
                  <a:cubicBezTo>
                    <a:pt x="3716" y="415"/>
                    <a:pt x="3621" y="398"/>
                    <a:pt x="3501" y="358"/>
                  </a:cubicBezTo>
                  <a:cubicBezTo>
                    <a:pt x="3429" y="310"/>
                    <a:pt x="2763" y="1"/>
                    <a:pt x="223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57" name="Google Shape;11898;p81">
            <a:extLst>
              <a:ext uri="{FF2B5EF4-FFF2-40B4-BE49-F238E27FC236}">
                <a16:creationId xmlns:a16="http://schemas.microsoft.com/office/drawing/2014/main" id="{C9C8DCB6-16B1-A693-50E4-BD81E479D966}"/>
              </a:ext>
            </a:extLst>
          </p:cNvPr>
          <p:cNvGrpSpPr/>
          <p:nvPr/>
        </p:nvGrpSpPr>
        <p:grpSpPr>
          <a:xfrm>
            <a:off x="2752288" y="6068532"/>
            <a:ext cx="736192" cy="447936"/>
            <a:chOff x="1404013" y="2958066"/>
            <a:chExt cx="368096" cy="223968"/>
          </a:xfrm>
          <a:solidFill>
            <a:srgbClr val="00B050"/>
          </a:solidFill>
        </p:grpSpPr>
        <p:sp>
          <p:nvSpPr>
            <p:cNvPr id="58" name="Google Shape;11899;p81">
              <a:extLst>
                <a:ext uri="{FF2B5EF4-FFF2-40B4-BE49-F238E27FC236}">
                  <a16:creationId xmlns:a16="http://schemas.microsoft.com/office/drawing/2014/main" id="{6E4A9975-7450-EF90-72BC-EF3691995022}"/>
                </a:ext>
              </a:extLst>
            </p:cNvPr>
            <p:cNvSpPr/>
            <p:nvPr/>
          </p:nvSpPr>
          <p:spPr>
            <a:xfrm>
              <a:off x="1426893" y="3073426"/>
              <a:ext cx="40032" cy="45760"/>
            </a:xfrm>
            <a:custGeom>
              <a:avLst/>
              <a:gdLst/>
              <a:ahLst/>
              <a:cxnLst/>
              <a:rect l="l" t="t" r="r" b="b"/>
              <a:pathLst>
                <a:path w="1251" h="1430" extrusionOk="0">
                  <a:moveTo>
                    <a:pt x="631" y="0"/>
                  </a:moveTo>
                  <a:cubicBezTo>
                    <a:pt x="286" y="0"/>
                    <a:pt x="0" y="286"/>
                    <a:pt x="0" y="631"/>
                  </a:cubicBezTo>
                  <a:lnTo>
                    <a:pt x="0" y="810"/>
                  </a:lnTo>
                  <a:cubicBezTo>
                    <a:pt x="0" y="1155"/>
                    <a:pt x="286" y="1429"/>
                    <a:pt x="631" y="1429"/>
                  </a:cubicBezTo>
                  <a:cubicBezTo>
                    <a:pt x="965" y="1429"/>
                    <a:pt x="1251" y="1155"/>
                    <a:pt x="1251" y="810"/>
                  </a:cubicBezTo>
                  <a:lnTo>
                    <a:pt x="1251" y="703"/>
                  </a:lnTo>
                  <a:cubicBezTo>
                    <a:pt x="1239" y="619"/>
                    <a:pt x="1167" y="536"/>
                    <a:pt x="1072" y="536"/>
                  </a:cubicBezTo>
                  <a:cubicBezTo>
                    <a:pt x="989" y="536"/>
                    <a:pt x="905" y="619"/>
                    <a:pt x="905" y="703"/>
                  </a:cubicBezTo>
                  <a:lnTo>
                    <a:pt x="905" y="798"/>
                  </a:lnTo>
                  <a:cubicBezTo>
                    <a:pt x="905" y="941"/>
                    <a:pt x="786" y="1072"/>
                    <a:pt x="631" y="1072"/>
                  </a:cubicBezTo>
                  <a:cubicBezTo>
                    <a:pt x="477" y="1072"/>
                    <a:pt x="346" y="953"/>
                    <a:pt x="346" y="798"/>
                  </a:cubicBezTo>
                  <a:lnTo>
                    <a:pt x="346" y="619"/>
                  </a:lnTo>
                  <a:cubicBezTo>
                    <a:pt x="346" y="465"/>
                    <a:pt x="465" y="334"/>
                    <a:pt x="631" y="334"/>
                  </a:cubicBezTo>
                  <a:cubicBezTo>
                    <a:pt x="715" y="334"/>
                    <a:pt x="786" y="262"/>
                    <a:pt x="786" y="167"/>
                  </a:cubicBezTo>
                  <a:cubicBezTo>
                    <a:pt x="786" y="72"/>
                    <a:pt x="715" y="0"/>
                    <a:pt x="63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59" name="Google Shape;11900;p81">
              <a:extLst>
                <a:ext uri="{FF2B5EF4-FFF2-40B4-BE49-F238E27FC236}">
                  <a16:creationId xmlns:a16="http://schemas.microsoft.com/office/drawing/2014/main" id="{35DE0193-1327-FA1D-5E55-DBA973FE9D41}"/>
                </a:ext>
              </a:extLst>
            </p:cNvPr>
            <p:cNvSpPr/>
            <p:nvPr/>
          </p:nvSpPr>
          <p:spPr>
            <a:xfrm>
              <a:off x="1404013" y="2958066"/>
              <a:ext cx="368096" cy="223968"/>
            </a:xfrm>
            <a:custGeom>
              <a:avLst/>
              <a:gdLst/>
              <a:ahLst/>
              <a:cxnLst/>
              <a:rect l="l" t="t" r="r" b="b"/>
              <a:pathLst>
                <a:path w="11503" h="6999" extrusionOk="0">
                  <a:moveTo>
                    <a:pt x="7800" y="2593"/>
                  </a:moveTo>
                  <a:lnTo>
                    <a:pt x="7895" y="2855"/>
                  </a:lnTo>
                  <a:cubicBezTo>
                    <a:pt x="7811" y="2831"/>
                    <a:pt x="7740" y="2820"/>
                    <a:pt x="7669" y="2796"/>
                  </a:cubicBezTo>
                  <a:cubicBezTo>
                    <a:pt x="7716" y="2712"/>
                    <a:pt x="7752" y="2653"/>
                    <a:pt x="7800" y="2593"/>
                  </a:cubicBezTo>
                  <a:close/>
                  <a:moveTo>
                    <a:pt x="4656" y="2820"/>
                  </a:moveTo>
                  <a:lnTo>
                    <a:pt x="4656" y="2820"/>
                  </a:lnTo>
                  <a:cubicBezTo>
                    <a:pt x="4347" y="3212"/>
                    <a:pt x="3263" y="3582"/>
                    <a:pt x="2430" y="3772"/>
                  </a:cubicBezTo>
                  <a:cubicBezTo>
                    <a:pt x="2370" y="3570"/>
                    <a:pt x="2263" y="3379"/>
                    <a:pt x="2132" y="3248"/>
                  </a:cubicBezTo>
                  <a:cubicBezTo>
                    <a:pt x="2096" y="3224"/>
                    <a:pt x="2049" y="3177"/>
                    <a:pt x="2013" y="3141"/>
                  </a:cubicBezTo>
                  <a:cubicBezTo>
                    <a:pt x="2537" y="3010"/>
                    <a:pt x="3466" y="2831"/>
                    <a:pt x="4656" y="2820"/>
                  </a:cubicBezTo>
                  <a:close/>
                  <a:moveTo>
                    <a:pt x="5049" y="2820"/>
                  </a:moveTo>
                  <a:cubicBezTo>
                    <a:pt x="5371" y="2820"/>
                    <a:pt x="5704" y="2855"/>
                    <a:pt x="6061" y="2879"/>
                  </a:cubicBezTo>
                  <a:lnTo>
                    <a:pt x="4883" y="4224"/>
                  </a:lnTo>
                  <a:cubicBezTo>
                    <a:pt x="4097" y="4129"/>
                    <a:pt x="3490" y="4022"/>
                    <a:pt x="3073" y="3951"/>
                  </a:cubicBezTo>
                  <a:cubicBezTo>
                    <a:pt x="3251" y="3903"/>
                    <a:pt x="3454" y="3832"/>
                    <a:pt x="3644" y="3760"/>
                  </a:cubicBezTo>
                  <a:cubicBezTo>
                    <a:pt x="4454" y="3462"/>
                    <a:pt x="4918" y="3165"/>
                    <a:pt x="5049" y="2820"/>
                  </a:cubicBezTo>
                  <a:close/>
                  <a:moveTo>
                    <a:pt x="8431" y="3355"/>
                  </a:moveTo>
                  <a:lnTo>
                    <a:pt x="8431" y="3355"/>
                  </a:lnTo>
                  <a:cubicBezTo>
                    <a:pt x="9240" y="3605"/>
                    <a:pt x="10014" y="3951"/>
                    <a:pt x="10764" y="4367"/>
                  </a:cubicBezTo>
                  <a:cubicBezTo>
                    <a:pt x="10109" y="4379"/>
                    <a:pt x="9455" y="4415"/>
                    <a:pt x="8812" y="4415"/>
                  </a:cubicBezTo>
                  <a:lnTo>
                    <a:pt x="8431" y="3355"/>
                  </a:lnTo>
                  <a:close/>
                  <a:moveTo>
                    <a:pt x="9586" y="4725"/>
                  </a:moveTo>
                  <a:lnTo>
                    <a:pt x="9990" y="5070"/>
                  </a:lnTo>
                  <a:cubicBezTo>
                    <a:pt x="9752" y="5201"/>
                    <a:pt x="9466" y="5320"/>
                    <a:pt x="9181" y="5427"/>
                  </a:cubicBezTo>
                  <a:lnTo>
                    <a:pt x="8931" y="4736"/>
                  </a:lnTo>
                  <a:cubicBezTo>
                    <a:pt x="9157" y="4736"/>
                    <a:pt x="9359" y="4736"/>
                    <a:pt x="9586" y="4725"/>
                  </a:cubicBezTo>
                  <a:close/>
                  <a:moveTo>
                    <a:pt x="2489" y="4177"/>
                  </a:moveTo>
                  <a:cubicBezTo>
                    <a:pt x="2668" y="4224"/>
                    <a:pt x="2954" y="4284"/>
                    <a:pt x="3347" y="4355"/>
                  </a:cubicBezTo>
                  <a:cubicBezTo>
                    <a:pt x="3239" y="4594"/>
                    <a:pt x="2978" y="5153"/>
                    <a:pt x="2489" y="5689"/>
                  </a:cubicBezTo>
                  <a:cubicBezTo>
                    <a:pt x="2335" y="5665"/>
                    <a:pt x="2216" y="5653"/>
                    <a:pt x="2132" y="5629"/>
                  </a:cubicBezTo>
                  <a:cubicBezTo>
                    <a:pt x="2358" y="5248"/>
                    <a:pt x="2489" y="4772"/>
                    <a:pt x="2489" y="4320"/>
                  </a:cubicBezTo>
                  <a:lnTo>
                    <a:pt x="2489" y="4177"/>
                  </a:lnTo>
                  <a:close/>
                  <a:moveTo>
                    <a:pt x="3704" y="4403"/>
                  </a:moveTo>
                  <a:cubicBezTo>
                    <a:pt x="3978" y="4439"/>
                    <a:pt x="4275" y="4486"/>
                    <a:pt x="4621" y="4522"/>
                  </a:cubicBezTo>
                  <a:cubicBezTo>
                    <a:pt x="4597" y="4522"/>
                    <a:pt x="3454" y="5832"/>
                    <a:pt x="3454" y="5832"/>
                  </a:cubicBezTo>
                  <a:cubicBezTo>
                    <a:pt x="3251" y="5796"/>
                    <a:pt x="3049" y="5784"/>
                    <a:pt x="2894" y="5748"/>
                  </a:cubicBezTo>
                  <a:cubicBezTo>
                    <a:pt x="3370" y="5177"/>
                    <a:pt x="3632" y="4594"/>
                    <a:pt x="3704" y="4403"/>
                  </a:cubicBezTo>
                  <a:close/>
                  <a:moveTo>
                    <a:pt x="1251" y="3224"/>
                  </a:moveTo>
                  <a:cubicBezTo>
                    <a:pt x="1835" y="3224"/>
                    <a:pt x="2156" y="3605"/>
                    <a:pt x="2156" y="4308"/>
                  </a:cubicBezTo>
                  <a:cubicBezTo>
                    <a:pt x="2156" y="4713"/>
                    <a:pt x="2037" y="5129"/>
                    <a:pt x="1846" y="5451"/>
                  </a:cubicBezTo>
                  <a:cubicBezTo>
                    <a:pt x="1668" y="5748"/>
                    <a:pt x="1442" y="5927"/>
                    <a:pt x="1251" y="5927"/>
                  </a:cubicBezTo>
                  <a:cubicBezTo>
                    <a:pt x="1061" y="5927"/>
                    <a:pt x="834" y="5748"/>
                    <a:pt x="656" y="5451"/>
                  </a:cubicBezTo>
                  <a:cubicBezTo>
                    <a:pt x="465" y="5129"/>
                    <a:pt x="346" y="4713"/>
                    <a:pt x="346" y="4308"/>
                  </a:cubicBezTo>
                  <a:cubicBezTo>
                    <a:pt x="346" y="3605"/>
                    <a:pt x="668" y="3224"/>
                    <a:pt x="1251" y="3224"/>
                  </a:cubicBezTo>
                  <a:close/>
                  <a:moveTo>
                    <a:pt x="7454" y="3081"/>
                  </a:moveTo>
                  <a:cubicBezTo>
                    <a:pt x="7657" y="3129"/>
                    <a:pt x="7835" y="3177"/>
                    <a:pt x="8026" y="3224"/>
                  </a:cubicBezTo>
                  <a:lnTo>
                    <a:pt x="8454" y="4391"/>
                  </a:lnTo>
                  <a:lnTo>
                    <a:pt x="8264" y="4391"/>
                  </a:lnTo>
                  <a:cubicBezTo>
                    <a:pt x="8169" y="4391"/>
                    <a:pt x="8097" y="4474"/>
                    <a:pt x="8097" y="4558"/>
                  </a:cubicBezTo>
                  <a:cubicBezTo>
                    <a:pt x="8097" y="4653"/>
                    <a:pt x="8169" y="4725"/>
                    <a:pt x="8264" y="4725"/>
                  </a:cubicBezTo>
                  <a:lnTo>
                    <a:pt x="8573" y="4725"/>
                  </a:lnTo>
                  <a:lnTo>
                    <a:pt x="8859" y="5510"/>
                  </a:lnTo>
                  <a:cubicBezTo>
                    <a:pt x="8526" y="5629"/>
                    <a:pt x="8157" y="5725"/>
                    <a:pt x="7776" y="5796"/>
                  </a:cubicBezTo>
                  <a:cubicBezTo>
                    <a:pt x="7085" y="5915"/>
                    <a:pt x="6347" y="5975"/>
                    <a:pt x="5537" y="5975"/>
                  </a:cubicBezTo>
                  <a:cubicBezTo>
                    <a:pt x="5752" y="5677"/>
                    <a:pt x="6073" y="5201"/>
                    <a:pt x="6418" y="4701"/>
                  </a:cubicBezTo>
                  <a:cubicBezTo>
                    <a:pt x="6788" y="4713"/>
                    <a:pt x="7157" y="4736"/>
                    <a:pt x="7538" y="4736"/>
                  </a:cubicBezTo>
                  <a:cubicBezTo>
                    <a:pt x="7621" y="4736"/>
                    <a:pt x="7692" y="4665"/>
                    <a:pt x="7692" y="4570"/>
                  </a:cubicBezTo>
                  <a:cubicBezTo>
                    <a:pt x="7692" y="4486"/>
                    <a:pt x="7621" y="4415"/>
                    <a:pt x="7538" y="4391"/>
                  </a:cubicBezTo>
                  <a:cubicBezTo>
                    <a:pt x="7216" y="4379"/>
                    <a:pt x="6919" y="4379"/>
                    <a:pt x="6621" y="4355"/>
                  </a:cubicBezTo>
                  <a:cubicBezTo>
                    <a:pt x="6919" y="3903"/>
                    <a:pt x="7216" y="3462"/>
                    <a:pt x="7454" y="3081"/>
                  </a:cubicBezTo>
                  <a:close/>
                  <a:moveTo>
                    <a:pt x="7406" y="1933"/>
                  </a:moveTo>
                  <a:cubicBezTo>
                    <a:pt x="7423" y="1933"/>
                    <a:pt x="7435" y="1935"/>
                    <a:pt x="7442" y="1938"/>
                  </a:cubicBezTo>
                  <a:cubicBezTo>
                    <a:pt x="7466" y="1938"/>
                    <a:pt x="7550" y="1974"/>
                    <a:pt x="7597" y="2058"/>
                  </a:cubicBezTo>
                  <a:lnTo>
                    <a:pt x="7645" y="2212"/>
                  </a:lnTo>
                  <a:cubicBezTo>
                    <a:pt x="6978" y="3224"/>
                    <a:pt x="5323" y="5737"/>
                    <a:pt x="5073" y="5987"/>
                  </a:cubicBezTo>
                  <a:cubicBezTo>
                    <a:pt x="4940" y="6127"/>
                    <a:pt x="4780" y="6199"/>
                    <a:pt x="4592" y="6199"/>
                  </a:cubicBezTo>
                  <a:cubicBezTo>
                    <a:pt x="4477" y="6199"/>
                    <a:pt x="4351" y="6172"/>
                    <a:pt x="4216" y="6118"/>
                  </a:cubicBezTo>
                  <a:cubicBezTo>
                    <a:pt x="4049" y="6058"/>
                    <a:pt x="3918" y="5975"/>
                    <a:pt x="3823" y="5915"/>
                  </a:cubicBezTo>
                  <a:lnTo>
                    <a:pt x="7264" y="1998"/>
                  </a:lnTo>
                  <a:cubicBezTo>
                    <a:pt x="7306" y="1947"/>
                    <a:pt x="7366" y="1933"/>
                    <a:pt x="7406" y="1933"/>
                  </a:cubicBezTo>
                  <a:close/>
                  <a:moveTo>
                    <a:pt x="525" y="1"/>
                  </a:moveTo>
                  <a:cubicBezTo>
                    <a:pt x="480" y="1"/>
                    <a:pt x="436" y="16"/>
                    <a:pt x="406" y="45"/>
                  </a:cubicBezTo>
                  <a:cubicBezTo>
                    <a:pt x="394" y="69"/>
                    <a:pt x="1" y="462"/>
                    <a:pt x="1" y="1438"/>
                  </a:cubicBezTo>
                  <a:cubicBezTo>
                    <a:pt x="1" y="2248"/>
                    <a:pt x="394" y="2784"/>
                    <a:pt x="632" y="3046"/>
                  </a:cubicBezTo>
                  <a:cubicBezTo>
                    <a:pt x="537" y="3105"/>
                    <a:pt x="453" y="3165"/>
                    <a:pt x="370" y="3236"/>
                  </a:cubicBezTo>
                  <a:cubicBezTo>
                    <a:pt x="132" y="3486"/>
                    <a:pt x="13" y="3843"/>
                    <a:pt x="13" y="4320"/>
                  </a:cubicBezTo>
                  <a:cubicBezTo>
                    <a:pt x="13" y="4784"/>
                    <a:pt x="156" y="5260"/>
                    <a:pt x="370" y="5641"/>
                  </a:cubicBezTo>
                  <a:cubicBezTo>
                    <a:pt x="632" y="6058"/>
                    <a:pt x="942" y="6284"/>
                    <a:pt x="1263" y="6284"/>
                  </a:cubicBezTo>
                  <a:cubicBezTo>
                    <a:pt x="1501" y="6284"/>
                    <a:pt x="1739" y="6153"/>
                    <a:pt x="1942" y="5927"/>
                  </a:cubicBezTo>
                  <a:cubicBezTo>
                    <a:pt x="1966" y="5939"/>
                    <a:pt x="2037" y="5939"/>
                    <a:pt x="2132" y="5975"/>
                  </a:cubicBezTo>
                  <a:lnTo>
                    <a:pt x="1715" y="6677"/>
                  </a:lnTo>
                  <a:lnTo>
                    <a:pt x="715" y="6677"/>
                  </a:lnTo>
                  <a:cubicBezTo>
                    <a:pt x="632" y="6677"/>
                    <a:pt x="549" y="6749"/>
                    <a:pt x="549" y="6832"/>
                  </a:cubicBezTo>
                  <a:cubicBezTo>
                    <a:pt x="549" y="6927"/>
                    <a:pt x="632" y="6999"/>
                    <a:pt x="715" y="6999"/>
                  </a:cubicBezTo>
                  <a:lnTo>
                    <a:pt x="1704" y="6999"/>
                  </a:lnTo>
                  <a:cubicBezTo>
                    <a:pt x="1823" y="6999"/>
                    <a:pt x="1942" y="6939"/>
                    <a:pt x="2001" y="6832"/>
                  </a:cubicBezTo>
                  <a:lnTo>
                    <a:pt x="2477" y="6034"/>
                  </a:lnTo>
                  <a:cubicBezTo>
                    <a:pt x="2597" y="6046"/>
                    <a:pt x="2728" y="6082"/>
                    <a:pt x="2894" y="6094"/>
                  </a:cubicBezTo>
                  <a:lnTo>
                    <a:pt x="2894" y="6653"/>
                  </a:lnTo>
                  <a:cubicBezTo>
                    <a:pt x="2894" y="6653"/>
                    <a:pt x="2894" y="6677"/>
                    <a:pt x="2870" y="6677"/>
                  </a:cubicBezTo>
                  <a:lnTo>
                    <a:pt x="2513" y="6677"/>
                  </a:lnTo>
                  <a:cubicBezTo>
                    <a:pt x="2430" y="6677"/>
                    <a:pt x="2358" y="6749"/>
                    <a:pt x="2358" y="6832"/>
                  </a:cubicBezTo>
                  <a:cubicBezTo>
                    <a:pt x="2358" y="6927"/>
                    <a:pt x="2430" y="6999"/>
                    <a:pt x="2513" y="6999"/>
                  </a:cubicBezTo>
                  <a:lnTo>
                    <a:pt x="2870" y="6999"/>
                  </a:lnTo>
                  <a:cubicBezTo>
                    <a:pt x="3073" y="6999"/>
                    <a:pt x="3216" y="6856"/>
                    <a:pt x="3216" y="6653"/>
                  </a:cubicBezTo>
                  <a:lnTo>
                    <a:pt x="3216" y="6153"/>
                  </a:lnTo>
                  <a:cubicBezTo>
                    <a:pt x="3347" y="6165"/>
                    <a:pt x="3501" y="6177"/>
                    <a:pt x="3644" y="6201"/>
                  </a:cubicBezTo>
                  <a:cubicBezTo>
                    <a:pt x="3751" y="6272"/>
                    <a:pt x="3918" y="6356"/>
                    <a:pt x="4097" y="6439"/>
                  </a:cubicBezTo>
                  <a:cubicBezTo>
                    <a:pt x="4275" y="6510"/>
                    <a:pt x="4454" y="6534"/>
                    <a:pt x="4621" y="6534"/>
                  </a:cubicBezTo>
                  <a:cubicBezTo>
                    <a:pt x="4859" y="6534"/>
                    <a:pt x="5073" y="6451"/>
                    <a:pt x="5275" y="6296"/>
                  </a:cubicBezTo>
                  <a:lnTo>
                    <a:pt x="5609" y="6296"/>
                  </a:lnTo>
                  <a:cubicBezTo>
                    <a:pt x="6895" y="6296"/>
                    <a:pt x="8026" y="6153"/>
                    <a:pt x="8990" y="5856"/>
                  </a:cubicBezTo>
                  <a:lnTo>
                    <a:pt x="9288" y="6653"/>
                  </a:lnTo>
                  <a:cubicBezTo>
                    <a:pt x="9359" y="6868"/>
                    <a:pt x="9562" y="6999"/>
                    <a:pt x="9776" y="6999"/>
                  </a:cubicBezTo>
                  <a:lnTo>
                    <a:pt x="10788" y="6999"/>
                  </a:lnTo>
                  <a:cubicBezTo>
                    <a:pt x="10883" y="6999"/>
                    <a:pt x="10955" y="6927"/>
                    <a:pt x="10955" y="6832"/>
                  </a:cubicBezTo>
                  <a:cubicBezTo>
                    <a:pt x="10955" y="6749"/>
                    <a:pt x="10883" y="6677"/>
                    <a:pt x="10788" y="6677"/>
                  </a:cubicBezTo>
                  <a:lnTo>
                    <a:pt x="9776" y="6677"/>
                  </a:lnTo>
                  <a:cubicBezTo>
                    <a:pt x="9705" y="6677"/>
                    <a:pt x="9633" y="6630"/>
                    <a:pt x="9597" y="6558"/>
                  </a:cubicBezTo>
                  <a:lnTo>
                    <a:pt x="9300" y="5760"/>
                  </a:lnTo>
                  <a:cubicBezTo>
                    <a:pt x="9693" y="5629"/>
                    <a:pt x="10050" y="5463"/>
                    <a:pt x="10371" y="5272"/>
                  </a:cubicBezTo>
                  <a:cubicBezTo>
                    <a:pt x="10419" y="5248"/>
                    <a:pt x="10455" y="5201"/>
                    <a:pt x="10467" y="5141"/>
                  </a:cubicBezTo>
                  <a:cubicBezTo>
                    <a:pt x="10478" y="5082"/>
                    <a:pt x="10455" y="5034"/>
                    <a:pt x="10407" y="4986"/>
                  </a:cubicBezTo>
                  <a:lnTo>
                    <a:pt x="10109" y="4736"/>
                  </a:lnTo>
                  <a:cubicBezTo>
                    <a:pt x="10514" y="4725"/>
                    <a:pt x="10931" y="4713"/>
                    <a:pt x="11348" y="4677"/>
                  </a:cubicBezTo>
                  <a:cubicBezTo>
                    <a:pt x="11419" y="4677"/>
                    <a:pt x="11479" y="4617"/>
                    <a:pt x="11491" y="4558"/>
                  </a:cubicBezTo>
                  <a:cubicBezTo>
                    <a:pt x="11502" y="4463"/>
                    <a:pt x="11479" y="4379"/>
                    <a:pt x="11419" y="4355"/>
                  </a:cubicBezTo>
                  <a:cubicBezTo>
                    <a:pt x="10431" y="3736"/>
                    <a:pt x="9395" y="3272"/>
                    <a:pt x="8288" y="2950"/>
                  </a:cubicBezTo>
                  <a:lnTo>
                    <a:pt x="7919" y="1938"/>
                  </a:lnTo>
                  <a:cubicBezTo>
                    <a:pt x="7859" y="1760"/>
                    <a:pt x="7716" y="1641"/>
                    <a:pt x="7514" y="1617"/>
                  </a:cubicBezTo>
                  <a:cubicBezTo>
                    <a:pt x="7480" y="1610"/>
                    <a:pt x="7446" y="1607"/>
                    <a:pt x="7411" y="1607"/>
                  </a:cubicBezTo>
                  <a:cubicBezTo>
                    <a:pt x="7265" y="1607"/>
                    <a:pt x="7122" y="1668"/>
                    <a:pt x="7026" y="1784"/>
                  </a:cubicBezTo>
                  <a:lnTo>
                    <a:pt x="6323" y="2569"/>
                  </a:lnTo>
                  <a:cubicBezTo>
                    <a:pt x="5785" y="2506"/>
                    <a:pt x="5273" y="2481"/>
                    <a:pt x="4799" y="2481"/>
                  </a:cubicBezTo>
                  <a:cubicBezTo>
                    <a:pt x="3040" y="2481"/>
                    <a:pt x="1788" y="2833"/>
                    <a:pt x="1525" y="2927"/>
                  </a:cubicBezTo>
                  <a:cubicBezTo>
                    <a:pt x="1430" y="2903"/>
                    <a:pt x="1346" y="2891"/>
                    <a:pt x="1239" y="2891"/>
                  </a:cubicBezTo>
                  <a:lnTo>
                    <a:pt x="1168" y="2891"/>
                  </a:lnTo>
                  <a:cubicBezTo>
                    <a:pt x="989" y="2462"/>
                    <a:pt x="823" y="1879"/>
                    <a:pt x="942" y="1343"/>
                  </a:cubicBezTo>
                  <a:cubicBezTo>
                    <a:pt x="1013" y="998"/>
                    <a:pt x="1168" y="843"/>
                    <a:pt x="1180" y="843"/>
                  </a:cubicBezTo>
                  <a:cubicBezTo>
                    <a:pt x="1239" y="784"/>
                    <a:pt x="1239" y="664"/>
                    <a:pt x="1180" y="605"/>
                  </a:cubicBezTo>
                  <a:cubicBezTo>
                    <a:pt x="1150" y="575"/>
                    <a:pt x="1105" y="560"/>
                    <a:pt x="1061" y="560"/>
                  </a:cubicBezTo>
                  <a:cubicBezTo>
                    <a:pt x="1016" y="560"/>
                    <a:pt x="971" y="575"/>
                    <a:pt x="942" y="605"/>
                  </a:cubicBezTo>
                  <a:cubicBezTo>
                    <a:pt x="906" y="629"/>
                    <a:pt x="287" y="1272"/>
                    <a:pt x="727" y="2653"/>
                  </a:cubicBezTo>
                  <a:cubicBezTo>
                    <a:pt x="549" y="2415"/>
                    <a:pt x="334" y="2010"/>
                    <a:pt x="334" y="1438"/>
                  </a:cubicBezTo>
                  <a:cubicBezTo>
                    <a:pt x="334" y="629"/>
                    <a:pt x="644" y="307"/>
                    <a:pt x="644" y="283"/>
                  </a:cubicBezTo>
                  <a:cubicBezTo>
                    <a:pt x="703" y="224"/>
                    <a:pt x="703" y="105"/>
                    <a:pt x="644" y="45"/>
                  </a:cubicBezTo>
                  <a:cubicBezTo>
                    <a:pt x="614" y="16"/>
                    <a:pt x="569" y="1"/>
                    <a:pt x="52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60" name="Google Shape;11901;p81">
            <a:extLst>
              <a:ext uri="{FF2B5EF4-FFF2-40B4-BE49-F238E27FC236}">
                <a16:creationId xmlns:a16="http://schemas.microsoft.com/office/drawing/2014/main" id="{7EF5A105-7A16-44DF-C57C-A303BB41EC84}"/>
              </a:ext>
            </a:extLst>
          </p:cNvPr>
          <p:cNvSpPr/>
          <p:nvPr/>
        </p:nvSpPr>
        <p:spPr>
          <a:xfrm>
            <a:off x="8239456" y="5925108"/>
            <a:ext cx="735424" cy="735360"/>
          </a:xfrm>
          <a:custGeom>
            <a:avLst/>
            <a:gdLst/>
            <a:ahLst/>
            <a:cxnLst/>
            <a:rect l="l" t="t" r="r" b="b"/>
            <a:pathLst>
              <a:path w="11491" h="11490" extrusionOk="0">
                <a:moveTo>
                  <a:pt x="5585" y="1643"/>
                </a:moveTo>
                <a:lnTo>
                  <a:pt x="5585" y="3013"/>
                </a:lnTo>
                <a:cubicBezTo>
                  <a:pt x="5322" y="3482"/>
                  <a:pt x="4845" y="3751"/>
                  <a:pt x="4340" y="3751"/>
                </a:cubicBezTo>
                <a:cubicBezTo>
                  <a:pt x="4204" y="3751"/>
                  <a:pt x="4066" y="3732"/>
                  <a:pt x="3930" y="3691"/>
                </a:cubicBezTo>
                <a:lnTo>
                  <a:pt x="2966" y="2727"/>
                </a:lnTo>
                <a:lnTo>
                  <a:pt x="2966" y="2727"/>
                </a:lnTo>
                <a:cubicBezTo>
                  <a:pt x="3070" y="2737"/>
                  <a:pt x="3176" y="2742"/>
                  <a:pt x="3281" y="2742"/>
                </a:cubicBezTo>
                <a:cubicBezTo>
                  <a:pt x="3666" y="2742"/>
                  <a:pt x="4051" y="2672"/>
                  <a:pt x="4406" y="2513"/>
                </a:cubicBezTo>
                <a:cubicBezTo>
                  <a:pt x="4871" y="2322"/>
                  <a:pt x="5275" y="2024"/>
                  <a:pt x="5585" y="1643"/>
                </a:cubicBezTo>
                <a:close/>
                <a:moveTo>
                  <a:pt x="5573" y="3560"/>
                </a:moveTo>
                <a:lnTo>
                  <a:pt x="5573" y="5322"/>
                </a:lnTo>
                <a:lnTo>
                  <a:pt x="4323" y="4084"/>
                </a:lnTo>
                <a:cubicBezTo>
                  <a:pt x="4799" y="4084"/>
                  <a:pt x="5240" y="3882"/>
                  <a:pt x="5573" y="3560"/>
                </a:cubicBezTo>
                <a:close/>
                <a:moveTo>
                  <a:pt x="5918" y="3560"/>
                </a:moveTo>
                <a:cubicBezTo>
                  <a:pt x="6240" y="3882"/>
                  <a:pt x="6692" y="4084"/>
                  <a:pt x="7168" y="4084"/>
                </a:cubicBezTo>
                <a:lnTo>
                  <a:pt x="5918" y="5322"/>
                </a:lnTo>
                <a:lnTo>
                  <a:pt x="5918" y="3560"/>
                </a:lnTo>
                <a:close/>
                <a:moveTo>
                  <a:pt x="2727" y="2965"/>
                </a:moveTo>
                <a:lnTo>
                  <a:pt x="3692" y="3929"/>
                </a:lnTo>
                <a:cubicBezTo>
                  <a:pt x="3894" y="4572"/>
                  <a:pt x="3608" y="5251"/>
                  <a:pt x="3013" y="5584"/>
                </a:cubicBezTo>
                <a:lnTo>
                  <a:pt x="1644" y="5584"/>
                </a:lnTo>
                <a:cubicBezTo>
                  <a:pt x="2025" y="5275"/>
                  <a:pt x="2323" y="4870"/>
                  <a:pt x="2525" y="4406"/>
                </a:cubicBezTo>
                <a:cubicBezTo>
                  <a:pt x="2716" y="3941"/>
                  <a:pt x="2775" y="3453"/>
                  <a:pt x="2727" y="2965"/>
                </a:cubicBezTo>
                <a:close/>
                <a:moveTo>
                  <a:pt x="4085" y="4334"/>
                </a:moveTo>
                <a:lnTo>
                  <a:pt x="5335" y="5584"/>
                </a:lnTo>
                <a:lnTo>
                  <a:pt x="3561" y="5584"/>
                </a:lnTo>
                <a:cubicBezTo>
                  <a:pt x="3894" y="5251"/>
                  <a:pt x="4085" y="4799"/>
                  <a:pt x="4085" y="4334"/>
                </a:cubicBezTo>
                <a:close/>
                <a:moveTo>
                  <a:pt x="7407" y="4334"/>
                </a:moveTo>
                <a:cubicBezTo>
                  <a:pt x="7407" y="4810"/>
                  <a:pt x="7585" y="5251"/>
                  <a:pt x="7919" y="5584"/>
                </a:cubicBezTo>
                <a:lnTo>
                  <a:pt x="6156" y="5584"/>
                </a:lnTo>
                <a:lnTo>
                  <a:pt x="7407" y="4334"/>
                </a:lnTo>
                <a:close/>
                <a:moveTo>
                  <a:pt x="5918" y="1643"/>
                </a:moveTo>
                <a:cubicBezTo>
                  <a:pt x="6228" y="2024"/>
                  <a:pt x="6633" y="2322"/>
                  <a:pt x="7085" y="2513"/>
                </a:cubicBezTo>
                <a:cubicBezTo>
                  <a:pt x="7457" y="2665"/>
                  <a:pt x="7843" y="2741"/>
                  <a:pt x="8239" y="2741"/>
                </a:cubicBezTo>
                <a:cubicBezTo>
                  <a:pt x="8338" y="2741"/>
                  <a:pt x="8438" y="2736"/>
                  <a:pt x="8538" y="2727"/>
                </a:cubicBezTo>
                <a:lnTo>
                  <a:pt x="8538" y="2727"/>
                </a:lnTo>
                <a:lnTo>
                  <a:pt x="8502" y="2751"/>
                </a:lnTo>
                <a:cubicBezTo>
                  <a:pt x="8442" y="2810"/>
                  <a:pt x="8442" y="2929"/>
                  <a:pt x="8502" y="2989"/>
                </a:cubicBezTo>
                <a:cubicBezTo>
                  <a:pt x="8538" y="3025"/>
                  <a:pt x="8573" y="3036"/>
                  <a:pt x="8621" y="3036"/>
                </a:cubicBezTo>
                <a:cubicBezTo>
                  <a:pt x="8669" y="3036"/>
                  <a:pt x="8716" y="3025"/>
                  <a:pt x="8740" y="2989"/>
                </a:cubicBezTo>
                <a:lnTo>
                  <a:pt x="8764" y="2965"/>
                </a:lnTo>
                <a:lnTo>
                  <a:pt x="8764" y="2965"/>
                </a:lnTo>
                <a:cubicBezTo>
                  <a:pt x="8716" y="3453"/>
                  <a:pt x="8788" y="3941"/>
                  <a:pt x="8978" y="4406"/>
                </a:cubicBezTo>
                <a:cubicBezTo>
                  <a:pt x="9169" y="4870"/>
                  <a:pt x="9466" y="5275"/>
                  <a:pt x="9859" y="5584"/>
                </a:cubicBezTo>
                <a:lnTo>
                  <a:pt x="8490" y="5584"/>
                </a:lnTo>
                <a:cubicBezTo>
                  <a:pt x="7895" y="5251"/>
                  <a:pt x="7609" y="4572"/>
                  <a:pt x="7799" y="3929"/>
                </a:cubicBezTo>
                <a:lnTo>
                  <a:pt x="8204" y="3525"/>
                </a:lnTo>
                <a:cubicBezTo>
                  <a:pt x="8264" y="3465"/>
                  <a:pt x="8264" y="3346"/>
                  <a:pt x="8204" y="3286"/>
                </a:cubicBezTo>
                <a:cubicBezTo>
                  <a:pt x="8175" y="3257"/>
                  <a:pt x="8130" y="3242"/>
                  <a:pt x="8085" y="3242"/>
                </a:cubicBezTo>
                <a:cubicBezTo>
                  <a:pt x="8041" y="3242"/>
                  <a:pt x="7996" y="3257"/>
                  <a:pt x="7966" y="3286"/>
                </a:cubicBezTo>
                <a:lnTo>
                  <a:pt x="7561" y="3691"/>
                </a:lnTo>
                <a:cubicBezTo>
                  <a:pt x="7428" y="3731"/>
                  <a:pt x="7293" y="3750"/>
                  <a:pt x="7160" y="3750"/>
                </a:cubicBezTo>
                <a:cubicBezTo>
                  <a:pt x="6652" y="3750"/>
                  <a:pt x="6171" y="3472"/>
                  <a:pt x="5906" y="3001"/>
                </a:cubicBezTo>
                <a:lnTo>
                  <a:pt x="5906" y="1643"/>
                </a:lnTo>
                <a:close/>
                <a:moveTo>
                  <a:pt x="5347" y="5906"/>
                </a:moveTo>
                <a:lnTo>
                  <a:pt x="4097" y="7156"/>
                </a:lnTo>
                <a:cubicBezTo>
                  <a:pt x="4097" y="6680"/>
                  <a:pt x="3918" y="6239"/>
                  <a:pt x="3573" y="5906"/>
                </a:cubicBezTo>
                <a:close/>
                <a:moveTo>
                  <a:pt x="7942" y="5906"/>
                </a:moveTo>
                <a:cubicBezTo>
                  <a:pt x="7609" y="6239"/>
                  <a:pt x="7418" y="6704"/>
                  <a:pt x="7418" y="7156"/>
                </a:cubicBezTo>
                <a:lnTo>
                  <a:pt x="6168" y="5906"/>
                </a:lnTo>
                <a:close/>
                <a:moveTo>
                  <a:pt x="5585" y="6144"/>
                </a:moveTo>
                <a:lnTo>
                  <a:pt x="5585" y="7918"/>
                </a:lnTo>
                <a:cubicBezTo>
                  <a:pt x="5263" y="7585"/>
                  <a:pt x="4811" y="7394"/>
                  <a:pt x="4335" y="7394"/>
                </a:cubicBezTo>
                <a:lnTo>
                  <a:pt x="5585" y="6144"/>
                </a:lnTo>
                <a:close/>
                <a:moveTo>
                  <a:pt x="5918" y="6144"/>
                </a:moveTo>
                <a:lnTo>
                  <a:pt x="7168" y="7394"/>
                </a:lnTo>
                <a:cubicBezTo>
                  <a:pt x="6680" y="7394"/>
                  <a:pt x="6240" y="7573"/>
                  <a:pt x="5918" y="7918"/>
                </a:cubicBezTo>
                <a:lnTo>
                  <a:pt x="5918" y="6144"/>
                </a:lnTo>
                <a:close/>
                <a:moveTo>
                  <a:pt x="9859" y="5906"/>
                </a:moveTo>
                <a:cubicBezTo>
                  <a:pt x="9466" y="6215"/>
                  <a:pt x="9169" y="6620"/>
                  <a:pt x="8978" y="7085"/>
                </a:cubicBezTo>
                <a:cubicBezTo>
                  <a:pt x="8788" y="7549"/>
                  <a:pt x="8728" y="8037"/>
                  <a:pt x="8776" y="8525"/>
                </a:cubicBezTo>
                <a:lnTo>
                  <a:pt x="7799" y="7561"/>
                </a:lnTo>
                <a:cubicBezTo>
                  <a:pt x="7609" y="6918"/>
                  <a:pt x="7895" y="6239"/>
                  <a:pt x="8490" y="5906"/>
                </a:cubicBezTo>
                <a:close/>
                <a:moveTo>
                  <a:pt x="3001" y="5906"/>
                </a:moveTo>
                <a:cubicBezTo>
                  <a:pt x="3597" y="6239"/>
                  <a:pt x="3870" y="6918"/>
                  <a:pt x="3680" y="7561"/>
                </a:cubicBezTo>
                <a:lnTo>
                  <a:pt x="3275" y="7966"/>
                </a:lnTo>
                <a:cubicBezTo>
                  <a:pt x="3216" y="8025"/>
                  <a:pt x="3216" y="8144"/>
                  <a:pt x="3275" y="8204"/>
                </a:cubicBezTo>
                <a:cubicBezTo>
                  <a:pt x="3311" y="8228"/>
                  <a:pt x="3358" y="8251"/>
                  <a:pt x="3394" y="8251"/>
                </a:cubicBezTo>
                <a:cubicBezTo>
                  <a:pt x="3442" y="8251"/>
                  <a:pt x="3489" y="8228"/>
                  <a:pt x="3513" y="8204"/>
                </a:cubicBezTo>
                <a:lnTo>
                  <a:pt x="3918" y="7799"/>
                </a:lnTo>
                <a:cubicBezTo>
                  <a:pt x="4051" y="7759"/>
                  <a:pt x="4186" y="7740"/>
                  <a:pt x="4320" y="7740"/>
                </a:cubicBezTo>
                <a:cubicBezTo>
                  <a:pt x="4828" y="7740"/>
                  <a:pt x="5309" y="8018"/>
                  <a:pt x="5573" y="8490"/>
                </a:cubicBezTo>
                <a:lnTo>
                  <a:pt x="5573" y="9844"/>
                </a:lnTo>
                <a:lnTo>
                  <a:pt x="5573" y="9844"/>
                </a:lnTo>
                <a:cubicBezTo>
                  <a:pt x="5265" y="9458"/>
                  <a:pt x="4865" y="9166"/>
                  <a:pt x="4406" y="8978"/>
                </a:cubicBezTo>
                <a:cubicBezTo>
                  <a:pt x="4049" y="8823"/>
                  <a:pt x="3668" y="8751"/>
                  <a:pt x="3275" y="8751"/>
                </a:cubicBezTo>
                <a:cubicBezTo>
                  <a:pt x="3180" y="8751"/>
                  <a:pt x="3061" y="8751"/>
                  <a:pt x="2954" y="8763"/>
                </a:cubicBezTo>
                <a:lnTo>
                  <a:pt x="2977" y="8740"/>
                </a:lnTo>
                <a:cubicBezTo>
                  <a:pt x="3037" y="8680"/>
                  <a:pt x="3037" y="8561"/>
                  <a:pt x="2977" y="8501"/>
                </a:cubicBezTo>
                <a:cubicBezTo>
                  <a:pt x="2948" y="8472"/>
                  <a:pt x="2903" y="8457"/>
                  <a:pt x="2858" y="8457"/>
                </a:cubicBezTo>
                <a:cubicBezTo>
                  <a:pt x="2814" y="8457"/>
                  <a:pt x="2769" y="8472"/>
                  <a:pt x="2739" y="8501"/>
                </a:cubicBezTo>
                <a:lnTo>
                  <a:pt x="2716" y="8525"/>
                </a:lnTo>
                <a:cubicBezTo>
                  <a:pt x="2775" y="8037"/>
                  <a:pt x="2704" y="7549"/>
                  <a:pt x="2501" y="7085"/>
                </a:cubicBezTo>
                <a:cubicBezTo>
                  <a:pt x="2311" y="6620"/>
                  <a:pt x="2013" y="6227"/>
                  <a:pt x="1632" y="5906"/>
                </a:cubicBezTo>
                <a:close/>
                <a:moveTo>
                  <a:pt x="7165" y="7740"/>
                </a:moveTo>
                <a:cubicBezTo>
                  <a:pt x="7297" y="7740"/>
                  <a:pt x="7430" y="7759"/>
                  <a:pt x="7561" y="7799"/>
                </a:cubicBezTo>
                <a:lnTo>
                  <a:pt x="8538" y="8763"/>
                </a:lnTo>
                <a:cubicBezTo>
                  <a:pt x="8447" y="8757"/>
                  <a:pt x="8357" y="8754"/>
                  <a:pt x="8267" y="8754"/>
                </a:cubicBezTo>
                <a:cubicBezTo>
                  <a:pt x="7861" y="8754"/>
                  <a:pt x="7465" y="8822"/>
                  <a:pt x="7085" y="8978"/>
                </a:cubicBezTo>
                <a:cubicBezTo>
                  <a:pt x="6633" y="9168"/>
                  <a:pt x="6228" y="9466"/>
                  <a:pt x="5918" y="9847"/>
                </a:cubicBezTo>
                <a:lnTo>
                  <a:pt x="5918" y="8490"/>
                </a:lnTo>
                <a:cubicBezTo>
                  <a:pt x="6173" y="8018"/>
                  <a:pt x="6660" y="7740"/>
                  <a:pt x="7165" y="7740"/>
                </a:cubicBezTo>
                <a:close/>
                <a:moveTo>
                  <a:pt x="5752" y="0"/>
                </a:moveTo>
                <a:cubicBezTo>
                  <a:pt x="5656" y="0"/>
                  <a:pt x="5585" y="72"/>
                  <a:pt x="5585" y="167"/>
                </a:cubicBezTo>
                <a:lnTo>
                  <a:pt x="5585" y="1024"/>
                </a:lnTo>
                <a:cubicBezTo>
                  <a:pt x="5299" y="1560"/>
                  <a:pt x="4847" y="1977"/>
                  <a:pt x="4287" y="2203"/>
                </a:cubicBezTo>
                <a:cubicBezTo>
                  <a:pt x="3970" y="2334"/>
                  <a:pt x="3626" y="2397"/>
                  <a:pt x="3281" y="2397"/>
                </a:cubicBezTo>
                <a:cubicBezTo>
                  <a:pt x="3029" y="2397"/>
                  <a:pt x="2778" y="2364"/>
                  <a:pt x="2537" y="2298"/>
                </a:cubicBezTo>
                <a:lnTo>
                  <a:pt x="1918" y="1679"/>
                </a:lnTo>
                <a:cubicBezTo>
                  <a:pt x="1894" y="1649"/>
                  <a:pt x="1849" y="1634"/>
                  <a:pt x="1803" y="1634"/>
                </a:cubicBezTo>
                <a:cubicBezTo>
                  <a:pt x="1757" y="1634"/>
                  <a:pt x="1709" y="1649"/>
                  <a:pt x="1680" y="1679"/>
                </a:cubicBezTo>
                <a:cubicBezTo>
                  <a:pt x="1620" y="1739"/>
                  <a:pt x="1620" y="1858"/>
                  <a:pt x="1680" y="1917"/>
                </a:cubicBezTo>
                <a:lnTo>
                  <a:pt x="2299" y="2536"/>
                </a:lnTo>
                <a:cubicBezTo>
                  <a:pt x="2477" y="3108"/>
                  <a:pt x="2442" y="3727"/>
                  <a:pt x="2204" y="4287"/>
                </a:cubicBezTo>
                <a:cubicBezTo>
                  <a:pt x="1977" y="4834"/>
                  <a:pt x="1549" y="5299"/>
                  <a:pt x="1025" y="5584"/>
                </a:cubicBezTo>
                <a:lnTo>
                  <a:pt x="168" y="5584"/>
                </a:lnTo>
                <a:cubicBezTo>
                  <a:pt x="84" y="5584"/>
                  <a:pt x="1" y="5656"/>
                  <a:pt x="1" y="5751"/>
                </a:cubicBezTo>
                <a:cubicBezTo>
                  <a:pt x="1" y="5834"/>
                  <a:pt x="84" y="5906"/>
                  <a:pt x="168" y="5906"/>
                </a:cubicBezTo>
                <a:lnTo>
                  <a:pt x="1025" y="5906"/>
                </a:lnTo>
                <a:cubicBezTo>
                  <a:pt x="1573" y="6192"/>
                  <a:pt x="1977" y="6656"/>
                  <a:pt x="2204" y="7204"/>
                </a:cubicBezTo>
                <a:cubicBezTo>
                  <a:pt x="2430" y="7751"/>
                  <a:pt x="2465" y="8382"/>
                  <a:pt x="2299" y="8966"/>
                </a:cubicBezTo>
                <a:lnTo>
                  <a:pt x="1680" y="9573"/>
                </a:lnTo>
                <a:cubicBezTo>
                  <a:pt x="1620" y="9632"/>
                  <a:pt x="1620" y="9752"/>
                  <a:pt x="1680" y="9811"/>
                </a:cubicBezTo>
                <a:cubicBezTo>
                  <a:pt x="1715" y="9835"/>
                  <a:pt x="1763" y="9859"/>
                  <a:pt x="1799" y="9859"/>
                </a:cubicBezTo>
                <a:cubicBezTo>
                  <a:pt x="1846" y="9859"/>
                  <a:pt x="1894" y="9835"/>
                  <a:pt x="1918" y="9811"/>
                </a:cubicBezTo>
                <a:lnTo>
                  <a:pt x="2537" y="9204"/>
                </a:lnTo>
                <a:cubicBezTo>
                  <a:pt x="2786" y="9126"/>
                  <a:pt x="3044" y="9087"/>
                  <a:pt x="3302" y="9087"/>
                </a:cubicBezTo>
                <a:cubicBezTo>
                  <a:pt x="3636" y="9087"/>
                  <a:pt x="3971" y="9153"/>
                  <a:pt x="4287" y="9287"/>
                </a:cubicBezTo>
                <a:cubicBezTo>
                  <a:pt x="4835" y="9513"/>
                  <a:pt x="5299" y="9942"/>
                  <a:pt x="5585" y="10466"/>
                </a:cubicBezTo>
                <a:lnTo>
                  <a:pt x="5585" y="11323"/>
                </a:lnTo>
                <a:cubicBezTo>
                  <a:pt x="5585" y="11418"/>
                  <a:pt x="5656" y="11490"/>
                  <a:pt x="5752" y="11490"/>
                </a:cubicBezTo>
                <a:cubicBezTo>
                  <a:pt x="5835" y="11490"/>
                  <a:pt x="5906" y="11418"/>
                  <a:pt x="5906" y="11323"/>
                </a:cubicBezTo>
                <a:lnTo>
                  <a:pt x="5906" y="10466"/>
                </a:lnTo>
                <a:cubicBezTo>
                  <a:pt x="6192" y="9930"/>
                  <a:pt x="6656" y="9513"/>
                  <a:pt x="7204" y="9287"/>
                </a:cubicBezTo>
                <a:cubicBezTo>
                  <a:pt x="7522" y="9159"/>
                  <a:pt x="7859" y="9095"/>
                  <a:pt x="8198" y="9095"/>
                </a:cubicBezTo>
                <a:cubicBezTo>
                  <a:pt x="8456" y="9095"/>
                  <a:pt x="8714" y="9132"/>
                  <a:pt x="8966" y="9204"/>
                </a:cubicBezTo>
                <a:lnTo>
                  <a:pt x="9574" y="9811"/>
                </a:lnTo>
                <a:cubicBezTo>
                  <a:pt x="9609" y="9835"/>
                  <a:pt x="9645" y="9859"/>
                  <a:pt x="9693" y="9859"/>
                </a:cubicBezTo>
                <a:cubicBezTo>
                  <a:pt x="9740" y="9859"/>
                  <a:pt x="9776" y="9835"/>
                  <a:pt x="9812" y="9811"/>
                </a:cubicBezTo>
                <a:cubicBezTo>
                  <a:pt x="9871" y="9752"/>
                  <a:pt x="9871" y="9632"/>
                  <a:pt x="9812" y="9573"/>
                </a:cubicBezTo>
                <a:lnTo>
                  <a:pt x="9204" y="8966"/>
                </a:lnTo>
                <a:cubicBezTo>
                  <a:pt x="9026" y="8382"/>
                  <a:pt x="9050" y="7775"/>
                  <a:pt x="9288" y="7204"/>
                </a:cubicBezTo>
                <a:cubicBezTo>
                  <a:pt x="9514" y="6656"/>
                  <a:pt x="9943" y="6192"/>
                  <a:pt x="10466" y="5906"/>
                </a:cubicBezTo>
                <a:lnTo>
                  <a:pt x="11324" y="5906"/>
                </a:lnTo>
                <a:cubicBezTo>
                  <a:pt x="11419" y="5906"/>
                  <a:pt x="11490" y="5834"/>
                  <a:pt x="11490" y="5751"/>
                </a:cubicBezTo>
                <a:cubicBezTo>
                  <a:pt x="11490" y="5656"/>
                  <a:pt x="11419" y="5584"/>
                  <a:pt x="11336" y="5584"/>
                </a:cubicBezTo>
                <a:lnTo>
                  <a:pt x="10466" y="5584"/>
                </a:lnTo>
                <a:cubicBezTo>
                  <a:pt x="9931" y="5299"/>
                  <a:pt x="9514" y="4834"/>
                  <a:pt x="9288" y="4287"/>
                </a:cubicBezTo>
                <a:cubicBezTo>
                  <a:pt x="9073" y="3739"/>
                  <a:pt x="9038" y="3108"/>
                  <a:pt x="9204" y="2536"/>
                </a:cubicBezTo>
                <a:lnTo>
                  <a:pt x="9812" y="1917"/>
                </a:lnTo>
                <a:cubicBezTo>
                  <a:pt x="9871" y="1858"/>
                  <a:pt x="9871" y="1739"/>
                  <a:pt x="9812" y="1679"/>
                </a:cubicBezTo>
                <a:cubicBezTo>
                  <a:pt x="9782" y="1649"/>
                  <a:pt x="9737" y="1634"/>
                  <a:pt x="9693" y="1634"/>
                </a:cubicBezTo>
                <a:cubicBezTo>
                  <a:pt x="9648" y="1634"/>
                  <a:pt x="9603" y="1649"/>
                  <a:pt x="9574" y="1679"/>
                </a:cubicBezTo>
                <a:lnTo>
                  <a:pt x="8966" y="2298"/>
                </a:lnTo>
                <a:cubicBezTo>
                  <a:pt x="8720" y="2374"/>
                  <a:pt x="8470" y="2411"/>
                  <a:pt x="8220" y="2411"/>
                </a:cubicBezTo>
                <a:cubicBezTo>
                  <a:pt x="7877" y="2411"/>
                  <a:pt x="7535" y="2341"/>
                  <a:pt x="7204" y="2203"/>
                </a:cubicBezTo>
                <a:cubicBezTo>
                  <a:pt x="6656" y="1977"/>
                  <a:pt x="6192" y="1548"/>
                  <a:pt x="5918" y="1024"/>
                </a:cubicBezTo>
                <a:lnTo>
                  <a:pt x="5918" y="167"/>
                </a:lnTo>
                <a:cubicBezTo>
                  <a:pt x="5918" y="72"/>
                  <a:pt x="5835" y="0"/>
                  <a:pt x="5752"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61" name="Google Shape;11902;p81">
            <a:extLst>
              <a:ext uri="{FF2B5EF4-FFF2-40B4-BE49-F238E27FC236}">
                <a16:creationId xmlns:a16="http://schemas.microsoft.com/office/drawing/2014/main" id="{0C217D31-4795-29B1-2E5F-DA4AA7AB38DE}"/>
              </a:ext>
            </a:extLst>
          </p:cNvPr>
          <p:cNvSpPr/>
          <p:nvPr/>
        </p:nvSpPr>
        <p:spPr>
          <a:xfrm>
            <a:off x="1704544" y="5924980"/>
            <a:ext cx="647040" cy="734720"/>
          </a:xfrm>
          <a:custGeom>
            <a:avLst/>
            <a:gdLst/>
            <a:ahLst/>
            <a:cxnLst/>
            <a:rect l="l" t="t" r="r" b="b"/>
            <a:pathLst>
              <a:path w="10110" h="11480" extrusionOk="0">
                <a:moveTo>
                  <a:pt x="4240" y="2681"/>
                </a:moveTo>
                <a:cubicBezTo>
                  <a:pt x="4347" y="2681"/>
                  <a:pt x="4442" y="2777"/>
                  <a:pt x="4442" y="2872"/>
                </a:cubicBezTo>
                <a:cubicBezTo>
                  <a:pt x="4442" y="2979"/>
                  <a:pt x="4347" y="3062"/>
                  <a:pt x="4240" y="3062"/>
                </a:cubicBezTo>
                <a:cubicBezTo>
                  <a:pt x="4144" y="3050"/>
                  <a:pt x="4049" y="2979"/>
                  <a:pt x="4049" y="2872"/>
                </a:cubicBezTo>
                <a:cubicBezTo>
                  <a:pt x="4049" y="2765"/>
                  <a:pt x="4144" y="2681"/>
                  <a:pt x="4240" y="2681"/>
                </a:cubicBezTo>
                <a:close/>
                <a:moveTo>
                  <a:pt x="5692" y="2681"/>
                </a:moveTo>
                <a:cubicBezTo>
                  <a:pt x="5787" y="2681"/>
                  <a:pt x="5883" y="2777"/>
                  <a:pt x="5883" y="2872"/>
                </a:cubicBezTo>
                <a:cubicBezTo>
                  <a:pt x="5883" y="2979"/>
                  <a:pt x="5787" y="3062"/>
                  <a:pt x="5692" y="3062"/>
                </a:cubicBezTo>
                <a:cubicBezTo>
                  <a:pt x="5585" y="3062"/>
                  <a:pt x="5490" y="2979"/>
                  <a:pt x="5490" y="2872"/>
                </a:cubicBezTo>
                <a:cubicBezTo>
                  <a:pt x="5490" y="2777"/>
                  <a:pt x="5585" y="2681"/>
                  <a:pt x="5692" y="2681"/>
                </a:cubicBezTo>
                <a:close/>
                <a:moveTo>
                  <a:pt x="4978" y="1788"/>
                </a:moveTo>
                <a:cubicBezTo>
                  <a:pt x="5299" y="1788"/>
                  <a:pt x="5585" y="2038"/>
                  <a:pt x="5752" y="2348"/>
                </a:cubicBezTo>
                <a:lnTo>
                  <a:pt x="5692" y="2348"/>
                </a:lnTo>
                <a:cubicBezTo>
                  <a:pt x="5394" y="2348"/>
                  <a:pt x="5168" y="2598"/>
                  <a:pt x="5168" y="2872"/>
                </a:cubicBezTo>
                <a:cubicBezTo>
                  <a:pt x="5168" y="3158"/>
                  <a:pt x="5371" y="3384"/>
                  <a:pt x="5656" y="3396"/>
                </a:cubicBezTo>
                <a:cubicBezTo>
                  <a:pt x="5478" y="3539"/>
                  <a:pt x="5228" y="3598"/>
                  <a:pt x="4990" y="3598"/>
                </a:cubicBezTo>
                <a:cubicBezTo>
                  <a:pt x="4751" y="3598"/>
                  <a:pt x="4466" y="3539"/>
                  <a:pt x="4287" y="3396"/>
                </a:cubicBezTo>
                <a:cubicBezTo>
                  <a:pt x="4561" y="3384"/>
                  <a:pt x="4775" y="3146"/>
                  <a:pt x="4775" y="2872"/>
                </a:cubicBezTo>
                <a:cubicBezTo>
                  <a:pt x="4775" y="2574"/>
                  <a:pt x="4537" y="2348"/>
                  <a:pt x="4263" y="2348"/>
                </a:cubicBezTo>
                <a:lnTo>
                  <a:pt x="4204" y="2348"/>
                </a:lnTo>
                <a:cubicBezTo>
                  <a:pt x="4359" y="2038"/>
                  <a:pt x="4644" y="1788"/>
                  <a:pt x="4978" y="1788"/>
                </a:cubicBezTo>
                <a:close/>
                <a:moveTo>
                  <a:pt x="4978" y="3943"/>
                </a:moveTo>
                <a:cubicBezTo>
                  <a:pt x="5275" y="3943"/>
                  <a:pt x="5525" y="4455"/>
                  <a:pt x="5525" y="5039"/>
                </a:cubicBezTo>
                <a:cubicBezTo>
                  <a:pt x="5525" y="5610"/>
                  <a:pt x="5252" y="6122"/>
                  <a:pt x="4978" y="6122"/>
                </a:cubicBezTo>
                <a:cubicBezTo>
                  <a:pt x="4680" y="6122"/>
                  <a:pt x="4418" y="5610"/>
                  <a:pt x="4418" y="5039"/>
                </a:cubicBezTo>
                <a:cubicBezTo>
                  <a:pt x="4418" y="4455"/>
                  <a:pt x="4680" y="3943"/>
                  <a:pt x="4978" y="3943"/>
                </a:cubicBezTo>
                <a:close/>
                <a:moveTo>
                  <a:pt x="5064" y="6488"/>
                </a:moveTo>
                <a:cubicBezTo>
                  <a:pt x="5446" y="6488"/>
                  <a:pt x="5749" y="6618"/>
                  <a:pt x="6002" y="6848"/>
                </a:cubicBezTo>
                <a:cubicBezTo>
                  <a:pt x="6204" y="7063"/>
                  <a:pt x="6347" y="7360"/>
                  <a:pt x="6406" y="7706"/>
                </a:cubicBezTo>
                <a:cubicBezTo>
                  <a:pt x="6311" y="7789"/>
                  <a:pt x="6192" y="7860"/>
                  <a:pt x="6049" y="7920"/>
                </a:cubicBezTo>
                <a:cubicBezTo>
                  <a:pt x="5954" y="7956"/>
                  <a:pt x="5906" y="8051"/>
                  <a:pt x="5954" y="8146"/>
                </a:cubicBezTo>
                <a:cubicBezTo>
                  <a:pt x="5990" y="8206"/>
                  <a:pt x="6049" y="8253"/>
                  <a:pt x="6109" y="8253"/>
                </a:cubicBezTo>
                <a:cubicBezTo>
                  <a:pt x="6121" y="8253"/>
                  <a:pt x="6145" y="8253"/>
                  <a:pt x="6168" y="8230"/>
                </a:cubicBezTo>
                <a:cubicBezTo>
                  <a:pt x="6252" y="8194"/>
                  <a:pt x="6347" y="8158"/>
                  <a:pt x="6418" y="8111"/>
                </a:cubicBezTo>
                <a:lnTo>
                  <a:pt x="6418" y="8111"/>
                </a:lnTo>
                <a:cubicBezTo>
                  <a:pt x="6418" y="8408"/>
                  <a:pt x="6347" y="8753"/>
                  <a:pt x="6216" y="9063"/>
                </a:cubicBezTo>
                <a:cubicBezTo>
                  <a:pt x="6073" y="9158"/>
                  <a:pt x="5894" y="9230"/>
                  <a:pt x="5692" y="9289"/>
                </a:cubicBezTo>
                <a:cubicBezTo>
                  <a:pt x="5597" y="9325"/>
                  <a:pt x="5537" y="9408"/>
                  <a:pt x="5561" y="9492"/>
                </a:cubicBezTo>
                <a:cubicBezTo>
                  <a:pt x="5585" y="9575"/>
                  <a:pt x="5656" y="9611"/>
                  <a:pt x="5728" y="9611"/>
                </a:cubicBezTo>
                <a:lnTo>
                  <a:pt x="5775" y="9611"/>
                </a:lnTo>
                <a:cubicBezTo>
                  <a:pt x="5847" y="9599"/>
                  <a:pt x="5918" y="9575"/>
                  <a:pt x="6002" y="9539"/>
                </a:cubicBezTo>
                <a:lnTo>
                  <a:pt x="6002" y="9539"/>
                </a:lnTo>
                <a:cubicBezTo>
                  <a:pt x="5966" y="9599"/>
                  <a:pt x="5942" y="9646"/>
                  <a:pt x="5906" y="9706"/>
                </a:cubicBezTo>
                <a:cubicBezTo>
                  <a:pt x="5609" y="10170"/>
                  <a:pt x="5252" y="10444"/>
                  <a:pt x="4966" y="10444"/>
                </a:cubicBezTo>
                <a:cubicBezTo>
                  <a:pt x="4692" y="10444"/>
                  <a:pt x="4335" y="10170"/>
                  <a:pt x="4037" y="9706"/>
                </a:cubicBezTo>
                <a:cubicBezTo>
                  <a:pt x="4001" y="9646"/>
                  <a:pt x="3978" y="9599"/>
                  <a:pt x="3942" y="9539"/>
                </a:cubicBezTo>
                <a:lnTo>
                  <a:pt x="3942" y="9539"/>
                </a:lnTo>
                <a:cubicBezTo>
                  <a:pt x="4251" y="9646"/>
                  <a:pt x="4609" y="9706"/>
                  <a:pt x="4966" y="9706"/>
                </a:cubicBezTo>
                <a:cubicBezTo>
                  <a:pt x="5061" y="9706"/>
                  <a:pt x="5132" y="9634"/>
                  <a:pt x="5132" y="9539"/>
                </a:cubicBezTo>
                <a:cubicBezTo>
                  <a:pt x="5132" y="9456"/>
                  <a:pt x="5061" y="9373"/>
                  <a:pt x="4966" y="9373"/>
                </a:cubicBezTo>
                <a:cubicBezTo>
                  <a:pt x="4478" y="9373"/>
                  <a:pt x="4037" y="9277"/>
                  <a:pt x="3716" y="9063"/>
                </a:cubicBezTo>
                <a:cubicBezTo>
                  <a:pt x="3597" y="8753"/>
                  <a:pt x="3525" y="8408"/>
                  <a:pt x="3525" y="8111"/>
                </a:cubicBezTo>
                <a:lnTo>
                  <a:pt x="3525" y="8111"/>
                </a:lnTo>
                <a:cubicBezTo>
                  <a:pt x="3882" y="8325"/>
                  <a:pt x="4418" y="8456"/>
                  <a:pt x="4966" y="8456"/>
                </a:cubicBezTo>
                <a:cubicBezTo>
                  <a:pt x="5085" y="8456"/>
                  <a:pt x="5228" y="8456"/>
                  <a:pt x="5347" y="8444"/>
                </a:cubicBezTo>
                <a:cubicBezTo>
                  <a:pt x="5430" y="8420"/>
                  <a:pt x="5502" y="8349"/>
                  <a:pt x="5490" y="8265"/>
                </a:cubicBezTo>
                <a:cubicBezTo>
                  <a:pt x="5479" y="8177"/>
                  <a:pt x="5416" y="8109"/>
                  <a:pt x="5332" y="8109"/>
                </a:cubicBezTo>
                <a:cubicBezTo>
                  <a:pt x="5325" y="8109"/>
                  <a:pt x="5318" y="8110"/>
                  <a:pt x="5311" y="8111"/>
                </a:cubicBezTo>
                <a:cubicBezTo>
                  <a:pt x="5192" y="8122"/>
                  <a:pt x="5085" y="8122"/>
                  <a:pt x="4966" y="8122"/>
                </a:cubicBezTo>
                <a:cubicBezTo>
                  <a:pt x="4394" y="8122"/>
                  <a:pt x="3835" y="7980"/>
                  <a:pt x="3537" y="7741"/>
                </a:cubicBezTo>
                <a:cubicBezTo>
                  <a:pt x="3597" y="7384"/>
                  <a:pt x="3739" y="7087"/>
                  <a:pt x="3942" y="6872"/>
                </a:cubicBezTo>
                <a:cubicBezTo>
                  <a:pt x="4192" y="6622"/>
                  <a:pt x="4549" y="6491"/>
                  <a:pt x="4966" y="6491"/>
                </a:cubicBezTo>
                <a:cubicBezTo>
                  <a:pt x="4999" y="6489"/>
                  <a:pt x="5032" y="6488"/>
                  <a:pt x="5064" y="6488"/>
                </a:cubicBezTo>
                <a:close/>
                <a:moveTo>
                  <a:pt x="2134" y="1"/>
                </a:moveTo>
                <a:cubicBezTo>
                  <a:pt x="2057" y="1"/>
                  <a:pt x="1976" y="57"/>
                  <a:pt x="1965" y="133"/>
                </a:cubicBezTo>
                <a:cubicBezTo>
                  <a:pt x="1954" y="229"/>
                  <a:pt x="2013" y="312"/>
                  <a:pt x="2096" y="324"/>
                </a:cubicBezTo>
                <a:cubicBezTo>
                  <a:pt x="2644" y="431"/>
                  <a:pt x="3216" y="1145"/>
                  <a:pt x="3561" y="1776"/>
                </a:cubicBezTo>
                <a:cubicBezTo>
                  <a:pt x="3620" y="1884"/>
                  <a:pt x="3739" y="1955"/>
                  <a:pt x="3859" y="1955"/>
                </a:cubicBezTo>
                <a:lnTo>
                  <a:pt x="4085" y="1955"/>
                </a:lnTo>
                <a:cubicBezTo>
                  <a:pt x="3870" y="2217"/>
                  <a:pt x="3763" y="2550"/>
                  <a:pt x="3763" y="2860"/>
                </a:cubicBezTo>
                <a:cubicBezTo>
                  <a:pt x="3763" y="3205"/>
                  <a:pt x="3906" y="3467"/>
                  <a:pt x="4156" y="3669"/>
                </a:cubicBezTo>
                <a:cubicBezTo>
                  <a:pt x="4263" y="3741"/>
                  <a:pt x="4382" y="3800"/>
                  <a:pt x="4513" y="3848"/>
                </a:cubicBezTo>
                <a:cubicBezTo>
                  <a:pt x="4406" y="3967"/>
                  <a:pt x="4323" y="4110"/>
                  <a:pt x="4263" y="4289"/>
                </a:cubicBezTo>
                <a:lnTo>
                  <a:pt x="2513" y="3812"/>
                </a:lnTo>
                <a:cubicBezTo>
                  <a:pt x="2454" y="3800"/>
                  <a:pt x="2394" y="3765"/>
                  <a:pt x="2358" y="3729"/>
                </a:cubicBezTo>
                <a:lnTo>
                  <a:pt x="834" y="2205"/>
                </a:lnTo>
                <a:cubicBezTo>
                  <a:pt x="805" y="2175"/>
                  <a:pt x="760" y="2160"/>
                  <a:pt x="715" y="2160"/>
                </a:cubicBezTo>
                <a:cubicBezTo>
                  <a:pt x="671" y="2160"/>
                  <a:pt x="626" y="2175"/>
                  <a:pt x="596" y="2205"/>
                </a:cubicBezTo>
                <a:cubicBezTo>
                  <a:pt x="537" y="2265"/>
                  <a:pt x="537" y="2384"/>
                  <a:pt x="596" y="2443"/>
                </a:cubicBezTo>
                <a:lnTo>
                  <a:pt x="2120" y="3967"/>
                </a:lnTo>
                <a:cubicBezTo>
                  <a:pt x="2204" y="4050"/>
                  <a:pt x="2311" y="4110"/>
                  <a:pt x="2430" y="4146"/>
                </a:cubicBezTo>
                <a:lnTo>
                  <a:pt x="4180" y="4622"/>
                </a:lnTo>
                <a:cubicBezTo>
                  <a:pt x="4156" y="4753"/>
                  <a:pt x="4156" y="4884"/>
                  <a:pt x="4156" y="5015"/>
                </a:cubicBezTo>
                <a:cubicBezTo>
                  <a:pt x="4156" y="5074"/>
                  <a:pt x="4156" y="5158"/>
                  <a:pt x="4168" y="5217"/>
                </a:cubicBezTo>
                <a:lnTo>
                  <a:pt x="2501" y="5217"/>
                </a:lnTo>
                <a:cubicBezTo>
                  <a:pt x="2382" y="5217"/>
                  <a:pt x="2251" y="5241"/>
                  <a:pt x="2144" y="5301"/>
                </a:cubicBezTo>
                <a:lnTo>
                  <a:pt x="108" y="6491"/>
                </a:lnTo>
                <a:cubicBezTo>
                  <a:pt x="37" y="6539"/>
                  <a:pt x="1" y="6646"/>
                  <a:pt x="49" y="6717"/>
                </a:cubicBezTo>
                <a:cubicBezTo>
                  <a:pt x="72" y="6777"/>
                  <a:pt x="132" y="6801"/>
                  <a:pt x="191" y="6801"/>
                </a:cubicBezTo>
                <a:cubicBezTo>
                  <a:pt x="227" y="6801"/>
                  <a:pt x="251" y="6801"/>
                  <a:pt x="287" y="6777"/>
                </a:cubicBezTo>
                <a:lnTo>
                  <a:pt x="2323" y="5586"/>
                </a:lnTo>
                <a:cubicBezTo>
                  <a:pt x="2382" y="5551"/>
                  <a:pt x="2442" y="5539"/>
                  <a:pt x="2513" y="5539"/>
                </a:cubicBezTo>
                <a:lnTo>
                  <a:pt x="4240" y="5539"/>
                </a:lnTo>
                <a:cubicBezTo>
                  <a:pt x="4299" y="5789"/>
                  <a:pt x="4406" y="6015"/>
                  <a:pt x="4537" y="6170"/>
                </a:cubicBezTo>
                <a:cubicBezTo>
                  <a:pt x="4263" y="6241"/>
                  <a:pt x="4001" y="6384"/>
                  <a:pt x="3799" y="6587"/>
                </a:cubicBezTo>
                <a:cubicBezTo>
                  <a:pt x="3668" y="6717"/>
                  <a:pt x="3549" y="6884"/>
                  <a:pt x="3466" y="7075"/>
                </a:cubicBezTo>
                <a:lnTo>
                  <a:pt x="2418" y="7837"/>
                </a:lnTo>
                <a:cubicBezTo>
                  <a:pt x="2299" y="7920"/>
                  <a:pt x="2204" y="8039"/>
                  <a:pt x="2156" y="8194"/>
                </a:cubicBezTo>
                <a:lnTo>
                  <a:pt x="1132" y="11254"/>
                </a:lnTo>
                <a:cubicBezTo>
                  <a:pt x="1108" y="11349"/>
                  <a:pt x="1144" y="11432"/>
                  <a:pt x="1239" y="11468"/>
                </a:cubicBezTo>
                <a:cubicBezTo>
                  <a:pt x="1251" y="11468"/>
                  <a:pt x="1263" y="11480"/>
                  <a:pt x="1299" y="11480"/>
                </a:cubicBezTo>
                <a:cubicBezTo>
                  <a:pt x="1370" y="11480"/>
                  <a:pt x="1430" y="11432"/>
                  <a:pt x="1465" y="11361"/>
                </a:cubicBezTo>
                <a:lnTo>
                  <a:pt x="2489" y="8289"/>
                </a:lnTo>
                <a:cubicBezTo>
                  <a:pt x="2513" y="8218"/>
                  <a:pt x="2561" y="8158"/>
                  <a:pt x="2620" y="8111"/>
                </a:cubicBezTo>
                <a:lnTo>
                  <a:pt x="3323" y="7610"/>
                </a:lnTo>
                <a:lnTo>
                  <a:pt x="3323" y="7610"/>
                </a:lnTo>
                <a:cubicBezTo>
                  <a:pt x="3287" y="7741"/>
                  <a:pt x="3287" y="7896"/>
                  <a:pt x="3287" y="8039"/>
                </a:cubicBezTo>
                <a:cubicBezTo>
                  <a:pt x="3287" y="9301"/>
                  <a:pt x="4240" y="10766"/>
                  <a:pt x="5073" y="10766"/>
                </a:cubicBezTo>
                <a:cubicBezTo>
                  <a:pt x="5906" y="10766"/>
                  <a:pt x="6859" y="9325"/>
                  <a:pt x="6859" y="8039"/>
                </a:cubicBezTo>
                <a:cubicBezTo>
                  <a:pt x="6859" y="7896"/>
                  <a:pt x="6847" y="7741"/>
                  <a:pt x="6835" y="7610"/>
                </a:cubicBezTo>
                <a:lnTo>
                  <a:pt x="6835" y="7610"/>
                </a:lnTo>
                <a:lnTo>
                  <a:pt x="7538" y="8111"/>
                </a:lnTo>
                <a:cubicBezTo>
                  <a:pt x="7597" y="8158"/>
                  <a:pt x="7633" y="8218"/>
                  <a:pt x="7669" y="8289"/>
                </a:cubicBezTo>
                <a:lnTo>
                  <a:pt x="8692" y="11361"/>
                </a:lnTo>
                <a:cubicBezTo>
                  <a:pt x="8728" y="11432"/>
                  <a:pt x="8788" y="11480"/>
                  <a:pt x="8859" y="11480"/>
                </a:cubicBezTo>
                <a:cubicBezTo>
                  <a:pt x="8871" y="11480"/>
                  <a:pt x="8883" y="11480"/>
                  <a:pt x="8919" y="11468"/>
                </a:cubicBezTo>
                <a:cubicBezTo>
                  <a:pt x="9002" y="11432"/>
                  <a:pt x="9050" y="11349"/>
                  <a:pt x="9026" y="11254"/>
                </a:cubicBezTo>
                <a:lnTo>
                  <a:pt x="7990" y="8194"/>
                </a:lnTo>
                <a:cubicBezTo>
                  <a:pt x="7954" y="8039"/>
                  <a:pt x="7859" y="7920"/>
                  <a:pt x="7740" y="7837"/>
                </a:cubicBezTo>
                <a:lnTo>
                  <a:pt x="6680" y="7075"/>
                </a:lnTo>
                <a:cubicBezTo>
                  <a:pt x="6597" y="6884"/>
                  <a:pt x="6490" y="6717"/>
                  <a:pt x="6359" y="6587"/>
                </a:cubicBezTo>
                <a:cubicBezTo>
                  <a:pt x="6145" y="6372"/>
                  <a:pt x="5906" y="6241"/>
                  <a:pt x="5609" y="6170"/>
                </a:cubicBezTo>
                <a:cubicBezTo>
                  <a:pt x="5752" y="6003"/>
                  <a:pt x="5847" y="5789"/>
                  <a:pt x="5906" y="5539"/>
                </a:cubicBezTo>
                <a:lnTo>
                  <a:pt x="7633" y="5539"/>
                </a:lnTo>
                <a:cubicBezTo>
                  <a:pt x="7692" y="5539"/>
                  <a:pt x="7776" y="5551"/>
                  <a:pt x="7835" y="5586"/>
                </a:cubicBezTo>
                <a:lnTo>
                  <a:pt x="9871" y="6777"/>
                </a:lnTo>
                <a:cubicBezTo>
                  <a:pt x="9895" y="6789"/>
                  <a:pt x="9931" y="6801"/>
                  <a:pt x="9955" y="6801"/>
                </a:cubicBezTo>
                <a:cubicBezTo>
                  <a:pt x="10014" y="6801"/>
                  <a:pt x="10074" y="6777"/>
                  <a:pt x="10109" y="6717"/>
                </a:cubicBezTo>
                <a:cubicBezTo>
                  <a:pt x="10014" y="6658"/>
                  <a:pt x="9990" y="6551"/>
                  <a:pt x="9919" y="6503"/>
                </a:cubicBezTo>
                <a:lnTo>
                  <a:pt x="7871" y="5313"/>
                </a:lnTo>
                <a:cubicBezTo>
                  <a:pt x="7776" y="5253"/>
                  <a:pt x="7633" y="5229"/>
                  <a:pt x="7514" y="5229"/>
                </a:cubicBezTo>
                <a:lnTo>
                  <a:pt x="5847" y="5229"/>
                </a:lnTo>
                <a:cubicBezTo>
                  <a:pt x="5847" y="5170"/>
                  <a:pt x="5871" y="5110"/>
                  <a:pt x="5871" y="5039"/>
                </a:cubicBezTo>
                <a:cubicBezTo>
                  <a:pt x="5871" y="4896"/>
                  <a:pt x="5847" y="4765"/>
                  <a:pt x="5835" y="4634"/>
                </a:cubicBezTo>
                <a:lnTo>
                  <a:pt x="7597" y="4158"/>
                </a:lnTo>
                <a:cubicBezTo>
                  <a:pt x="7716" y="4122"/>
                  <a:pt x="7811" y="4062"/>
                  <a:pt x="7907" y="3979"/>
                </a:cubicBezTo>
                <a:lnTo>
                  <a:pt x="9419" y="2455"/>
                </a:lnTo>
                <a:cubicBezTo>
                  <a:pt x="9478" y="2396"/>
                  <a:pt x="9478" y="2276"/>
                  <a:pt x="9419" y="2217"/>
                </a:cubicBezTo>
                <a:cubicBezTo>
                  <a:pt x="9389" y="2187"/>
                  <a:pt x="9344" y="2172"/>
                  <a:pt x="9300" y="2172"/>
                </a:cubicBezTo>
                <a:cubicBezTo>
                  <a:pt x="9255" y="2172"/>
                  <a:pt x="9210" y="2187"/>
                  <a:pt x="9181" y="2217"/>
                </a:cubicBezTo>
                <a:lnTo>
                  <a:pt x="7657" y="3729"/>
                </a:lnTo>
                <a:cubicBezTo>
                  <a:pt x="7609" y="3765"/>
                  <a:pt x="7549" y="3800"/>
                  <a:pt x="7490" y="3812"/>
                </a:cubicBezTo>
                <a:lnTo>
                  <a:pt x="5752" y="4289"/>
                </a:lnTo>
                <a:cubicBezTo>
                  <a:pt x="5692" y="4110"/>
                  <a:pt x="5597" y="3967"/>
                  <a:pt x="5490" y="3848"/>
                </a:cubicBezTo>
                <a:cubicBezTo>
                  <a:pt x="5633" y="3800"/>
                  <a:pt x="5752" y="3741"/>
                  <a:pt x="5847" y="3669"/>
                </a:cubicBezTo>
                <a:cubicBezTo>
                  <a:pt x="6109" y="3467"/>
                  <a:pt x="6240" y="3193"/>
                  <a:pt x="6240" y="2860"/>
                </a:cubicBezTo>
                <a:cubicBezTo>
                  <a:pt x="6240" y="2550"/>
                  <a:pt x="6121" y="2217"/>
                  <a:pt x="5930" y="1955"/>
                </a:cubicBezTo>
                <a:lnTo>
                  <a:pt x="6145" y="1955"/>
                </a:lnTo>
                <a:cubicBezTo>
                  <a:pt x="6287" y="1955"/>
                  <a:pt x="6383" y="1884"/>
                  <a:pt x="6442" y="1776"/>
                </a:cubicBezTo>
                <a:cubicBezTo>
                  <a:pt x="6787" y="1145"/>
                  <a:pt x="7359" y="431"/>
                  <a:pt x="7907" y="324"/>
                </a:cubicBezTo>
                <a:cubicBezTo>
                  <a:pt x="7990" y="312"/>
                  <a:pt x="8050" y="229"/>
                  <a:pt x="8038" y="133"/>
                </a:cubicBezTo>
                <a:cubicBezTo>
                  <a:pt x="8027" y="57"/>
                  <a:pt x="7946" y="1"/>
                  <a:pt x="7869" y="1"/>
                </a:cubicBezTo>
                <a:cubicBezTo>
                  <a:pt x="7861" y="1"/>
                  <a:pt x="7854" y="1"/>
                  <a:pt x="7847" y="2"/>
                </a:cubicBezTo>
                <a:cubicBezTo>
                  <a:pt x="7490" y="74"/>
                  <a:pt x="7121" y="336"/>
                  <a:pt x="6740" y="764"/>
                </a:cubicBezTo>
                <a:cubicBezTo>
                  <a:pt x="6466" y="1086"/>
                  <a:pt x="6252" y="1431"/>
                  <a:pt x="6168" y="1610"/>
                </a:cubicBezTo>
                <a:lnTo>
                  <a:pt x="5585" y="1610"/>
                </a:lnTo>
                <a:cubicBezTo>
                  <a:pt x="5406" y="1491"/>
                  <a:pt x="5216" y="1431"/>
                  <a:pt x="5002" y="1431"/>
                </a:cubicBezTo>
                <a:cubicBezTo>
                  <a:pt x="4799" y="1431"/>
                  <a:pt x="4597" y="1491"/>
                  <a:pt x="4418" y="1610"/>
                </a:cubicBezTo>
                <a:lnTo>
                  <a:pt x="3847" y="1610"/>
                </a:lnTo>
                <a:cubicBezTo>
                  <a:pt x="3739" y="1431"/>
                  <a:pt x="3549" y="1086"/>
                  <a:pt x="3263" y="764"/>
                </a:cubicBezTo>
                <a:cubicBezTo>
                  <a:pt x="2894" y="336"/>
                  <a:pt x="2537" y="74"/>
                  <a:pt x="2156" y="2"/>
                </a:cubicBezTo>
                <a:cubicBezTo>
                  <a:pt x="2149" y="1"/>
                  <a:pt x="2142" y="1"/>
                  <a:pt x="2134"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62" name="Google Shape;11903;p81">
            <a:extLst>
              <a:ext uri="{FF2B5EF4-FFF2-40B4-BE49-F238E27FC236}">
                <a16:creationId xmlns:a16="http://schemas.microsoft.com/office/drawing/2014/main" id="{0B728E23-17B6-07BE-D760-4E2D8ED078C8}"/>
              </a:ext>
            </a:extLst>
          </p:cNvPr>
          <p:cNvGrpSpPr/>
          <p:nvPr/>
        </p:nvGrpSpPr>
        <p:grpSpPr>
          <a:xfrm>
            <a:off x="3846560" y="5922804"/>
            <a:ext cx="740736" cy="734656"/>
            <a:chOff x="1951149" y="2885202"/>
            <a:chExt cx="370368" cy="367328"/>
          </a:xfrm>
          <a:solidFill>
            <a:srgbClr val="00B050"/>
          </a:solidFill>
        </p:grpSpPr>
        <p:sp>
          <p:nvSpPr>
            <p:cNvPr id="63" name="Google Shape;11904;p81">
              <a:extLst>
                <a:ext uri="{FF2B5EF4-FFF2-40B4-BE49-F238E27FC236}">
                  <a16:creationId xmlns:a16="http://schemas.microsoft.com/office/drawing/2014/main" id="{BB239076-E75B-5199-6697-7E52D306AC74}"/>
                </a:ext>
              </a:extLst>
            </p:cNvPr>
            <p:cNvSpPr/>
            <p:nvPr/>
          </p:nvSpPr>
          <p:spPr>
            <a:xfrm>
              <a:off x="1951149" y="2885202"/>
              <a:ext cx="370368" cy="367328"/>
            </a:xfrm>
            <a:custGeom>
              <a:avLst/>
              <a:gdLst/>
              <a:ahLst/>
              <a:cxnLst/>
              <a:rect l="l" t="t" r="r" b="b"/>
              <a:pathLst>
                <a:path w="11574" h="11479" extrusionOk="0">
                  <a:moveTo>
                    <a:pt x="4632" y="1287"/>
                  </a:moveTo>
                  <a:cubicBezTo>
                    <a:pt x="4691" y="1358"/>
                    <a:pt x="4727" y="1465"/>
                    <a:pt x="4727" y="1548"/>
                  </a:cubicBezTo>
                  <a:cubicBezTo>
                    <a:pt x="4727" y="1810"/>
                    <a:pt x="4513" y="2013"/>
                    <a:pt x="4263" y="2013"/>
                  </a:cubicBezTo>
                  <a:cubicBezTo>
                    <a:pt x="4072" y="2013"/>
                    <a:pt x="3906" y="1894"/>
                    <a:pt x="3834" y="1715"/>
                  </a:cubicBezTo>
                  <a:cubicBezTo>
                    <a:pt x="4048" y="1537"/>
                    <a:pt x="4334" y="1394"/>
                    <a:pt x="4632" y="1287"/>
                  </a:cubicBezTo>
                  <a:close/>
                  <a:moveTo>
                    <a:pt x="6954" y="1287"/>
                  </a:moveTo>
                  <a:cubicBezTo>
                    <a:pt x="7263" y="1394"/>
                    <a:pt x="7537" y="1537"/>
                    <a:pt x="7763" y="1739"/>
                  </a:cubicBezTo>
                  <a:cubicBezTo>
                    <a:pt x="7680" y="1918"/>
                    <a:pt x="7513" y="2037"/>
                    <a:pt x="7323" y="2037"/>
                  </a:cubicBezTo>
                  <a:cubicBezTo>
                    <a:pt x="7073" y="2037"/>
                    <a:pt x="6870" y="1822"/>
                    <a:pt x="6870" y="1572"/>
                  </a:cubicBezTo>
                  <a:cubicBezTo>
                    <a:pt x="6870" y="1453"/>
                    <a:pt x="6894" y="1358"/>
                    <a:pt x="6954" y="1287"/>
                  </a:cubicBezTo>
                  <a:close/>
                  <a:moveTo>
                    <a:pt x="2477" y="5049"/>
                  </a:moveTo>
                  <a:cubicBezTo>
                    <a:pt x="2620" y="5049"/>
                    <a:pt x="2751" y="5168"/>
                    <a:pt x="2751" y="5335"/>
                  </a:cubicBezTo>
                  <a:cubicBezTo>
                    <a:pt x="2751" y="5501"/>
                    <a:pt x="2632" y="5620"/>
                    <a:pt x="2477" y="5620"/>
                  </a:cubicBezTo>
                  <a:cubicBezTo>
                    <a:pt x="2310" y="5620"/>
                    <a:pt x="2191" y="5489"/>
                    <a:pt x="2191" y="5335"/>
                  </a:cubicBezTo>
                  <a:cubicBezTo>
                    <a:pt x="2191" y="5192"/>
                    <a:pt x="2310" y="5049"/>
                    <a:pt x="2477" y="5049"/>
                  </a:cubicBezTo>
                  <a:close/>
                  <a:moveTo>
                    <a:pt x="9132" y="5049"/>
                  </a:moveTo>
                  <a:cubicBezTo>
                    <a:pt x="9275" y="5049"/>
                    <a:pt x="9406" y="5168"/>
                    <a:pt x="9406" y="5335"/>
                  </a:cubicBezTo>
                  <a:cubicBezTo>
                    <a:pt x="9406" y="5489"/>
                    <a:pt x="9287" y="5620"/>
                    <a:pt x="9132" y="5620"/>
                  </a:cubicBezTo>
                  <a:cubicBezTo>
                    <a:pt x="8978" y="5620"/>
                    <a:pt x="8847" y="5501"/>
                    <a:pt x="8847" y="5335"/>
                  </a:cubicBezTo>
                  <a:cubicBezTo>
                    <a:pt x="8847" y="5192"/>
                    <a:pt x="8966" y="5049"/>
                    <a:pt x="9132" y="5049"/>
                  </a:cubicBezTo>
                  <a:close/>
                  <a:moveTo>
                    <a:pt x="3453" y="9549"/>
                  </a:moveTo>
                  <a:cubicBezTo>
                    <a:pt x="3667" y="9549"/>
                    <a:pt x="3834" y="9716"/>
                    <a:pt x="3834" y="9919"/>
                  </a:cubicBezTo>
                  <a:cubicBezTo>
                    <a:pt x="3834" y="10073"/>
                    <a:pt x="3739" y="10204"/>
                    <a:pt x="3596" y="10264"/>
                  </a:cubicBezTo>
                  <a:cubicBezTo>
                    <a:pt x="3429" y="10109"/>
                    <a:pt x="3263" y="9930"/>
                    <a:pt x="3132" y="9740"/>
                  </a:cubicBezTo>
                  <a:cubicBezTo>
                    <a:pt x="3191" y="9621"/>
                    <a:pt x="3322" y="9549"/>
                    <a:pt x="3453" y="9549"/>
                  </a:cubicBezTo>
                  <a:close/>
                  <a:moveTo>
                    <a:pt x="8132" y="9549"/>
                  </a:moveTo>
                  <a:cubicBezTo>
                    <a:pt x="8263" y="9549"/>
                    <a:pt x="8394" y="9621"/>
                    <a:pt x="8454" y="9740"/>
                  </a:cubicBezTo>
                  <a:cubicBezTo>
                    <a:pt x="8323" y="9930"/>
                    <a:pt x="8156" y="10109"/>
                    <a:pt x="8001" y="10264"/>
                  </a:cubicBezTo>
                  <a:cubicBezTo>
                    <a:pt x="7858" y="10204"/>
                    <a:pt x="7763" y="10073"/>
                    <a:pt x="7763" y="9919"/>
                  </a:cubicBezTo>
                  <a:cubicBezTo>
                    <a:pt x="7763" y="9716"/>
                    <a:pt x="7918" y="9549"/>
                    <a:pt x="8132" y="9549"/>
                  </a:cubicBezTo>
                  <a:close/>
                  <a:moveTo>
                    <a:pt x="5775" y="1072"/>
                  </a:moveTo>
                  <a:cubicBezTo>
                    <a:pt x="6061" y="1072"/>
                    <a:pt x="6346" y="1108"/>
                    <a:pt x="6596" y="1167"/>
                  </a:cubicBezTo>
                  <a:cubicBezTo>
                    <a:pt x="6537" y="1287"/>
                    <a:pt x="6501" y="1406"/>
                    <a:pt x="6501" y="1537"/>
                  </a:cubicBezTo>
                  <a:cubicBezTo>
                    <a:pt x="6501" y="1989"/>
                    <a:pt x="6858" y="2346"/>
                    <a:pt x="7311" y="2346"/>
                  </a:cubicBezTo>
                  <a:cubicBezTo>
                    <a:pt x="7597" y="2346"/>
                    <a:pt x="7847" y="2191"/>
                    <a:pt x="7989" y="1965"/>
                  </a:cubicBezTo>
                  <a:cubicBezTo>
                    <a:pt x="8204" y="2227"/>
                    <a:pt x="8323" y="2501"/>
                    <a:pt x="8323" y="2799"/>
                  </a:cubicBezTo>
                  <a:cubicBezTo>
                    <a:pt x="8323" y="3001"/>
                    <a:pt x="8228" y="3144"/>
                    <a:pt x="8037" y="3275"/>
                  </a:cubicBezTo>
                  <a:cubicBezTo>
                    <a:pt x="7966" y="3322"/>
                    <a:pt x="7930" y="3430"/>
                    <a:pt x="7989" y="3513"/>
                  </a:cubicBezTo>
                  <a:cubicBezTo>
                    <a:pt x="8019" y="3565"/>
                    <a:pt x="8072" y="3594"/>
                    <a:pt x="8127" y="3594"/>
                  </a:cubicBezTo>
                  <a:cubicBezTo>
                    <a:pt x="8161" y="3594"/>
                    <a:pt x="8196" y="3583"/>
                    <a:pt x="8228" y="3561"/>
                  </a:cubicBezTo>
                  <a:cubicBezTo>
                    <a:pt x="8370" y="3477"/>
                    <a:pt x="8466" y="3370"/>
                    <a:pt x="8549" y="3251"/>
                  </a:cubicBezTo>
                  <a:cubicBezTo>
                    <a:pt x="8740" y="3263"/>
                    <a:pt x="8906" y="3382"/>
                    <a:pt x="8990" y="3549"/>
                  </a:cubicBezTo>
                  <a:cubicBezTo>
                    <a:pt x="9180" y="3930"/>
                    <a:pt x="9335" y="4346"/>
                    <a:pt x="9442" y="4787"/>
                  </a:cubicBezTo>
                  <a:cubicBezTo>
                    <a:pt x="9347" y="4739"/>
                    <a:pt x="9240" y="4704"/>
                    <a:pt x="9144" y="4704"/>
                  </a:cubicBezTo>
                  <a:cubicBezTo>
                    <a:pt x="8799" y="4704"/>
                    <a:pt x="8513" y="4989"/>
                    <a:pt x="8513" y="5335"/>
                  </a:cubicBezTo>
                  <a:cubicBezTo>
                    <a:pt x="8513" y="5680"/>
                    <a:pt x="8799" y="5954"/>
                    <a:pt x="9144" y="5954"/>
                  </a:cubicBezTo>
                  <a:cubicBezTo>
                    <a:pt x="9323" y="5954"/>
                    <a:pt x="9466" y="5882"/>
                    <a:pt x="9585" y="5763"/>
                  </a:cubicBezTo>
                  <a:cubicBezTo>
                    <a:pt x="9597" y="5918"/>
                    <a:pt x="9597" y="6073"/>
                    <a:pt x="9597" y="6240"/>
                  </a:cubicBezTo>
                  <a:cubicBezTo>
                    <a:pt x="9585" y="7466"/>
                    <a:pt x="9228" y="8597"/>
                    <a:pt x="8668" y="9454"/>
                  </a:cubicBezTo>
                  <a:cubicBezTo>
                    <a:pt x="8537" y="9311"/>
                    <a:pt x="8335" y="9204"/>
                    <a:pt x="8132" y="9204"/>
                  </a:cubicBezTo>
                  <a:cubicBezTo>
                    <a:pt x="7739" y="9204"/>
                    <a:pt x="7418" y="9514"/>
                    <a:pt x="7418" y="9919"/>
                  </a:cubicBezTo>
                  <a:cubicBezTo>
                    <a:pt x="7418" y="10157"/>
                    <a:pt x="7537" y="10359"/>
                    <a:pt x="7716" y="10502"/>
                  </a:cubicBezTo>
                  <a:cubicBezTo>
                    <a:pt x="7144" y="10942"/>
                    <a:pt x="6489" y="11192"/>
                    <a:pt x="5775" y="11192"/>
                  </a:cubicBezTo>
                  <a:cubicBezTo>
                    <a:pt x="5084" y="11192"/>
                    <a:pt x="4406" y="10942"/>
                    <a:pt x="3846" y="10502"/>
                  </a:cubicBezTo>
                  <a:cubicBezTo>
                    <a:pt x="4025" y="10359"/>
                    <a:pt x="4144" y="10157"/>
                    <a:pt x="4144" y="9919"/>
                  </a:cubicBezTo>
                  <a:cubicBezTo>
                    <a:pt x="4144" y="9526"/>
                    <a:pt x="3822" y="9204"/>
                    <a:pt x="3429" y="9204"/>
                  </a:cubicBezTo>
                  <a:cubicBezTo>
                    <a:pt x="3215" y="9204"/>
                    <a:pt x="3025" y="9288"/>
                    <a:pt x="2894" y="9454"/>
                  </a:cubicBezTo>
                  <a:cubicBezTo>
                    <a:pt x="2322" y="8597"/>
                    <a:pt x="1977" y="7466"/>
                    <a:pt x="1977" y="6228"/>
                  </a:cubicBezTo>
                  <a:cubicBezTo>
                    <a:pt x="1977" y="6061"/>
                    <a:pt x="1977" y="5918"/>
                    <a:pt x="2001" y="5751"/>
                  </a:cubicBezTo>
                  <a:cubicBezTo>
                    <a:pt x="2120" y="5870"/>
                    <a:pt x="2263" y="5942"/>
                    <a:pt x="2441" y="5942"/>
                  </a:cubicBezTo>
                  <a:cubicBezTo>
                    <a:pt x="2786" y="5942"/>
                    <a:pt x="3072" y="5656"/>
                    <a:pt x="3072" y="5323"/>
                  </a:cubicBezTo>
                  <a:cubicBezTo>
                    <a:pt x="3072" y="4977"/>
                    <a:pt x="2786" y="4692"/>
                    <a:pt x="2441" y="4692"/>
                  </a:cubicBezTo>
                  <a:cubicBezTo>
                    <a:pt x="2334" y="4692"/>
                    <a:pt x="2239" y="4727"/>
                    <a:pt x="2143" y="4763"/>
                  </a:cubicBezTo>
                  <a:cubicBezTo>
                    <a:pt x="2251" y="4335"/>
                    <a:pt x="2394" y="3918"/>
                    <a:pt x="2596" y="3537"/>
                  </a:cubicBezTo>
                  <a:cubicBezTo>
                    <a:pt x="2679" y="3370"/>
                    <a:pt x="2846" y="3251"/>
                    <a:pt x="3025" y="3239"/>
                  </a:cubicBezTo>
                  <a:cubicBezTo>
                    <a:pt x="3156" y="3453"/>
                    <a:pt x="3429" y="3632"/>
                    <a:pt x="3810" y="3751"/>
                  </a:cubicBezTo>
                  <a:cubicBezTo>
                    <a:pt x="4227" y="3870"/>
                    <a:pt x="4810" y="3954"/>
                    <a:pt x="5596" y="3954"/>
                  </a:cubicBezTo>
                  <a:lnTo>
                    <a:pt x="5596" y="10621"/>
                  </a:lnTo>
                  <a:cubicBezTo>
                    <a:pt x="5596" y="10704"/>
                    <a:pt x="5668" y="10776"/>
                    <a:pt x="5763" y="10776"/>
                  </a:cubicBezTo>
                  <a:cubicBezTo>
                    <a:pt x="5846" y="10776"/>
                    <a:pt x="5930" y="10704"/>
                    <a:pt x="5930" y="10621"/>
                  </a:cubicBezTo>
                  <a:lnTo>
                    <a:pt x="5930" y="3954"/>
                  </a:lnTo>
                  <a:cubicBezTo>
                    <a:pt x="6537" y="3954"/>
                    <a:pt x="7025" y="3906"/>
                    <a:pt x="7418" y="3834"/>
                  </a:cubicBezTo>
                  <a:cubicBezTo>
                    <a:pt x="7501" y="3811"/>
                    <a:pt x="7561" y="3727"/>
                    <a:pt x="7549" y="3632"/>
                  </a:cubicBezTo>
                  <a:cubicBezTo>
                    <a:pt x="7538" y="3556"/>
                    <a:pt x="7457" y="3500"/>
                    <a:pt x="7380" y="3500"/>
                  </a:cubicBezTo>
                  <a:cubicBezTo>
                    <a:pt x="7373" y="3500"/>
                    <a:pt x="7366" y="3500"/>
                    <a:pt x="7358" y="3501"/>
                  </a:cubicBezTo>
                  <a:cubicBezTo>
                    <a:pt x="6966" y="3573"/>
                    <a:pt x="6442" y="3620"/>
                    <a:pt x="5763" y="3620"/>
                  </a:cubicBezTo>
                  <a:cubicBezTo>
                    <a:pt x="4037" y="3620"/>
                    <a:pt x="3227" y="3358"/>
                    <a:pt x="3227" y="2799"/>
                  </a:cubicBezTo>
                  <a:cubicBezTo>
                    <a:pt x="3227" y="2501"/>
                    <a:pt x="3346" y="2203"/>
                    <a:pt x="3560" y="1965"/>
                  </a:cubicBezTo>
                  <a:cubicBezTo>
                    <a:pt x="3703" y="2191"/>
                    <a:pt x="3965" y="2346"/>
                    <a:pt x="4239" y="2346"/>
                  </a:cubicBezTo>
                  <a:cubicBezTo>
                    <a:pt x="4691" y="2346"/>
                    <a:pt x="5049" y="1989"/>
                    <a:pt x="5049" y="1537"/>
                  </a:cubicBezTo>
                  <a:cubicBezTo>
                    <a:pt x="5049" y="1406"/>
                    <a:pt x="5013" y="1287"/>
                    <a:pt x="4953" y="1167"/>
                  </a:cubicBezTo>
                  <a:cubicBezTo>
                    <a:pt x="5215" y="1108"/>
                    <a:pt x="5489" y="1072"/>
                    <a:pt x="5775" y="1072"/>
                  </a:cubicBezTo>
                  <a:close/>
                  <a:moveTo>
                    <a:pt x="3632" y="1"/>
                  </a:moveTo>
                  <a:cubicBezTo>
                    <a:pt x="3548" y="1"/>
                    <a:pt x="3465" y="84"/>
                    <a:pt x="3465" y="167"/>
                  </a:cubicBezTo>
                  <a:cubicBezTo>
                    <a:pt x="3465" y="263"/>
                    <a:pt x="3548" y="334"/>
                    <a:pt x="3632" y="334"/>
                  </a:cubicBezTo>
                  <a:cubicBezTo>
                    <a:pt x="3834" y="334"/>
                    <a:pt x="3906" y="334"/>
                    <a:pt x="3977" y="370"/>
                  </a:cubicBezTo>
                  <a:cubicBezTo>
                    <a:pt x="4048" y="394"/>
                    <a:pt x="4132" y="465"/>
                    <a:pt x="4287" y="608"/>
                  </a:cubicBezTo>
                  <a:cubicBezTo>
                    <a:pt x="4382" y="679"/>
                    <a:pt x="4501" y="786"/>
                    <a:pt x="4632" y="906"/>
                  </a:cubicBezTo>
                  <a:cubicBezTo>
                    <a:pt x="4322" y="1001"/>
                    <a:pt x="4037" y="1144"/>
                    <a:pt x="3787" y="1322"/>
                  </a:cubicBezTo>
                  <a:cubicBezTo>
                    <a:pt x="3441" y="1560"/>
                    <a:pt x="3191" y="1858"/>
                    <a:pt x="3060" y="2168"/>
                  </a:cubicBezTo>
                  <a:lnTo>
                    <a:pt x="2382" y="2168"/>
                  </a:lnTo>
                  <a:cubicBezTo>
                    <a:pt x="2322" y="2168"/>
                    <a:pt x="2263" y="2132"/>
                    <a:pt x="2239" y="2096"/>
                  </a:cubicBezTo>
                  <a:lnTo>
                    <a:pt x="1453" y="989"/>
                  </a:lnTo>
                  <a:cubicBezTo>
                    <a:pt x="1415" y="943"/>
                    <a:pt x="1357" y="922"/>
                    <a:pt x="1302" y="922"/>
                  </a:cubicBezTo>
                  <a:cubicBezTo>
                    <a:pt x="1271" y="922"/>
                    <a:pt x="1240" y="928"/>
                    <a:pt x="1215" y="941"/>
                  </a:cubicBezTo>
                  <a:cubicBezTo>
                    <a:pt x="1131" y="1001"/>
                    <a:pt x="1120" y="1108"/>
                    <a:pt x="1167" y="1179"/>
                  </a:cubicBezTo>
                  <a:lnTo>
                    <a:pt x="1953" y="2287"/>
                  </a:lnTo>
                  <a:cubicBezTo>
                    <a:pt x="2060" y="2418"/>
                    <a:pt x="2203" y="2513"/>
                    <a:pt x="2382" y="2513"/>
                  </a:cubicBezTo>
                  <a:lnTo>
                    <a:pt x="2953" y="2513"/>
                  </a:lnTo>
                  <a:cubicBezTo>
                    <a:pt x="2941" y="2596"/>
                    <a:pt x="2917" y="2703"/>
                    <a:pt x="2917" y="2787"/>
                  </a:cubicBezTo>
                  <a:lnTo>
                    <a:pt x="2917" y="2906"/>
                  </a:lnTo>
                  <a:cubicBezTo>
                    <a:pt x="2655" y="2953"/>
                    <a:pt x="2417" y="3132"/>
                    <a:pt x="2298" y="3382"/>
                  </a:cubicBezTo>
                  <a:cubicBezTo>
                    <a:pt x="2072" y="3846"/>
                    <a:pt x="1893" y="4358"/>
                    <a:pt x="1786" y="4870"/>
                  </a:cubicBezTo>
                  <a:lnTo>
                    <a:pt x="1572" y="4870"/>
                  </a:lnTo>
                  <a:cubicBezTo>
                    <a:pt x="1310" y="4870"/>
                    <a:pt x="1108" y="5037"/>
                    <a:pt x="1048" y="5287"/>
                  </a:cubicBezTo>
                  <a:lnTo>
                    <a:pt x="798" y="6466"/>
                  </a:lnTo>
                  <a:cubicBezTo>
                    <a:pt x="774" y="6525"/>
                    <a:pt x="750" y="6573"/>
                    <a:pt x="691" y="6597"/>
                  </a:cubicBezTo>
                  <a:lnTo>
                    <a:pt x="119" y="6882"/>
                  </a:lnTo>
                  <a:cubicBezTo>
                    <a:pt x="36" y="6930"/>
                    <a:pt x="0" y="7037"/>
                    <a:pt x="48" y="7109"/>
                  </a:cubicBezTo>
                  <a:cubicBezTo>
                    <a:pt x="84" y="7168"/>
                    <a:pt x="143" y="7192"/>
                    <a:pt x="203" y="7192"/>
                  </a:cubicBezTo>
                  <a:cubicBezTo>
                    <a:pt x="227" y="7192"/>
                    <a:pt x="238" y="7192"/>
                    <a:pt x="274" y="7180"/>
                  </a:cubicBezTo>
                  <a:lnTo>
                    <a:pt x="834" y="6894"/>
                  </a:lnTo>
                  <a:cubicBezTo>
                    <a:pt x="989" y="6823"/>
                    <a:pt x="1072" y="6692"/>
                    <a:pt x="1120" y="6537"/>
                  </a:cubicBezTo>
                  <a:lnTo>
                    <a:pt x="1370" y="5370"/>
                  </a:lnTo>
                  <a:cubicBezTo>
                    <a:pt x="1393" y="5275"/>
                    <a:pt x="1465" y="5216"/>
                    <a:pt x="1572" y="5216"/>
                  </a:cubicBezTo>
                  <a:lnTo>
                    <a:pt x="1727" y="5216"/>
                  </a:lnTo>
                  <a:cubicBezTo>
                    <a:pt x="1691" y="5549"/>
                    <a:pt x="1655" y="5882"/>
                    <a:pt x="1655" y="6216"/>
                  </a:cubicBezTo>
                  <a:cubicBezTo>
                    <a:pt x="1655" y="6799"/>
                    <a:pt x="1727" y="7359"/>
                    <a:pt x="1870" y="7894"/>
                  </a:cubicBezTo>
                  <a:lnTo>
                    <a:pt x="1489" y="8204"/>
                  </a:lnTo>
                  <a:cubicBezTo>
                    <a:pt x="1358" y="8311"/>
                    <a:pt x="1298" y="8490"/>
                    <a:pt x="1310" y="8656"/>
                  </a:cubicBezTo>
                  <a:lnTo>
                    <a:pt x="1477" y="10442"/>
                  </a:lnTo>
                  <a:cubicBezTo>
                    <a:pt x="1489" y="10526"/>
                    <a:pt x="1548" y="10585"/>
                    <a:pt x="1643" y="10585"/>
                  </a:cubicBezTo>
                  <a:lnTo>
                    <a:pt x="1655" y="10585"/>
                  </a:lnTo>
                  <a:cubicBezTo>
                    <a:pt x="1751" y="10573"/>
                    <a:pt x="1822" y="10502"/>
                    <a:pt x="1810" y="10407"/>
                  </a:cubicBezTo>
                  <a:lnTo>
                    <a:pt x="1643" y="8621"/>
                  </a:lnTo>
                  <a:cubicBezTo>
                    <a:pt x="1643" y="8561"/>
                    <a:pt x="1655" y="8502"/>
                    <a:pt x="1715" y="8466"/>
                  </a:cubicBezTo>
                  <a:lnTo>
                    <a:pt x="1965" y="8240"/>
                  </a:lnTo>
                  <a:cubicBezTo>
                    <a:pt x="2179" y="8859"/>
                    <a:pt x="2465" y="9430"/>
                    <a:pt x="2846" y="9919"/>
                  </a:cubicBezTo>
                  <a:cubicBezTo>
                    <a:pt x="3620" y="10931"/>
                    <a:pt x="4668" y="11478"/>
                    <a:pt x="5775" y="11478"/>
                  </a:cubicBezTo>
                  <a:cubicBezTo>
                    <a:pt x="6894" y="11478"/>
                    <a:pt x="7942" y="10931"/>
                    <a:pt x="8716" y="9919"/>
                  </a:cubicBezTo>
                  <a:cubicBezTo>
                    <a:pt x="9097" y="9430"/>
                    <a:pt x="9382" y="8847"/>
                    <a:pt x="9585" y="8240"/>
                  </a:cubicBezTo>
                  <a:lnTo>
                    <a:pt x="9847" y="8466"/>
                  </a:lnTo>
                  <a:cubicBezTo>
                    <a:pt x="9883" y="8502"/>
                    <a:pt x="9918" y="8561"/>
                    <a:pt x="9918" y="8621"/>
                  </a:cubicBezTo>
                  <a:lnTo>
                    <a:pt x="9752" y="10407"/>
                  </a:lnTo>
                  <a:cubicBezTo>
                    <a:pt x="9740" y="10502"/>
                    <a:pt x="9811" y="10585"/>
                    <a:pt x="9906" y="10585"/>
                  </a:cubicBezTo>
                  <a:lnTo>
                    <a:pt x="9918" y="10585"/>
                  </a:lnTo>
                  <a:cubicBezTo>
                    <a:pt x="10002" y="10585"/>
                    <a:pt x="10085" y="10526"/>
                    <a:pt x="10085" y="10442"/>
                  </a:cubicBezTo>
                  <a:lnTo>
                    <a:pt x="10240" y="8656"/>
                  </a:lnTo>
                  <a:cubicBezTo>
                    <a:pt x="10264" y="8478"/>
                    <a:pt x="10180" y="8311"/>
                    <a:pt x="10061" y="8204"/>
                  </a:cubicBezTo>
                  <a:lnTo>
                    <a:pt x="9692" y="7894"/>
                  </a:lnTo>
                  <a:cubicBezTo>
                    <a:pt x="9823" y="7359"/>
                    <a:pt x="9906" y="6799"/>
                    <a:pt x="9906" y="6216"/>
                  </a:cubicBezTo>
                  <a:cubicBezTo>
                    <a:pt x="9906" y="5870"/>
                    <a:pt x="9871" y="5549"/>
                    <a:pt x="9823" y="5216"/>
                  </a:cubicBezTo>
                  <a:lnTo>
                    <a:pt x="9990" y="5216"/>
                  </a:lnTo>
                  <a:cubicBezTo>
                    <a:pt x="10085" y="5216"/>
                    <a:pt x="10156" y="5275"/>
                    <a:pt x="10180" y="5370"/>
                  </a:cubicBezTo>
                  <a:lnTo>
                    <a:pt x="10442" y="6537"/>
                  </a:lnTo>
                  <a:cubicBezTo>
                    <a:pt x="10466" y="6692"/>
                    <a:pt x="10573" y="6823"/>
                    <a:pt x="10716" y="6894"/>
                  </a:cubicBezTo>
                  <a:lnTo>
                    <a:pt x="11287" y="7180"/>
                  </a:lnTo>
                  <a:cubicBezTo>
                    <a:pt x="11311" y="7192"/>
                    <a:pt x="11335" y="7192"/>
                    <a:pt x="11359" y="7192"/>
                  </a:cubicBezTo>
                  <a:cubicBezTo>
                    <a:pt x="11418" y="7192"/>
                    <a:pt x="11478" y="7168"/>
                    <a:pt x="11514" y="7109"/>
                  </a:cubicBezTo>
                  <a:cubicBezTo>
                    <a:pt x="11573" y="7037"/>
                    <a:pt x="11526" y="6930"/>
                    <a:pt x="11454" y="6882"/>
                  </a:cubicBezTo>
                  <a:lnTo>
                    <a:pt x="10883" y="6597"/>
                  </a:lnTo>
                  <a:cubicBezTo>
                    <a:pt x="10835" y="6573"/>
                    <a:pt x="10787" y="6525"/>
                    <a:pt x="10776" y="6466"/>
                  </a:cubicBezTo>
                  <a:lnTo>
                    <a:pt x="10525" y="5287"/>
                  </a:lnTo>
                  <a:cubicBezTo>
                    <a:pt x="10466" y="5049"/>
                    <a:pt x="10264" y="4870"/>
                    <a:pt x="10002" y="4870"/>
                  </a:cubicBezTo>
                  <a:lnTo>
                    <a:pt x="9787" y="4870"/>
                  </a:lnTo>
                  <a:cubicBezTo>
                    <a:pt x="9680" y="4358"/>
                    <a:pt x="9502" y="3846"/>
                    <a:pt x="9275" y="3382"/>
                  </a:cubicBezTo>
                  <a:cubicBezTo>
                    <a:pt x="9156" y="3132"/>
                    <a:pt x="8918" y="2965"/>
                    <a:pt x="8656" y="2906"/>
                  </a:cubicBezTo>
                  <a:lnTo>
                    <a:pt x="8656" y="2787"/>
                  </a:lnTo>
                  <a:cubicBezTo>
                    <a:pt x="8656" y="2703"/>
                    <a:pt x="8632" y="2596"/>
                    <a:pt x="8620" y="2513"/>
                  </a:cubicBezTo>
                  <a:lnTo>
                    <a:pt x="9192" y="2513"/>
                  </a:lnTo>
                  <a:cubicBezTo>
                    <a:pt x="9347" y="2513"/>
                    <a:pt x="9513" y="2418"/>
                    <a:pt x="9621" y="2287"/>
                  </a:cubicBezTo>
                  <a:lnTo>
                    <a:pt x="10406" y="1179"/>
                  </a:lnTo>
                  <a:cubicBezTo>
                    <a:pt x="10466" y="1108"/>
                    <a:pt x="10442" y="1001"/>
                    <a:pt x="10359" y="941"/>
                  </a:cubicBezTo>
                  <a:cubicBezTo>
                    <a:pt x="10334" y="920"/>
                    <a:pt x="10304" y="911"/>
                    <a:pt x="10274" y="911"/>
                  </a:cubicBezTo>
                  <a:cubicBezTo>
                    <a:pt x="10218" y="911"/>
                    <a:pt x="10159" y="942"/>
                    <a:pt x="10121" y="989"/>
                  </a:cubicBezTo>
                  <a:lnTo>
                    <a:pt x="9335" y="2096"/>
                  </a:lnTo>
                  <a:cubicBezTo>
                    <a:pt x="9311" y="2132"/>
                    <a:pt x="9252" y="2168"/>
                    <a:pt x="9192" y="2168"/>
                  </a:cubicBezTo>
                  <a:lnTo>
                    <a:pt x="8513" y="2168"/>
                  </a:lnTo>
                  <a:cubicBezTo>
                    <a:pt x="8382" y="1834"/>
                    <a:pt x="8132" y="1560"/>
                    <a:pt x="7787" y="1322"/>
                  </a:cubicBezTo>
                  <a:cubicBezTo>
                    <a:pt x="7537" y="1144"/>
                    <a:pt x="7251" y="1001"/>
                    <a:pt x="6942" y="906"/>
                  </a:cubicBezTo>
                  <a:cubicBezTo>
                    <a:pt x="7085" y="786"/>
                    <a:pt x="7204" y="679"/>
                    <a:pt x="7287" y="608"/>
                  </a:cubicBezTo>
                  <a:cubicBezTo>
                    <a:pt x="7442" y="465"/>
                    <a:pt x="7525" y="394"/>
                    <a:pt x="7597" y="370"/>
                  </a:cubicBezTo>
                  <a:cubicBezTo>
                    <a:pt x="7656" y="334"/>
                    <a:pt x="7739" y="334"/>
                    <a:pt x="7942" y="334"/>
                  </a:cubicBezTo>
                  <a:cubicBezTo>
                    <a:pt x="8025" y="334"/>
                    <a:pt x="8097" y="263"/>
                    <a:pt x="8097" y="167"/>
                  </a:cubicBezTo>
                  <a:cubicBezTo>
                    <a:pt x="8097" y="84"/>
                    <a:pt x="8025" y="1"/>
                    <a:pt x="7942" y="1"/>
                  </a:cubicBezTo>
                  <a:cubicBezTo>
                    <a:pt x="7489" y="1"/>
                    <a:pt x="7442" y="24"/>
                    <a:pt x="7073" y="346"/>
                  </a:cubicBezTo>
                  <a:cubicBezTo>
                    <a:pt x="6966" y="441"/>
                    <a:pt x="6751" y="632"/>
                    <a:pt x="6537" y="798"/>
                  </a:cubicBezTo>
                  <a:cubicBezTo>
                    <a:pt x="6299" y="751"/>
                    <a:pt x="6049" y="715"/>
                    <a:pt x="5775" y="715"/>
                  </a:cubicBezTo>
                  <a:cubicBezTo>
                    <a:pt x="5525" y="715"/>
                    <a:pt x="5275" y="751"/>
                    <a:pt x="5037" y="798"/>
                  </a:cubicBezTo>
                  <a:cubicBezTo>
                    <a:pt x="4822" y="632"/>
                    <a:pt x="4608" y="441"/>
                    <a:pt x="4501" y="346"/>
                  </a:cubicBezTo>
                  <a:cubicBezTo>
                    <a:pt x="4108" y="24"/>
                    <a:pt x="4084" y="1"/>
                    <a:pt x="363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64" name="Google Shape;11905;p81">
              <a:extLst>
                <a:ext uri="{FF2B5EF4-FFF2-40B4-BE49-F238E27FC236}">
                  <a16:creationId xmlns:a16="http://schemas.microsoft.com/office/drawing/2014/main" id="{8038F509-91FD-0D5A-7B94-0D8C3C10539D}"/>
                </a:ext>
              </a:extLst>
            </p:cNvPr>
            <p:cNvSpPr/>
            <p:nvPr/>
          </p:nvSpPr>
          <p:spPr>
            <a:xfrm>
              <a:off x="2061645" y="3093618"/>
              <a:ext cx="51456" cy="51456"/>
            </a:xfrm>
            <a:custGeom>
              <a:avLst/>
              <a:gdLst/>
              <a:ahLst/>
              <a:cxnLst/>
              <a:rect l="l" t="t" r="r" b="b"/>
              <a:pathLst>
                <a:path w="1608" h="1608" extrusionOk="0">
                  <a:moveTo>
                    <a:pt x="810" y="0"/>
                  </a:moveTo>
                  <a:cubicBezTo>
                    <a:pt x="357" y="0"/>
                    <a:pt x="0" y="358"/>
                    <a:pt x="0" y="798"/>
                  </a:cubicBezTo>
                  <a:cubicBezTo>
                    <a:pt x="0" y="1251"/>
                    <a:pt x="357" y="1608"/>
                    <a:pt x="810" y="1608"/>
                  </a:cubicBezTo>
                  <a:cubicBezTo>
                    <a:pt x="1250" y="1608"/>
                    <a:pt x="1608" y="1251"/>
                    <a:pt x="1608" y="798"/>
                  </a:cubicBezTo>
                  <a:cubicBezTo>
                    <a:pt x="1608" y="727"/>
                    <a:pt x="1596" y="655"/>
                    <a:pt x="1584" y="584"/>
                  </a:cubicBezTo>
                  <a:cubicBezTo>
                    <a:pt x="1555" y="508"/>
                    <a:pt x="1496" y="454"/>
                    <a:pt x="1425" y="454"/>
                  </a:cubicBezTo>
                  <a:cubicBezTo>
                    <a:pt x="1407" y="454"/>
                    <a:pt x="1388" y="458"/>
                    <a:pt x="1369" y="465"/>
                  </a:cubicBezTo>
                  <a:cubicBezTo>
                    <a:pt x="1286" y="489"/>
                    <a:pt x="1227" y="584"/>
                    <a:pt x="1250" y="667"/>
                  </a:cubicBezTo>
                  <a:cubicBezTo>
                    <a:pt x="1274" y="715"/>
                    <a:pt x="1274" y="739"/>
                    <a:pt x="1274" y="786"/>
                  </a:cubicBezTo>
                  <a:cubicBezTo>
                    <a:pt x="1274" y="1036"/>
                    <a:pt x="1060" y="1251"/>
                    <a:pt x="810" y="1251"/>
                  </a:cubicBezTo>
                  <a:cubicBezTo>
                    <a:pt x="560" y="1251"/>
                    <a:pt x="345" y="1036"/>
                    <a:pt x="345" y="786"/>
                  </a:cubicBezTo>
                  <a:cubicBezTo>
                    <a:pt x="345" y="536"/>
                    <a:pt x="560" y="322"/>
                    <a:pt x="810" y="322"/>
                  </a:cubicBezTo>
                  <a:cubicBezTo>
                    <a:pt x="893" y="322"/>
                    <a:pt x="976" y="250"/>
                    <a:pt x="976" y="155"/>
                  </a:cubicBezTo>
                  <a:cubicBezTo>
                    <a:pt x="976" y="72"/>
                    <a:pt x="893" y="0"/>
                    <a:pt x="81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65" name="Google Shape;11906;p81">
              <a:extLst>
                <a:ext uri="{FF2B5EF4-FFF2-40B4-BE49-F238E27FC236}">
                  <a16:creationId xmlns:a16="http://schemas.microsoft.com/office/drawing/2014/main" id="{BC21CE12-8043-6A6F-D46D-2C1F29A72782}"/>
                </a:ext>
              </a:extLst>
            </p:cNvPr>
            <p:cNvSpPr/>
            <p:nvPr/>
          </p:nvSpPr>
          <p:spPr>
            <a:xfrm>
              <a:off x="2159565" y="3093618"/>
              <a:ext cx="51456" cy="51456"/>
            </a:xfrm>
            <a:custGeom>
              <a:avLst/>
              <a:gdLst/>
              <a:ahLst/>
              <a:cxnLst/>
              <a:rect l="l" t="t" r="r" b="b"/>
              <a:pathLst>
                <a:path w="1608" h="1608" extrusionOk="0">
                  <a:moveTo>
                    <a:pt x="798" y="0"/>
                  </a:moveTo>
                  <a:cubicBezTo>
                    <a:pt x="357" y="0"/>
                    <a:pt x="0" y="358"/>
                    <a:pt x="0" y="798"/>
                  </a:cubicBezTo>
                  <a:cubicBezTo>
                    <a:pt x="0" y="1251"/>
                    <a:pt x="357" y="1608"/>
                    <a:pt x="798" y="1608"/>
                  </a:cubicBezTo>
                  <a:cubicBezTo>
                    <a:pt x="1250" y="1608"/>
                    <a:pt x="1607" y="1251"/>
                    <a:pt x="1607" y="798"/>
                  </a:cubicBezTo>
                  <a:cubicBezTo>
                    <a:pt x="1607" y="727"/>
                    <a:pt x="1607" y="655"/>
                    <a:pt x="1572" y="584"/>
                  </a:cubicBezTo>
                  <a:cubicBezTo>
                    <a:pt x="1553" y="508"/>
                    <a:pt x="1488" y="454"/>
                    <a:pt x="1420" y="454"/>
                  </a:cubicBezTo>
                  <a:cubicBezTo>
                    <a:pt x="1403" y="454"/>
                    <a:pt x="1386" y="458"/>
                    <a:pt x="1369" y="465"/>
                  </a:cubicBezTo>
                  <a:cubicBezTo>
                    <a:pt x="1274" y="489"/>
                    <a:pt x="1215" y="584"/>
                    <a:pt x="1250" y="667"/>
                  </a:cubicBezTo>
                  <a:cubicBezTo>
                    <a:pt x="1262" y="715"/>
                    <a:pt x="1262" y="739"/>
                    <a:pt x="1262" y="786"/>
                  </a:cubicBezTo>
                  <a:cubicBezTo>
                    <a:pt x="1262" y="1036"/>
                    <a:pt x="1048" y="1251"/>
                    <a:pt x="798" y="1251"/>
                  </a:cubicBezTo>
                  <a:cubicBezTo>
                    <a:pt x="548" y="1251"/>
                    <a:pt x="333" y="1036"/>
                    <a:pt x="333" y="786"/>
                  </a:cubicBezTo>
                  <a:cubicBezTo>
                    <a:pt x="333" y="536"/>
                    <a:pt x="548" y="322"/>
                    <a:pt x="798" y="322"/>
                  </a:cubicBezTo>
                  <a:cubicBezTo>
                    <a:pt x="893" y="322"/>
                    <a:pt x="964" y="250"/>
                    <a:pt x="964" y="155"/>
                  </a:cubicBezTo>
                  <a:cubicBezTo>
                    <a:pt x="964" y="72"/>
                    <a:pt x="893" y="0"/>
                    <a:pt x="79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66" name="Google Shape;11907;p81">
            <a:extLst>
              <a:ext uri="{FF2B5EF4-FFF2-40B4-BE49-F238E27FC236}">
                <a16:creationId xmlns:a16="http://schemas.microsoft.com/office/drawing/2014/main" id="{A5B1F9A7-E492-5E23-C1BB-5A96FD4B6D2B}"/>
              </a:ext>
            </a:extLst>
          </p:cNvPr>
          <p:cNvGrpSpPr/>
          <p:nvPr/>
        </p:nvGrpSpPr>
        <p:grpSpPr>
          <a:xfrm>
            <a:off x="4947616" y="5964724"/>
            <a:ext cx="734656" cy="654592"/>
            <a:chOff x="2501677" y="2906162"/>
            <a:chExt cx="367328" cy="327296"/>
          </a:xfrm>
          <a:solidFill>
            <a:srgbClr val="00B050"/>
          </a:solidFill>
        </p:grpSpPr>
        <p:sp>
          <p:nvSpPr>
            <p:cNvPr id="67" name="Google Shape;11908;p81">
              <a:extLst>
                <a:ext uri="{FF2B5EF4-FFF2-40B4-BE49-F238E27FC236}">
                  <a16:creationId xmlns:a16="http://schemas.microsoft.com/office/drawing/2014/main" id="{F19A5BBB-FE58-C18A-1F2D-DAB4086F2EBA}"/>
                </a:ext>
              </a:extLst>
            </p:cNvPr>
            <p:cNvSpPr/>
            <p:nvPr/>
          </p:nvSpPr>
          <p:spPr>
            <a:xfrm>
              <a:off x="2670093" y="3049810"/>
              <a:ext cx="131488" cy="107456"/>
            </a:xfrm>
            <a:custGeom>
              <a:avLst/>
              <a:gdLst/>
              <a:ahLst/>
              <a:cxnLst/>
              <a:rect l="l" t="t" r="r" b="b"/>
              <a:pathLst>
                <a:path w="4109" h="3358" extrusionOk="0">
                  <a:moveTo>
                    <a:pt x="2263" y="0"/>
                  </a:moveTo>
                  <a:cubicBezTo>
                    <a:pt x="1012" y="0"/>
                    <a:pt x="0" y="1012"/>
                    <a:pt x="0" y="2262"/>
                  </a:cubicBezTo>
                  <a:cubicBezTo>
                    <a:pt x="0" y="2346"/>
                    <a:pt x="72" y="2429"/>
                    <a:pt x="155" y="2429"/>
                  </a:cubicBezTo>
                  <a:cubicBezTo>
                    <a:pt x="250" y="2429"/>
                    <a:pt x="322" y="2346"/>
                    <a:pt x="322" y="2262"/>
                  </a:cubicBezTo>
                  <a:cubicBezTo>
                    <a:pt x="322" y="1203"/>
                    <a:pt x="1191" y="345"/>
                    <a:pt x="2239" y="345"/>
                  </a:cubicBezTo>
                  <a:cubicBezTo>
                    <a:pt x="3072" y="345"/>
                    <a:pt x="3751" y="1012"/>
                    <a:pt x="3751" y="1846"/>
                  </a:cubicBezTo>
                  <a:cubicBezTo>
                    <a:pt x="3751" y="2489"/>
                    <a:pt x="3227" y="3024"/>
                    <a:pt x="2572" y="3024"/>
                  </a:cubicBezTo>
                  <a:cubicBezTo>
                    <a:pt x="2084" y="3024"/>
                    <a:pt x="1667" y="2620"/>
                    <a:pt x="1667" y="2108"/>
                  </a:cubicBezTo>
                  <a:cubicBezTo>
                    <a:pt x="1667" y="1727"/>
                    <a:pt x="1977" y="1429"/>
                    <a:pt x="2346" y="1429"/>
                  </a:cubicBezTo>
                  <a:cubicBezTo>
                    <a:pt x="2441" y="1429"/>
                    <a:pt x="2513" y="1357"/>
                    <a:pt x="2513" y="1262"/>
                  </a:cubicBezTo>
                  <a:cubicBezTo>
                    <a:pt x="2513" y="1167"/>
                    <a:pt x="2441" y="1096"/>
                    <a:pt x="2346" y="1096"/>
                  </a:cubicBezTo>
                  <a:cubicBezTo>
                    <a:pt x="1786" y="1096"/>
                    <a:pt x="1322" y="1560"/>
                    <a:pt x="1322" y="2119"/>
                  </a:cubicBezTo>
                  <a:cubicBezTo>
                    <a:pt x="1322" y="2810"/>
                    <a:pt x="1870" y="3358"/>
                    <a:pt x="2560" y="3358"/>
                  </a:cubicBezTo>
                  <a:cubicBezTo>
                    <a:pt x="3394" y="3358"/>
                    <a:pt x="4060" y="2691"/>
                    <a:pt x="4060" y="1858"/>
                  </a:cubicBezTo>
                  <a:cubicBezTo>
                    <a:pt x="4108" y="810"/>
                    <a:pt x="3287" y="0"/>
                    <a:pt x="226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68" name="Google Shape;11909;p81">
              <a:extLst>
                <a:ext uri="{FF2B5EF4-FFF2-40B4-BE49-F238E27FC236}">
                  <a16:creationId xmlns:a16="http://schemas.microsoft.com/office/drawing/2014/main" id="{E6A75D33-B89C-BA1D-2E74-759D6286D79C}"/>
                </a:ext>
              </a:extLst>
            </p:cNvPr>
            <p:cNvSpPr/>
            <p:nvPr/>
          </p:nvSpPr>
          <p:spPr>
            <a:xfrm>
              <a:off x="2760397" y="3097522"/>
              <a:ext cx="13344" cy="19360"/>
            </a:xfrm>
            <a:custGeom>
              <a:avLst/>
              <a:gdLst/>
              <a:ahLst/>
              <a:cxnLst/>
              <a:rect l="l" t="t" r="r" b="b"/>
              <a:pathLst>
                <a:path w="417" h="605" extrusionOk="0">
                  <a:moveTo>
                    <a:pt x="186" y="1"/>
                  </a:moveTo>
                  <a:cubicBezTo>
                    <a:pt x="164" y="1"/>
                    <a:pt x="142" y="4"/>
                    <a:pt x="119" y="9"/>
                  </a:cubicBezTo>
                  <a:cubicBezTo>
                    <a:pt x="36" y="45"/>
                    <a:pt x="0" y="140"/>
                    <a:pt x="36" y="236"/>
                  </a:cubicBezTo>
                  <a:cubicBezTo>
                    <a:pt x="60" y="295"/>
                    <a:pt x="72" y="367"/>
                    <a:pt x="72" y="438"/>
                  </a:cubicBezTo>
                  <a:cubicBezTo>
                    <a:pt x="72" y="533"/>
                    <a:pt x="155" y="605"/>
                    <a:pt x="238" y="605"/>
                  </a:cubicBezTo>
                  <a:cubicBezTo>
                    <a:pt x="334" y="605"/>
                    <a:pt x="405" y="533"/>
                    <a:pt x="405" y="438"/>
                  </a:cubicBezTo>
                  <a:cubicBezTo>
                    <a:pt x="417" y="319"/>
                    <a:pt x="393" y="200"/>
                    <a:pt x="346" y="105"/>
                  </a:cubicBezTo>
                  <a:cubicBezTo>
                    <a:pt x="318" y="32"/>
                    <a:pt x="256" y="1"/>
                    <a:pt x="18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69" name="Google Shape;11910;p81">
              <a:extLst>
                <a:ext uri="{FF2B5EF4-FFF2-40B4-BE49-F238E27FC236}">
                  <a16:creationId xmlns:a16="http://schemas.microsoft.com/office/drawing/2014/main" id="{2B363615-FC74-C89B-BFC2-DA48B50ABA72}"/>
                </a:ext>
              </a:extLst>
            </p:cNvPr>
            <p:cNvSpPr/>
            <p:nvPr/>
          </p:nvSpPr>
          <p:spPr>
            <a:xfrm>
              <a:off x="2501677" y="2906162"/>
              <a:ext cx="367328" cy="327296"/>
            </a:xfrm>
            <a:custGeom>
              <a:avLst/>
              <a:gdLst/>
              <a:ahLst/>
              <a:cxnLst/>
              <a:rect l="l" t="t" r="r" b="b"/>
              <a:pathLst>
                <a:path w="11479" h="10228" extrusionOk="0">
                  <a:moveTo>
                    <a:pt x="703" y="346"/>
                  </a:moveTo>
                  <a:cubicBezTo>
                    <a:pt x="811" y="346"/>
                    <a:pt x="894" y="441"/>
                    <a:pt x="894" y="548"/>
                  </a:cubicBezTo>
                  <a:cubicBezTo>
                    <a:pt x="894" y="643"/>
                    <a:pt x="811" y="739"/>
                    <a:pt x="703" y="739"/>
                  </a:cubicBezTo>
                  <a:cubicBezTo>
                    <a:pt x="596" y="739"/>
                    <a:pt x="513" y="643"/>
                    <a:pt x="513" y="548"/>
                  </a:cubicBezTo>
                  <a:cubicBezTo>
                    <a:pt x="513" y="441"/>
                    <a:pt x="596" y="346"/>
                    <a:pt x="703" y="346"/>
                  </a:cubicBezTo>
                  <a:close/>
                  <a:moveTo>
                    <a:pt x="2144" y="346"/>
                  </a:moveTo>
                  <a:cubicBezTo>
                    <a:pt x="2251" y="346"/>
                    <a:pt x="2335" y="441"/>
                    <a:pt x="2335" y="536"/>
                  </a:cubicBezTo>
                  <a:cubicBezTo>
                    <a:pt x="2335" y="643"/>
                    <a:pt x="2251" y="739"/>
                    <a:pt x="2144" y="739"/>
                  </a:cubicBezTo>
                  <a:cubicBezTo>
                    <a:pt x="2049" y="739"/>
                    <a:pt x="1954" y="643"/>
                    <a:pt x="1954" y="536"/>
                  </a:cubicBezTo>
                  <a:cubicBezTo>
                    <a:pt x="1954" y="441"/>
                    <a:pt x="2037" y="346"/>
                    <a:pt x="2144" y="346"/>
                  </a:cubicBezTo>
                  <a:close/>
                  <a:moveTo>
                    <a:pt x="7240" y="2167"/>
                  </a:moveTo>
                  <a:cubicBezTo>
                    <a:pt x="9395" y="2167"/>
                    <a:pt x="11145" y="3918"/>
                    <a:pt x="11145" y="6085"/>
                  </a:cubicBezTo>
                  <a:cubicBezTo>
                    <a:pt x="11145" y="7787"/>
                    <a:pt x="9764" y="9168"/>
                    <a:pt x="8050" y="9168"/>
                  </a:cubicBezTo>
                  <a:cubicBezTo>
                    <a:pt x="7514" y="9168"/>
                    <a:pt x="7014" y="9013"/>
                    <a:pt x="6597" y="8680"/>
                  </a:cubicBezTo>
                  <a:cubicBezTo>
                    <a:pt x="6180" y="8371"/>
                    <a:pt x="5883" y="7942"/>
                    <a:pt x="5716" y="7454"/>
                  </a:cubicBezTo>
                  <a:cubicBezTo>
                    <a:pt x="5692" y="7370"/>
                    <a:pt x="5633" y="7335"/>
                    <a:pt x="5561" y="7335"/>
                  </a:cubicBezTo>
                  <a:cubicBezTo>
                    <a:pt x="5537" y="7335"/>
                    <a:pt x="5525" y="7335"/>
                    <a:pt x="5513" y="7347"/>
                  </a:cubicBezTo>
                  <a:cubicBezTo>
                    <a:pt x="5418" y="7370"/>
                    <a:pt x="5383" y="7466"/>
                    <a:pt x="5406" y="7549"/>
                  </a:cubicBezTo>
                  <a:cubicBezTo>
                    <a:pt x="5454" y="7692"/>
                    <a:pt x="5502" y="7823"/>
                    <a:pt x="5561" y="7942"/>
                  </a:cubicBezTo>
                  <a:cubicBezTo>
                    <a:pt x="5190" y="8141"/>
                    <a:pt x="4851" y="8237"/>
                    <a:pt x="4541" y="8237"/>
                  </a:cubicBezTo>
                  <a:cubicBezTo>
                    <a:pt x="4314" y="8237"/>
                    <a:pt x="4103" y="8186"/>
                    <a:pt x="3906" y="8085"/>
                  </a:cubicBezTo>
                  <a:cubicBezTo>
                    <a:pt x="3347" y="7787"/>
                    <a:pt x="3097" y="7168"/>
                    <a:pt x="3073" y="6823"/>
                  </a:cubicBezTo>
                  <a:cubicBezTo>
                    <a:pt x="2930" y="5573"/>
                    <a:pt x="3323" y="4358"/>
                    <a:pt x="4120" y="3477"/>
                  </a:cubicBezTo>
                  <a:cubicBezTo>
                    <a:pt x="4906" y="2620"/>
                    <a:pt x="6002" y="2167"/>
                    <a:pt x="7240" y="2167"/>
                  </a:cubicBezTo>
                  <a:close/>
                  <a:moveTo>
                    <a:pt x="1430" y="2703"/>
                  </a:moveTo>
                  <a:cubicBezTo>
                    <a:pt x="1834" y="2703"/>
                    <a:pt x="2156" y="3025"/>
                    <a:pt x="2156" y="3429"/>
                  </a:cubicBezTo>
                  <a:lnTo>
                    <a:pt x="2156" y="5763"/>
                  </a:lnTo>
                  <a:cubicBezTo>
                    <a:pt x="2156" y="6180"/>
                    <a:pt x="2370" y="6573"/>
                    <a:pt x="2716" y="6811"/>
                  </a:cubicBezTo>
                  <a:lnTo>
                    <a:pt x="2716" y="6882"/>
                  </a:lnTo>
                  <a:cubicBezTo>
                    <a:pt x="2751" y="7299"/>
                    <a:pt x="3049" y="8061"/>
                    <a:pt x="3728" y="8418"/>
                  </a:cubicBezTo>
                  <a:cubicBezTo>
                    <a:pt x="3978" y="8549"/>
                    <a:pt x="4240" y="8609"/>
                    <a:pt x="4501" y="8609"/>
                  </a:cubicBezTo>
                  <a:cubicBezTo>
                    <a:pt x="4942" y="8609"/>
                    <a:pt x="5359" y="8442"/>
                    <a:pt x="5704" y="8263"/>
                  </a:cubicBezTo>
                  <a:cubicBezTo>
                    <a:pt x="5883" y="8549"/>
                    <a:pt x="6109" y="8787"/>
                    <a:pt x="6371" y="8990"/>
                  </a:cubicBezTo>
                  <a:cubicBezTo>
                    <a:pt x="6859" y="9347"/>
                    <a:pt x="7430" y="9549"/>
                    <a:pt x="8038" y="9549"/>
                  </a:cubicBezTo>
                  <a:cubicBezTo>
                    <a:pt x="8704" y="9549"/>
                    <a:pt x="9323" y="9359"/>
                    <a:pt x="9859" y="9025"/>
                  </a:cubicBezTo>
                  <a:lnTo>
                    <a:pt x="10705" y="9585"/>
                  </a:lnTo>
                  <a:cubicBezTo>
                    <a:pt x="10752" y="9621"/>
                    <a:pt x="10776" y="9680"/>
                    <a:pt x="10776" y="9740"/>
                  </a:cubicBezTo>
                  <a:cubicBezTo>
                    <a:pt x="10800" y="9811"/>
                    <a:pt x="10705" y="9906"/>
                    <a:pt x="10597" y="9906"/>
                  </a:cubicBezTo>
                  <a:lnTo>
                    <a:pt x="4478" y="9906"/>
                  </a:lnTo>
                  <a:cubicBezTo>
                    <a:pt x="2596" y="9906"/>
                    <a:pt x="1061" y="8371"/>
                    <a:pt x="1061" y="6477"/>
                  </a:cubicBezTo>
                  <a:lnTo>
                    <a:pt x="1061" y="4477"/>
                  </a:lnTo>
                  <a:cubicBezTo>
                    <a:pt x="1120" y="4489"/>
                    <a:pt x="1180" y="4489"/>
                    <a:pt x="1251" y="4489"/>
                  </a:cubicBezTo>
                  <a:cubicBezTo>
                    <a:pt x="1346" y="4489"/>
                    <a:pt x="1418" y="4418"/>
                    <a:pt x="1418" y="4322"/>
                  </a:cubicBezTo>
                  <a:cubicBezTo>
                    <a:pt x="1418" y="4239"/>
                    <a:pt x="1346" y="4156"/>
                    <a:pt x="1251" y="4156"/>
                  </a:cubicBezTo>
                  <a:cubicBezTo>
                    <a:pt x="751" y="4156"/>
                    <a:pt x="346" y="3763"/>
                    <a:pt x="346" y="3251"/>
                  </a:cubicBezTo>
                  <a:lnTo>
                    <a:pt x="346" y="3072"/>
                  </a:lnTo>
                  <a:cubicBezTo>
                    <a:pt x="346" y="2870"/>
                    <a:pt x="513" y="2703"/>
                    <a:pt x="715" y="2703"/>
                  </a:cubicBezTo>
                  <a:close/>
                  <a:moveTo>
                    <a:pt x="715" y="0"/>
                  </a:moveTo>
                  <a:cubicBezTo>
                    <a:pt x="418" y="0"/>
                    <a:pt x="203" y="239"/>
                    <a:pt x="203" y="524"/>
                  </a:cubicBezTo>
                  <a:cubicBezTo>
                    <a:pt x="203" y="810"/>
                    <a:pt x="418" y="1036"/>
                    <a:pt x="691" y="1048"/>
                  </a:cubicBezTo>
                  <a:lnTo>
                    <a:pt x="953" y="2322"/>
                  </a:lnTo>
                  <a:lnTo>
                    <a:pt x="715" y="2322"/>
                  </a:lnTo>
                  <a:cubicBezTo>
                    <a:pt x="334" y="2322"/>
                    <a:pt x="1" y="2644"/>
                    <a:pt x="1" y="3037"/>
                  </a:cubicBezTo>
                  <a:lnTo>
                    <a:pt x="1" y="3215"/>
                  </a:lnTo>
                  <a:cubicBezTo>
                    <a:pt x="1" y="3727"/>
                    <a:pt x="299" y="4156"/>
                    <a:pt x="715" y="4358"/>
                  </a:cubicBezTo>
                  <a:lnTo>
                    <a:pt x="715" y="6466"/>
                  </a:lnTo>
                  <a:cubicBezTo>
                    <a:pt x="715" y="8549"/>
                    <a:pt x="2418" y="10228"/>
                    <a:pt x="4478" y="10228"/>
                  </a:cubicBezTo>
                  <a:lnTo>
                    <a:pt x="10597" y="10228"/>
                  </a:lnTo>
                  <a:cubicBezTo>
                    <a:pt x="10883" y="10228"/>
                    <a:pt x="11121" y="9990"/>
                    <a:pt x="11121" y="9716"/>
                  </a:cubicBezTo>
                  <a:cubicBezTo>
                    <a:pt x="11121" y="9549"/>
                    <a:pt x="11038" y="9383"/>
                    <a:pt x="10895" y="9299"/>
                  </a:cubicBezTo>
                  <a:lnTo>
                    <a:pt x="10157" y="8799"/>
                  </a:lnTo>
                  <a:cubicBezTo>
                    <a:pt x="10955" y="8180"/>
                    <a:pt x="11479" y="7192"/>
                    <a:pt x="11479" y="6096"/>
                  </a:cubicBezTo>
                  <a:cubicBezTo>
                    <a:pt x="11479" y="3739"/>
                    <a:pt x="9574" y="1834"/>
                    <a:pt x="7216" y="1834"/>
                  </a:cubicBezTo>
                  <a:cubicBezTo>
                    <a:pt x="5894" y="1834"/>
                    <a:pt x="4704" y="2346"/>
                    <a:pt x="3859" y="3251"/>
                  </a:cubicBezTo>
                  <a:cubicBezTo>
                    <a:pt x="3108" y="4072"/>
                    <a:pt x="2692" y="5168"/>
                    <a:pt x="2680" y="6335"/>
                  </a:cubicBezTo>
                  <a:cubicBezTo>
                    <a:pt x="2549" y="6168"/>
                    <a:pt x="2477" y="5977"/>
                    <a:pt x="2477" y="5751"/>
                  </a:cubicBezTo>
                  <a:lnTo>
                    <a:pt x="2477" y="3418"/>
                  </a:lnTo>
                  <a:cubicBezTo>
                    <a:pt x="2477" y="3001"/>
                    <a:pt x="2215" y="2632"/>
                    <a:pt x="1882" y="2453"/>
                  </a:cubicBezTo>
                  <a:lnTo>
                    <a:pt x="2156" y="1060"/>
                  </a:lnTo>
                  <a:cubicBezTo>
                    <a:pt x="2442" y="1048"/>
                    <a:pt x="2656" y="810"/>
                    <a:pt x="2656" y="548"/>
                  </a:cubicBezTo>
                  <a:cubicBezTo>
                    <a:pt x="2656" y="251"/>
                    <a:pt x="2418" y="24"/>
                    <a:pt x="2132" y="24"/>
                  </a:cubicBezTo>
                  <a:cubicBezTo>
                    <a:pt x="1834" y="24"/>
                    <a:pt x="1608" y="262"/>
                    <a:pt x="1608" y="548"/>
                  </a:cubicBezTo>
                  <a:cubicBezTo>
                    <a:pt x="1608" y="727"/>
                    <a:pt x="1703" y="882"/>
                    <a:pt x="1846" y="977"/>
                  </a:cubicBezTo>
                  <a:lnTo>
                    <a:pt x="1561" y="2358"/>
                  </a:lnTo>
                  <a:cubicBezTo>
                    <a:pt x="1525" y="2358"/>
                    <a:pt x="1477" y="2346"/>
                    <a:pt x="1418" y="2346"/>
                  </a:cubicBezTo>
                  <a:lnTo>
                    <a:pt x="1287" y="2346"/>
                  </a:lnTo>
                  <a:lnTo>
                    <a:pt x="1001" y="977"/>
                  </a:lnTo>
                  <a:cubicBezTo>
                    <a:pt x="1144" y="882"/>
                    <a:pt x="1239" y="715"/>
                    <a:pt x="1239" y="524"/>
                  </a:cubicBezTo>
                  <a:cubicBezTo>
                    <a:pt x="1239" y="227"/>
                    <a:pt x="1001" y="0"/>
                    <a:pt x="71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70" name="Google Shape;11911;p81">
            <a:extLst>
              <a:ext uri="{FF2B5EF4-FFF2-40B4-BE49-F238E27FC236}">
                <a16:creationId xmlns:a16="http://schemas.microsoft.com/office/drawing/2014/main" id="{5302413F-E393-1393-8A25-AC7EFC51EB0C}"/>
              </a:ext>
            </a:extLst>
          </p:cNvPr>
          <p:cNvSpPr/>
          <p:nvPr/>
        </p:nvSpPr>
        <p:spPr>
          <a:xfrm>
            <a:off x="7139936" y="6011188"/>
            <a:ext cx="737664" cy="563200"/>
          </a:xfrm>
          <a:custGeom>
            <a:avLst/>
            <a:gdLst/>
            <a:ahLst/>
            <a:cxnLst/>
            <a:rect l="l" t="t" r="r" b="b"/>
            <a:pathLst>
              <a:path w="11526" h="8800" extrusionOk="0">
                <a:moveTo>
                  <a:pt x="5787" y="3215"/>
                </a:moveTo>
                <a:cubicBezTo>
                  <a:pt x="5894" y="3215"/>
                  <a:pt x="5977" y="3299"/>
                  <a:pt x="5977" y="3406"/>
                </a:cubicBezTo>
                <a:cubicBezTo>
                  <a:pt x="5977" y="3501"/>
                  <a:pt x="5894" y="3596"/>
                  <a:pt x="5787" y="3596"/>
                </a:cubicBezTo>
                <a:cubicBezTo>
                  <a:pt x="5679" y="3596"/>
                  <a:pt x="5596" y="3501"/>
                  <a:pt x="5596" y="3406"/>
                </a:cubicBezTo>
                <a:cubicBezTo>
                  <a:pt x="5596" y="3299"/>
                  <a:pt x="5679" y="3215"/>
                  <a:pt x="5787" y="3215"/>
                </a:cubicBezTo>
                <a:close/>
                <a:moveTo>
                  <a:pt x="10632" y="346"/>
                </a:moveTo>
                <a:cubicBezTo>
                  <a:pt x="10894" y="346"/>
                  <a:pt x="11049" y="394"/>
                  <a:pt x="11133" y="489"/>
                </a:cubicBezTo>
                <a:cubicBezTo>
                  <a:pt x="11192" y="537"/>
                  <a:pt x="11192" y="620"/>
                  <a:pt x="11192" y="703"/>
                </a:cubicBezTo>
                <a:cubicBezTo>
                  <a:pt x="11192" y="858"/>
                  <a:pt x="11049" y="1084"/>
                  <a:pt x="10918" y="1334"/>
                </a:cubicBezTo>
                <a:lnTo>
                  <a:pt x="10787" y="1560"/>
                </a:lnTo>
                <a:cubicBezTo>
                  <a:pt x="10656" y="1346"/>
                  <a:pt x="10394" y="1096"/>
                  <a:pt x="9942" y="953"/>
                </a:cubicBezTo>
                <a:cubicBezTo>
                  <a:pt x="9922" y="945"/>
                  <a:pt x="9902" y="941"/>
                  <a:pt x="9882" y="941"/>
                </a:cubicBezTo>
                <a:cubicBezTo>
                  <a:pt x="9817" y="941"/>
                  <a:pt x="9755" y="982"/>
                  <a:pt x="9728" y="1037"/>
                </a:cubicBezTo>
                <a:cubicBezTo>
                  <a:pt x="9680" y="1132"/>
                  <a:pt x="9728" y="1227"/>
                  <a:pt x="9835" y="1275"/>
                </a:cubicBezTo>
                <a:cubicBezTo>
                  <a:pt x="10442" y="1489"/>
                  <a:pt x="10597" y="1882"/>
                  <a:pt x="10609" y="1941"/>
                </a:cubicBezTo>
                <a:cubicBezTo>
                  <a:pt x="10418" y="2394"/>
                  <a:pt x="10299" y="2894"/>
                  <a:pt x="10490" y="3477"/>
                </a:cubicBezTo>
                <a:cubicBezTo>
                  <a:pt x="10501" y="3537"/>
                  <a:pt x="10501" y="3585"/>
                  <a:pt x="10454" y="3632"/>
                </a:cubicBezTo>
                <a:cubicBezTo>
                  <a:pt x="10192" y="3977"/>
                  <a:pt x="8823" y="4108"/>
                  <a:pt x="8239" y="4132"/>
                </a:cubicBezTo>
                <a:cubicBezTo>
                  <a:pt x="7799" y="4156"/>
                  <a:pt x="7376" y="4165"/>
                  <a:pt x="7041" y="4165"/>
                </a:cubicBezTo>
                <a:cubicBezTo>
                  <a:pt x="6706" y="4165"/>
                  <a:pt x="6459" y="4156"/>
                  <a:pt x="6370" y="4144"/>
                </a:cubicBezTo>
                <a:cubicBezTo>
                  <a:pt x="6346" y="4108"/>
                  <a:pt x="6334" y="4073"/>
                  <a:pt x="6322" y="4037"/>
                </a:cubicBezTo>
                <a:cubicBezTo>
                  <a:pt x="6310" y="4025"/>
                  <a:pt x="6322" y="3966"/>
                  <a:pt x="6322" y="3966"/>
                </a:cubicBezTo>
                <a:cubicBezTo>
                  <a:pt x="6346" y="3835"/>
                  <a:pt x="6763" y="2906"/>
                  <a:pt x="7525" y="2037"/>
                </a:cubicBezTo>
                <a:cubicBezTo>
                  <a:pt x="7763" y="1751"/>
                  <a:pt x="8061" y="1465"/>
                  <a:pt x="8406" y="1203"/>
                </a:cubicBezTo>
                <a:cubicBezTo>
                  <a:pt x="8692" y="1156"/>
                  <a:pt x="8954" y="1156"/>
                  <a:pt x="9192" y="1156"/>
                </a:cubicBezTo>
                <a:cubicBezTo>
                  <a:pt x="9287" y="1156"/>
                  <a:pt x="9370" y="1096"/>
                  <a:pt x="9370" y="1001"/>
                </a:cubicBezTo>
                <a:cubicBezTo>
                  <a:pt x="9382" y="918"/>
                  <a:pt x="9311" y="822"/>
                  <a:pt x="9204" y="822"/>
                </a:cubicBezTo>
                <a:lnTo>
                  <a:pt x="8954" y="822"/>
                </a:lnTo>
                <a:cubicBezTo>
                  <a:pt x="9442" y="548"/>
                  <a:pt x="10013" y="346"/>
                  <a:pt x="10632" y="346"/>
                </a:cubicBezTo>
                <a:close/>
                <a:moveTo>
                  <a:pt x="917" y="334"/>
                </a:moveTo>
                <a:cubicBezTo>
                  <a:pt x="1548" y="334"/>
                  <a:pt x="2108" y="537"/>
                  <a:pt x="2596" y="810"/>
                </a:cubicBezTo>
                <a:lnTo>
                  <a:pt x="2358" y="810"/>
                </a:lnTo>
                <a:cubicBezTo>
                  <a:pt x="2274" y="810"/>
                  <a:pt x="2191" y="894"/>
                  <a:pt x="2191" y="989"/>
                </a:cubicBezTo>
                <a:cubicBezTo>
                  <a:pt x="2191" y="1084"/>
                  <a:pt x="2286" y="1156"/>
                  <a:pt x="2381" y="1156"/>
                </a:cubicBezTo>
                <a:cubicBezTo>
                  <a:pt x="2438" y="1153"/>
                  <a:pt x="2495" y="1151"/>
                  <a:pt x="2554" y="1151"/>
                </a:cubicBezTo>
                <a:cubicBezTo>
                  <a:pt x="2745" y="1151"/>
                  <a:pt x="2949" y="1167"/>
                  <a:pt x="3167" y="1203"/>
                </a:cubicBezTo>
                <a:cubicBezTo>
                  <a:pt x="3501" y="1465"/>
                  <a:pt x="3798" y="1763"/>
                  <a:pt x="4036" y="2037"/>
                </a:cubicBezTo>
                <a:cubicBezTo>
                  <a:pt x="4798" y="2918"/>
                  <a:pt x="5227" y="3823"/>
                  <a:pt x="5251" y="3966"/>
                </a:cubicBezTo>
                <a:lnTo>
                  <a:pt x="5251" y="4061"/>
                </a:lnTo>
                <a:cubicBezTo>
                  <a:pt x="5227" y="4085"/>
                  <a:pt x="5215" y="4120"/>
                  <a:pt x="5203" y="4168"/>
                </a:cubicBezTo>
                <a:cubicBezTo>
                  <a:pt x="5120" y="4168"/>
                  <a:pt x="4867" y="4174"/>
                  <a:pt x="4525" y="4174"/>
                </a:cubicBezTo>
                <a:cubicBezTo>
                  <a:pt x="4182" y="4174"/>
                  <a:pt x="3751" y="4168"/>
                  <a:pt x="3310" y="4144"/>
                </a:cubicBezTo>
                <a:cubicBezTo>
                  <a:pt x="2751" y="4085"/>
                  <a:pt x="1369" y="3966"/>
                  <a:pt x="1096" y="3608"/>
                </a:cubicBezTo>
                <a:cubicBezTo>
                  <a:pt x="1072" y="3573"/>
                  <a:pt x="1048" y="3525"/>
                  <a:pt x="1072" y="3465"/>
                </a:cubicBezTo>
                <a:cubicBezTo>
                  <a:pt x="1262" y="2894"/>
                  <a:pt x="1143" y="2382"/>
                  <a:pt x="953" y="1930"/>
                </a:cubicBezTo>
                <a:cubicBezTo>
                  <a:pt x="965" y="1870"/>
                  <a:pt x="1096" y="1465"/>
                  <a:pt x="1727" y="1263"/>
                </a:cubicBezTo>
                <a:cubicBezTo>
                  <a:pt x="1798" y="1227"/>
                  <a:pt x="1858" y="1156"/>
                  <a:pt x="1846" y="1072"/>
                </a:cubicBezTo>
                <a:cubicBezTo>
                  <a:pt x="1825" y="981"/>
                  <a:pt x="1753" y="924"/>
                  <a:pt x="1666" y="924"/>
                </a:cubicBezTo>
                <a:cubicBezTo>
                  <a:pt x="1651" y="924"/>
                  <a:pt x="1635" y="926"/>
                  <a:pt x="1619" y="929"/>
                </a:cubicBezTo>
                <a:cubicBezTo>
                  <a:pt x="1155" y="1084"/>
                  <a:pt x="905" y="1346"/>
                  <a:pt x="774" y="1549"/>
                </a:cubicBezTo>
                <a:lnTo>
                  <a:pt x="631" y="1322"/>
                </a:lnTo>
                <a:cubicBezTo>
                  <a:pt x="500" y="1072"/>
                  <a:pt x="369" y="846"/>
                  <a:pt x="369" y="691"/>
                </a:cubicBezTo>
                <a:cubicBezTo>
                  <a:pt x="369" y="620"/>
                  <a:pt x="369" y="537"/>
                  <a:pt x="429" y="477"/>
                </a:cubicBezTo>
                <a:cubicBezTo>
                  <a:pt x="500" y="382"/>
                  <a:pt x="667" y="334"/>
                  <a:pt x="917" y="334"/>
                </a:cubicBezTo>
                <a:close/>
                <a:moveTo>
                  <a:pt x="6680" y="4478"/>
                </a:moveTo>
                <a:lnTo>
                  <a:pt x="8751" y="5716"/>
                </a:lnTo>
                <a:lnTo>
                  <a:pt x="8751" y="5716"/>
                </a:lnTo>
                <a:lnTo>
                  <a:pt x="7108" y="5609"/>
                </a:lnTo>
                <a:lnTo>
                  <a:pt x="6501" y="4870"/>
                </a:lnTo>
                <a:lnTo>
                  <a:pt x="6453" y="4478"/>
                </a:lnTo>
                <a:close/>
                <a:moveTo>
                  <a:pt x="5120" y="4478"/>
                </a:moveTo>
                <a:cubicBezTo>
                  <a:pt x="5096" y="4597"/>
                  <a:pt x="5084" y="4728"/>
                  <a:pt x="5072" y="4882"/>
                </a:cubicBezTo>
                <a:lnTo>
                  <a:pt x="4441" y="5609"/>
                </a:lnTo>
                <a:lnTo>
                  <a:pt x="2810" y="5716"/>
                </a:lnTo>
                <a:lnTo>
                  <a:pt x="4882" y="4478"/>
                </a:lnTo>
                <a:close/>
                <a:moveTo>
                  <a:pt x="2322" y="4358"/>
                </a:moveTo>
                <a:cubicBezTo>
                  <a:pt x="2596" y="4394"/>
                  <a:pt x="2929" y="4430"/>
                  <a:pt x="3298" y="4442"/>
                </a:cubicBezTo>
                <a:cubicBezTo>
                  <a:pt x="3632" y="4466"/>
                  <a:pt x="3941" y="4478"/>
                  <a:pt x="4227" y="4478"/>
                </a:cubicBezTo>
                <a:lnTo>
                  <a:pt x="2060" y="5751"/>
                </a:lnTo>
                <a:lnTo>
                  <a:pt x="1381" y="5799"/>
                </a:lnTo>
                <a:cubicBezTo>
                  <a:pt x="1453" y="5275"/>
                  <a:pt x="1786" y="4775"/>
                  <a:pt x="2322" y="4358"/>
                </a:cubicBezTo>
                <a:close/>
                <a:moveTo>
                  <a:pt x="9239" y="4370"/>
                </a:moveTo>
                <a:cubicBezTo>
                  <a:pt x="9787" y="4775"/>
                  <a:pt x="10097" y="5275"/>
                  <a:pt x="10180" y="5811"/>
                </a:cubicBezTo>
                <a:lnTo>
                  <a:pt x="9489" y="5775"/>
                </a:lnTo>
                <a:lnTo>
                  <a:pt x="7334" y="4489"/>
                </a:lnTo>
                <a:cubicBezTo>
                  <a:pt x="7620" y="4489"/>
                  <a:pt x="7930" y="4478"/>
                  <a:pt x="8251" y="4466"/>
                </a:cubicBezTo>
                <a:cubicBezTo>
                  <a:pt x="8632" y="4442"/>
                  <a:pt x="8954" y="4418"/>
                  <a:pt x="9239" y="4370"/>
                </a:cubicBezTo>
                <a:close/>
                <a:moveTo>
                  <a:pt x="5787" y="3942"/>
                </a:moveTo>
                <a:cubicBezTo>
                  <a:pt x="5846" y="3942"/>
                  <a:pt x="5953" y="4025"/>
                  <a:pt x="6013" y="4180"/>
                </a:cubicBezTo>
                <a:cubicBezTo>
                  <a:pt x="6096" y="4370"/>
                  <a:pt x="6156" y="4656"/>
                  <a:pt x="6156" y="4930"/>
                </a:cubicBezTo>
                <a:cubicBezTo>
                  <a:pt x="6156" y="5216"/>
                  <a:pt x="6108" y="5501"/>
                  <a:pt x="6013" y="5692"/>
                </a:cubicBezTo>
                <a:cubicBezTo>
                  <a:pt x="5953" y="5847"/>
                  <a:pt x="5858" y="5930"/>
                  <a:pt x="5787" y="5930"/>
                </a:cubicBezTo>
                <a:cubicBezTo>
                  <a:pt x="5715" y="5930"/>
                  <a:pt x="5620" y="5847"/>
                  <a:pt x="5560" y="5692"/>
                </a:cubicBezTo>
                <a:cubicBezTo>
                  <a:pt x="5477" y="5501"/>
                  <a:pt x="5418" y="5216"/>
                  <a:pt x="5418" y="4930"/>
                </a:cubicBezTo>
                <a:cubicBezTo>
                  <a:pt x="5418" y="4656"/>
                  <a:pt x="5453" y="4370"/>
                  <a:pt x="5560" y="4180"/>
                </a:cubicBezTo>
                <a:cubicBezTo>
                  <a:pt x="5632" y="4025"/>
                  <a:pt x="5727" y="3942"/>
                  <a:pt x="5787" y="3942"/>
                </a:cubicBezTo>
                <a:close/>
                <a:moveTo>
                  <a:pt x="5096" y="5370"/>
                </a:moveTo>
                <a:cubicBezTo>
                  <a:pt x="5179" y="5787"/>
                  <a:pt x="5334" y="6097"/>
                  <a:pt x="5548" y="6216"/>
                </a:cubicBezTo>
                <a:cubicBezTo>
                  <a:pt x="5477" y="6442"/>
                  <a:pt x="5298" y="6859"/>
                  <a:pt x="5084" y="7275"/>
                </a:cubicBezTo>
                <a:cubicBezTo>
                  <a:pt x="4906" y="7633"/>
                  <a:pt x="4739" y="7895"/>
                  <a:pt x="4584" y="8109"/>
                </a:cubicBezTo>
                <a:cubicBezTo>
                  <a:pt x="4358" y="8407"/>
                  <a:pt x="4203" y="8442"/>
                  <a:pt x="4144" y="8466"/>
                </a:cubicBezTo>
                <a:cubicBezTo>
                  <a:pt x="4068" y="8471"/>
                  <a:pt x="3994" y="8474"/>
                  <a:pt x="3920" y="8474"/>
                </a:cubicBezTo>
                <a:cubicBezTo>
                  <a:pt x="3493" y="8474"/>
                  <a:pt x="3094" y="8384"/>
                  <a:pt x="2739" y="8180"/>
                </a:cubicBezTo>
                <a:lnTo>
                  <a:pt x="2977" y="7895"/>
                </a:lnTo>
                <a:cubicBezTo>
                  <a:pt x="3036" y="7823"/>
                  <a:pt x="3012" y="7716"/>
                  <a:pt x="2953" y="7656"/>
                </a:cubicBezTo>
                <a:cubicBezTo>
                  <a:pt x="2924" y="7632"/>
                  <a:pt x="2889" y="7622"/>
                  <a:pt x="2854" y="7622"/>
                </a:cubicBezTo>
                <a:cubicBezTo>
                  <a:pt x="2803" y="7622"/>
                  <a:pt x="2750" y="7645"/>
                  <a:pt x="2715" y="7680"/>
                </a:cubicBezTo>
                <a:lnTo>
                  <a:pt x="2453" y="7990"/>
                </a:lnTo>
                <a:cubicBezTo>
                  <a:pt x="2215" y="7811"/>
                  <a:pt x="1989" y="7573"/>
                  <a:pt x="1786" y="7275"/>
                </a:cubicBezTo>
                <a:cubicBezTo>
                  <a:pt x="1524" y="6918"/>
                  <a:pt x="1393" y="6525"/>
                  <a:pt x="1369" y="6156"/>
                </a:cubicBezTo>
                <a:lnTo>
                  <a:pt x="4144" y="5978"/>
                </a:lnTo>
                <a:lnTo>
                  <a:pt x="3179" y="7121"/>
                </a:lnTo>
                <a:cubicBezTo>
                  <a:pt x="3120" y="7204"/>
                  <a:pt x="3132" y="7299"/>
                  <a:pt x="3191" y="7359"/>
                </a:cubicBezTo>
                <a:cubicBezTo>
                  <a:pt x="3227" y="7395"/>
                  <a:pt x="3274" y="7406"/>
                  <a:pt x="3298" y="7406"/>
                </a:cubicBezTo>
                <a:cubicBezTo>
                  <a:pt x="3346" y="7406"/>
                  <a:pt x="3393" y="7395"/>
                  <a:pt x="3429" y="7347"/>
                </a:cubicBezTo>
                <a:lnTo>
                  <a:pt x="5096" y="5370"/>
                </a:lnTo>
                <a:close/>
                <a:moveTo>
                  <a:pt x="6465" y="5370"/>
                </a:moveTo>
                <a:lnTo>
                  <a:pt x="8132" y="7335"/>
                </a:lnTo>
                <a:cubicBezTo>
                  <a:pt x="8168" y="7371"/>
                  <a:pt x="8215" y="7395"/>
                  <a:pt x="8275" y="7395"/>
                </a:cubicBezTo>
                <a:cubicBezTo>
                  <a:pt x="8311" y="7395"/>
                  <a:pt x="8346" y="7371"/>
                  <a:pt x="8370" y="7347"/>
                </a:cubicBezTo>
                <a:cubicBezTo>
                  <a:pt x="8454" y="7287"/>
                  <a:pt x="8454" y="7180"/>
                  <a:pt x="8394" y="7109"/>
                </a:cubicBezTo>
                <a:lnTo>
                  <a:pt x="7418" y="5966"/>
                </a:lnTo>
                <a:lnTo>
                  <a:pt x="10204" y="6144"/>
                </a:lnTo>
                <a:cubicBezTo>
                  <a:pt x="10180" y="6513"/>
                  <a:pt x="10037" y="6906"/>
                  <a:pt x="9787" y="7275"/>
                </a:cubicBezTo>
                <a:cubicBezTo>
                  <a:pt x="9585" y="7573"/>
                  <a:pt x="9358" y="7811"/>
                  <a:pt x="9120" y="7990"/>
                </a:cubicBezTo>
                <a:lnTo>
                  <a:pt x="8847" y="7668"/>
                </a:lnTo>
                <a:cubicBezTo>
                  <a:pt x="8815" y="7631"/>
                  <a:pt x="8774" y="7613"/>
                  <a:pt x="8731" y="7613"/>
                </a:cubicBezTo>
                <a:cubicBezTo>
                  <a:pt x="8691" y="7613"/>
                  <a:pt x="8648" y="7628"/>
                  <a:pt x="8608" y="7656"/>
                </a:cubicBezTo>
                <a:cubicBezTo>
                  <a:pt x="8537" y="7716"/>
                  <a:pt x="8537" y="7823"/>
                  <a:pt x="8596" y="7895"/>
                </a:cubicBezTo>
                <a:lnTo>
                  <a:pt x="8835" y="8180"/>
                </a:lnTo>
                <a:cubicBezTo>
                  <a:pt x="8479" y="8384"/>
                  <a:pt x="8080" y="8474"/>
                  <a:pt x="7645" y="8474"/>
                </a:cubicBezTo>
                <a:cubicBezTo>
                  <a:pt x="7571" y="8474"/>
                  <a:pt x="7495" y="8471"/>
                  <a:pt x="7418" y="8466"/>
                </a:cubicBezTo>
                <a:cubicBezTo>
                  <a:pt x="7358" y="8466"/>
                  <a:pt x="7215" y="8407"/>
                  <a:pt x="6989" y="8109"/>
                </a:cubicBezTo>
                <a:cubicBezTo>
                  <a:pt x="6822" y="7895"/>
                  <a:pt x="6668" y="7609"/>
                  <a:pt x="6489" y="7275"/>
                </a:cubicBezTo>
                <a:cubicBezTo>
                  <a:pt x="6275" y="6859"/>
                  <a:pt x="6096" y="6442"/>
                  <a:pt x="6013" y="6216"/>
                </a:cubicBezTo>
                <a:cubicBezTo>
                  <a:pt x="6227" y="6097"/>
                  <a:pt x="6394" y="5763"/>
                  <a:pt x="6465" y="5370"/>
                </a:cubicBezTo>
                <a:close/>
                <a:moveTo>
                  <a:pt x="869" y="1"/>
                </a:moveTo>
                <a:cubicBezTo>
                  <a:pt x="500" y="1"/>
                  <a:pt x="262" y="84"/>
                  <a:pt x="119" y="263"/>
                </a:cubicBezTo>
                <a:cubicBezTo>
                  <a:pt x="0" y="429"/>
                  <a:pt x="0" y="608"/>
                  <a:pt x="0" y="703"/>
                </a:cubicBezTo>
                <a:cubicBezTo>
                  <a:pt x="0" y="953"/>
                  <a:pt x="143" y="1203"/>
                  <a:pt x="310" y="1501"/>
                </a:cubicBezTo>
                <a:cubicBezTo>
                  <a:pt x="595" y="2001"/>
                  <a:pt x="965" y="2644"/>
                  <a:pt x="715" y="3358"/>
                </a:cubicBezTo>
                <a:cubicBezTo>
                  <a:pt x="655" y="3525"/>
                  <a:pt x="679" y="3680"/>
                  <a:pt x="786" y="3823"/>
                </a:cubicBezTo>
                <a:cubicBezTo>
                  <a:pt x="929" y="4025"/>
                  <a:pt x="1286" y="4192"/>
                  <a:pt x="1822" y="4299"/>
                </a:cubicBezTo>
                <a:cubicBezTo>
                  <a:pt x="857" y="5156"/>
                  <a:pt x="715" y="6394"/>
                  <a:pt x="1453" y="7466"/>
                </a:cubicBezTo>
                <a:cubicBezTo>
                  <a:pt x="1858" y="8026"/>
                  <a:pt x="2322" y="8418"/>
                  <a:pt x="2834" y="8621"/>
                </a:cubicBezTo>
                <a:cubicBezTo>
                  <a:pt x="3155" y="8740"/>
                  <a:pt x="3477" y="8799"/>
                  <a:pt x="3834" y="8799"/>
                </a:cubicBezTo>
                <a:cubicBezTo>
                  <a:pt x="3929" y="8799"/>
                  <a:pt x="4024" y="8799"/>
                  <a:pt x="4120" y="8788"/>
                </a:cubicBezTo>
                <a:cubicBezTo>
                  <a:pt x="4322" y="8776"/>
                  <a:pt x="4548" y="8609"/>
                  <a:pt x="4786" y="8311"/>
                </a:cubicBezTo>
                <a:cubicBezTo>
                  <a:pt x="4953" y="8085"/>
                  <a:pt x="5144" y="7787"/>
                  <a:pt x="5322" y="7418"/>
                </a:cubicBezTo>
                <a:cubicBezTo>
                  <a:pt x="5418" y="7252"/>
                  <a:pt x="5489" y="7097"/>
                  <a:pt x="5548" y="6942"/>
                </a:cubicBezTo>
                <a:lnTo>
                  <a:pt x="5548" y="7537"/>
                </a:lnTo>
                <a:cubicBezTo>
                  <a:pt x="5548" y="7633"/>
                  <a:pt x="5620" y="7704"/>
                  <a:pt x="5715" y="7704"/>
                </a:cubicBezTo>
                <a:cubicBezTo>
                  <a:pt x="5799" y="7704"/>
                  <a:pt x="5870" y="7633"/>
                  <a:pt x="5870" y="7537"/>
                </a:cubicBezTo>
                <a:lnTo>
                  <a:pt x="5870" y="6954"/>
                </a:lnTo>
                <a:cubicBezTo>
                  <a:pt x="5929" y="7109"/>
                  <a:pt x="6013" y="7252"/>
                  <a:pt x="6096" y="7418"/>
                </a:cubicBezTo>
                <a:cubicBezTo>
                  <a:pt x="6287" y="7787"/>
                  <a:pt x="6465" y="8085"/>
                  <a:pt x="6632" y="8311"/>
                </a:cubicBezTo>
                <a:cubicBezTo>
                  <a:pt x="6870" y="8621"/>
                  <a:pt x="7096" y="8776"/>
                  <a:pt x="7299" y="8788"/>
                </a:cubicBezTo>
                <a:cubicBezTo>
                  <a:pt x="7406" y="8799"/>
                  <a:pt x="7501" y="8799"/>
                  <a:pt x="7584" y="8799"/>
                </a:cubicBezTo>
                <a:cubicBezTo>
                  <a:pt x="7942" y="8799"/>
                  <a:pt x="8275" y="8740"/>
                  <a:pt x="8585" y="8621"/>
                </a:cubicBezTo>
                <a:cubicBezTo>
                  <a:pt x="9108" y="8418"/>
                  <a:pt x="9585" y="8026"/>
                  <a:pt x="9966" y="7466"/>
                </a:cubicBezTo>
                <a:cubicBezTo>
                  <a:pt x="10728" y="6394"/>
                  <a:pt x="10561" y="5156"/>
                  <a:pt x="9597" y="4299"/>
                </a:cubicBezTo>
                <a:cubicBezTo>
                  <a:pt x="10144" y="4192"/>
                  <a:pt x="10490" y="4025"/>
                  <a:pt x="10632" y="3823"/>
                </a:cubicBezTo>
                <a:cubicBezTo>
                  <a:pt x="10740" y="3680"/>
                  <a:pt x="10775" y="3525"/>
                  <a:pt x="10716" y="3358"/>
                </a:cubicBezTo>
                <a:cubicBezTo>
                  <a:pt x="10478" y="2644"/>
                  <a:pt x="10835" y="2001"/>
                  <a:pt x="11109" y="1501"/>
                </a:cubicBezTo>
                <a:cubicBezTo>
                  <a:pt x="11275" y="1203"/>
                  <a:pt x="11430" y="941"/>
                  <a:pt x="11430" y="703"/>
                </a:cubicBezTo>
                <a:cubicBezTo>
                  <a:pt x="11525" y="608"/>
                  <a:pt x="11525" y="406"/>
                  <a:pt x="11394" y="263"/>
                </a:cubicBezTo>
                <a:cubicBezTo>
                  <a:pt x="11252" y="84"/>
                  <a:pt x="11013" y="1"/>
                  <a:pt x="10632" y="1"/>
                </a:cubicBezTo>
                <a:cubicBezTo>
                  <a:pt x="9120" y="1"/>
                  <a:pt x="7942" y="989"/>
                  <a:pt x="7215" y="1846"/>
                </a:cubicBezTo>
                <a:cubicBezTo>
                  <a:pt x="6787" y="2346"/>
                  <a:pt x="6465" y="2834"/>
                  <a:pt x="6287" y="3144"/>
                </a:cubicBezTo>
                <a:cubicBezTo>
                  <a:pt x="6275" y="3168"/>
                  <a:pt x="6275" y="3180"/>
                  <a:pt x="6263" y="3204"/>
                </a:cubicBezTo>
                <a:cubicBezTo>
                  <a:pt x="6227" y="3132"/>
                  <a:pt x="6180" y="3061"/>
                  <a:pt x="6120" y="3013"/>
                </a:cubicBezTo>
                <a:cubicBezTo>
                  <a:pt x="6168" y="2846"/>
                  <a:pt x="6287" y="2442"/>
                  <a:pt x="6441" y="2013"/>
                </a:cubicBezTo>
                <a:cubicBezTo>
                  <a:pt x="6775" y="1084"/>
                  <a:pt x="6977" y="1049"/>
                  <a:pt x="6977" y="1049"/>
                </a:cubicBezTo>
                <a:cubicBezTo>
                  <a:pt x="6977" y="1049"/>
                  <a:pt x="7001" y="1060"/>
                  <a:pt x="7049" y="1144"/>
                </a:cubicBezTo>
                <a:cubicBezTo>
                  <a:pt x="7081" y="1193"/>
                  <a:pt x="7136" y="1225"/>
                  <a:pt x="7195" y="1225"/>
                </a:cubicBezTo>
                <a:cubicBezTo>
                  <a:pt x="7221" y="1225"/>
                  <a:pt x="7249" y="1218"/>
                  <a:pt x="7275" y="1203"/>
                </a:cubicBezTo>
                <a:cubicBezTo>
                  <a:pt x="7346" y="1156"/>
                  <a:pt x="7382" y="1049"/>
                  <a:pt x="7334" y="977"/>
                </a:cubicBezTo>
                <a:cubicBezTo>
                  <a:pt x="7205" y="779"/>
                  <a:pt x="7068" y="721"/>
                  <a:pt x="6971" y="721"/>
                </a:cubicBezTo>
                <a:cubicBezTo>
                  <a:pt x="6951" y="721"/>
                  <a:pt x="6934" y="723"/>
                  <a:pt x="6918" y="727"/>
                </a:cubicBezTo>
                <a:cubicBezTo>
                  <a:pt x="6561" y="763"/>
                  <a:pt x="6287" y="1394"/>
                  <a:pt x="6096" y="1930"/>
                </a:cubicBezTo>
                <a:cubicBezTo>
                  <a:pt x="5965" y="2311"/>
                  <a:pt x="5858" y="2692"/>
                  <a:pt x="5799" y="2870"/>
                </a:cubicBezTo>
                <a:lnTo>
                  <a:pt x="5715" y="2870"/>
                </a:lnTo>
                <a:cubicBezTo>
                  <a:pt x="5668" y="2668"/>
                  <a:pt x="5548" y="2299"/>
                  <a:pt x="5418" y="1930"/>
                </a:cubicBezTo>
                <a:cubicBezTo>
                  <a:pt x="5215" y="1394"/>
                  <a:pt x="4953" y="763"/>
                  <a:pt x="4596" y="727"/>
                </a:cubicBezTo>
                <a:cubicBezTo>
                  <a:pt x="4576" y="723"/>
                  <a:pt x="4555" y="721"/>
                  <a:pt x="4533" y="721"/>
                </a:cubicBezTo>
                <a:cubicBezTo>
                  <a:pt x="4422" y="721"/>
                  <a:pt x="4288" y="779"/>
                  <a:pt x="4179" y="977"/>
                </a:cubicBezTo>
                <a:cubicBezTo>
                  <a:pt x="4132" y="1049"/>
                  <a:pt x="4167" y="1156"/>
                  <a:pt x="4239" y="1203"/>
                </a:cubicBezTo>
                <a:cubicBezTo>
                  <a:pt x="4261" y="1214"/>
                  <a:pt x="4286" y="1220"/>
                  <a:pt x="4313" y="1220"/>
                </a:cubicBezTo>
                <a:cubicBezTo>
                  <a:pt x="4371" y="1220"/>
                  <a:pt x="4432" y="1193"/>
                  <a:pt x="4465" y="1144"/>
                </a:cubicBezTo>
                <a:cubicBezTo>
                  <a:pt x="4501" y="1049"/>
                  <a:pt x="4536" y="1049"/>
                  <a:pt x="4536" y="1049"/>
                </a:cubicBezTo>
                <a:cubicBezTo>
                  <a:pt x="4536" y="1049"/>
                  <a:pt x="4727" y="1084"/>
                  <a:pt x="5072" y="2013"/>
                </a:cubicBezTo>
                <a:cubicBezTo>
                  <a:pt x="5215" y="2430"/>
                  <a:pt x="5334" y="2846"/>
                  <a:pt x="5382" y="3013"/>
                </a:cubicBezTo>
                <a:cubicBezTo>
                  <a:pt x="5322" y="3073"/>
                  <a:pt x="5275" y="3132"/>
                  <a:pt x="5251" y="3204"/>
                </a:cubicBezTo>
                <a:cubicBezTo>
                  <a:pt x="5239" y="3180"/>
                  <a:pt x="5215" y="3168"/>
                  <a:pt x="5215" y="3144"/>
                </a:cubicBezTo>
                <a:cubicBezTo>
                  <a:pt x="5037" y="2834"/>
                  <a:pt x="4727" y="2346"/>
                  <a:pt x="4298" y="1846"/>
                </a:cubicBezTo>
                <a:cubicBezTo>
                  <a:pt x="3584" y="989"/>
                  <a:pt x="2393" y="1"/>
                  <a:pt x="869"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71" name="Google Shape;11912;p81">
            <a:extLst>
              <a:ext uri="{FF2B5EF4-FFF2-40B4-BE49-F238E27FC236}">
                <a16:creationId xmlns:a16="http://schemas.microsoft.com/office/drawing/2014/main" id="{A0D7C77A-CC97-5B47-02E8-7D9E11AF69D4}"/>
              </a:ext>
            </a:extLst>
          </p:cNvPr>
          <p:cNvGrpSpPr/>
          <p:nvPr/>
        </p:nvGrpSpPr>
        <p:grpSpPr>
          <a:xfrm>
            <a:off x="6044896" y="5939828"/>
            <a:ext cx="735424" cy="708480"/>
            <a:chOff x="3050317" y="2893714"/>
            <a:chExt cx="367712" cy="354240"/>
          </a:xfrm>
          <a:solidFill>
            <a:srgbClr val="00B050"/>
          </a:solidFill>
        </p:grpSpPr>
        <p:sp>
          <p:nvSpPr>
            <p:cNvPr id="72" name="Google Shape;11913;p81">
              <a:extLst>
                <a:ext uri="{FF2B5EF4-FFF2-40B4-BE49-F238E27FC236}">
                  <a16:creationId xmlns:a16="http://schemas.microsoft.com/office/drawing/2014/main" id="{A901A463-79B6-3DA3-34EF-3DEA73053EB3}"/>
                </a:ext>
              </a:extLst>
            </p:cNvPr>
            <p:cNvSpPr/>
            <p:nvPr/>
          </p:nvSpPr>
          <p:spPr>
            <a:xfrm>
              <a:off x="3079661" y="2945010"/>
              <a:ext cx="33184" cy="33184"/>
            </a:xfrm>
            <a:custGeom>
              <a:avLst/>
              <a:gdLst/>
              <a:ahLst/>
              <a:cxnLst/>
              <a:rect l="l" t="t" r="r" b="b"/>
              <a:pathLst>
                <a:path w="1037" h="1037" extrusionOk="0">
                  <a:moveTo>
                    <a:pt x="513" y="346"/>
                  </a:moveTo>
                  <a:cubicBezTo>
                    <a:pt x="620" y="346"/>
                    <a:pt x="703" y="430"/>
                    <a:pt x="703" y="537"/>
                  </a:cubicBezTo>
                  <a:cubicBezTo>
                    <a:pt x="691" y="644"/>
                    <a:pt x="620" y="727"/>
                    <a:pt x="513" y="727"/>
                  </a:cubicBezTo>
                  <a:cubicBezTo>
                    <a:pt x="405" y="727"/>
                    <a:pt x="322" y="644"/>
                    <a:pt x="322" y="537"/>
                  </a:cubicBezTo>
                  <a:cubicBezTo>
                    <a:pt x="322" y="430"/>
                    <a:pt x="417" y="346"/>
                    <a:pt x="513" y="346"/>
                  </a:cubicBezTo>
                  <a:close/>
                  <a:moveTo>
                    <a:pt x="513" y="1"/>
                  </a:moveTo>
                  <a:cubicBezTo>
                    <a:pt x="215" y="1"/>
                    <a:pt x="1" y="239"/>
                    <a:pt x="1" y="513"/>
                  </a:cubicBezTo>
                  <a:cubicBezTo>
                    <a:pt x="1" y="811"/>
                    <a:pt x="239" y="1037"/>
                    <a:pt x="513" y="1037"/>
                  </a:cubicBezTo>
                  <a:cubicBezTo>
                    <a:pt x="810" y="1037"/>
                    <a:pt x="1037" y="799"/>
                    <a:pt x="1037" y="513"/>
                  </a:cubicBezTo>
                  <a:cubicBezTo>
                    <a:pt x="1037" y="239"/>
                    <a:pt x="798" y="1"/>
                    <a:pt x="51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73" name="Google Shape;11914;p81">
              <a:extLst>
                <a:ext uri="{FF2B5EF4-FFF2-40B4-BE49-F238E27FC236}">
                  <a16:creationId xmlns:a16="http://schemas.microsoft.com/office/drawing/2014/main" id="{4DCF7C8D-397F-82F5-5408-3CAA7E64021A}"/>
                </a:ext>
              </a:extLst>
            </p:cNvPr>
            <p:cNvSpPr/>
            <p:nvPr/>
          </p:nvSpPr>
          <p:spPr>
            <a:xfrm>
              <a:off x="3050317" y="2893714"/>
              <a:ext cx="367712" cy="354240"/>
            </a:xfrm>
            <a:custGeom>
              <a:avLst/>
              <a:gdLst/>
              <a:ahLst/>
              <a:cxnLst/>
              <a:rect l="l" t="t" r="r" b="b"/>
              <a:pathLst>
                <a:path w="11491" h="11070" extrusionOk="0">
                  <a:moveTo>
                    <a:pt x="4156" y="5604"/>
                  </a:moveTo>
                  <a:lnTo>
                    <a:pt x="4156" y="5676"/>
                  </a:lnTo>
                  <a:cubicBezTo>
                    <a:pt x="4156" y="5795"/>
                    <a:pt x="4168" y="5902"/>
                    <a:pt x="4192" y="6021"/>
                  </a:cubicBezTo>
                  <a:lnTo>
                    <a:pt x="3847" y="5914"/>
                  </a:lnTo>
                  <a:cubicBezTo>
                    <a:pt x="3799" y="5902"/>
                    <a:pt x="3787" y="5854"/>
                    <a:pt x="3787" y="5843"/>
                  </a:cubicBezTo>
                  <a:cubicBezTo>
                    <a:pt x="3787" y="5831"/>
                    <a:pt x="3787" y="5783"/>
                    <a:pt x="3835" y="5771"/>
                  </a:cubicBezTo>
                  <a:lnTo>
                    <a:pt x="4156" y="5604"/>
                  </a:lnTo>
                  <a:close/>
                  <a:moveTo>
                    <a:pt x="4430" y="8748"/>
                  </a:moveTo>
                  <a:cubicBezTo>
                    <a:pt x="4501" y="8867"/>
                    <a:pt x="4585" y="8986"/>
                    <a:pt x="4692" y="9069"/>
                  </a:cubicBezTo>
                  <a:lnTo>
                    <a:pt x="4335" y="9188"/>
                  </a:lnTo>
                  <a:cubicBezTo>
                    <a:pt x="4323" y="9194"/>
                    <a:pt x="4313" y="9196"/>
                    <a:pt x="4304" y="9196"/>
                  </a:cubicBezTo>
                  <a:cubicBezTo>
                    <a:pt x="4276" y="9196"/>
                    <a:pt x="4260" y="9173"/>
                    <a:pt x="4251" y="9164"/>
                  </a:cubicBezTo>
                  <a:cubicBezTo>
                    <a:pt x="4228" y="9141"/>
                    <a:pt x="4216" y="9117"/>
                    <a:pt x="4251" y="9069"/>
                  </a:cubicBezTo>
                  <a:lnTo>
                    <a:pt x="4430" y="8748"/>
                  </a:lnTo>
                  <a:close/>
                  <a:moveTo>
                    <a:pt x="10657" y="9295"/>
                  </a:moveTo>
                  <a:lnTo>
                    <a:pt x="10681" y="9545"/>
                  </a:lnTo>
                  <a:cubicBezTo>
                    <a:pt x="10693" y="9593"/>
                    <a:pt x="10645" y="9605"/>
                    <a:pt x="10633" y="9629"/>
                  </a:cubicBezTo>
                  <a:cubicBezTo>
                    <a:pt x="10628" y="9629"/>
                    <a:pt x="10618" y="9631"/>
                    <a:pt x="10605" y="9631"/>
                  </a:cubicBezTo>
                  <a:cubicBezTo>
                    <a:pt x="10585" y="9631"/>
                    <a:pt x="10559" y="9626"/>
                    <a:pt x="10538" y="9605"/>
                  </a:cubicBezTo>
                  <a:lnTo>
                    <a:pt x="10347" y="9426"/>
                  </a:lnTo>
                  <a:cubicBezTo>
                    <a:pt x="10455" y="9402"/>
                    <a:pt x="10562" y="9355"/>
                    <a:pt x="10657" y="9295"/>
                  </a:cubicBezTo>
                  <a:close/>
                  <a:moveTo>
                    <a:pt x="3847" y="1128"/>
                  </a:moveTo>
                  <a:cubicBezTo>
                    <a:pt x="4454" y="1128"/>
                    <a:pt x="4978" y="1556"/>
                    <a:pt x="5097" y="2152"/>
                  </a:cubicBezTo>
                  <a:cubicBezTo>
                    <a:pt x="5097" y="2175"/>
                    <a:pt x="5097" y="2235"/>
                    <a:pt x="5073" y="2330"/>
                  </a:cubicBezTo>
                  <a:cubicBezTo>
                    <a:pt x="5061" y="2414"/>
                    <a:pt x="5121" y="2509"/>
                    <a:pt x="5216" y="2521"/>
                  </a:cubicBezTo>
                  <a:lnTo>
                    <a:pt x="5240" y="2521"/>
                  </a:lnTo>
                  <a:cubicBezTo>
                    <a:pt x="5311" y="2521"/>
                    <a:pt x="5394" y="2461"/>
                    <a:pt x="5406" y="2390"/>
                  </a:cubicBezTo>
                  <a:cubicBezTo>
                    <a:pt x="5418" y="2330"/>
                    <a:pt x="5418" y="2283"/>
                    <a:pt x="5418" y="2259"/>
                  </a:cubicBezTo>
                  <a:cubicBezTo>
                    <a:pt x="5549" y="2211"/>
                    <a:pt x="5692" y="2199"/>
                    <a:pt x="5823" y="2199"/>
                  </a:cubicBezTo>
                  <a:cubicBezTo>
                    <a:pt x="6526" y="2199"/>
                    <a:pt x="7085" y="2759"/>
                    <a:pt x="7085" y="3461"/>
                  </a:cubicBezTo>
                  <a:cubicBezTo>
                    <a:pt x="7085" y="3854"/>
                    <a:pt x="6907" y="4223"/>
                    <a:pt x="6597" y="4461"/>
                  </a:cubicBezTo>
                  <a:cubicBezTo>
                    <a:pt x="6537" y="4473"/>
                    <a:pt x="6490" y="4497"/>
                    <a:pt x="6430" y="4521"/>
                  </a:cubicBezTo>
                  <a:cubicBezTo>
                    <a:pt x="6347" y="4545"/>
                    <a:pt x="6299" y="4640"/>
                    <a:pt x="6311" y="4723"/>
                  </a:cubicBezTo>
                  <a:cubicBezTo>
                    <a:pt x="6335" y="4795"/>
                    <a:pt x="6406" y="4842"/>
                    <a:pt x="6478" y="4842"/>
                  </a:cubicBezTo>
                  <a:lnTo>
                    <a:pt x="6526" y="4842"/>
                  </a:lnTo>
                  <a:cubicBezTo>
                    <a:pt x="6573" y="4831"/>
                    <a:pt x="6597" y="4819"/>
                    <a:pt x="6645" y="4795"/>
                  </a:cubicBezTo>
                  <a:cubicBezTo>
                    <a:pt x="6895" y="5045"/>
                    <a:pt x="7049" y="5366"/>
                    <a:pt x="7049" y="5723"/>
                  </a:cubicBezTo>
                  <a:cubicBezTo>
                    <a:pt x="7049" y="6081"/>
                    <a:pt x="6895" y="6426"/>
                    <a:pt x="6609" y="6676"/>
                  </a:cubicBezTo>
                  <a:lnTo>
                    <a:pt x="6478" y="6724"/>
                  </a:lnTo>
                  <a:cubicBezTo>
                    <a:pt x="6395" y="6747"/>
                    <a:pt x="6347" y="6843"/>
                    <a:pt x="6371" y="6926"/>
                  </a:cubicBezTo>
                  <a:cubicBezTo>
                    <a:pt x="6406" y="6997"/>
                    <a:pt x="6466" y="7045"/>
                    <a:pt x="6537" y="7045"/>
                  </a:cubicBezTo>
                  <a:cubicBezTo>
                    <a:pt x="6549" y="7045"/>
                    <a:pt x="6573" y="7045"/>
                    <a:pt x="6597" y="7033"/>
                  </a:cubicBezTo>
                  <a:cubicBezTo>
                    <a:pt x="6633" y="7021"/>
                    <a:pt x="6656" y="7021"/>
                    <a:pt x="6692" y="6997"/>
                  </a:cubicBezTo>
                  <a:cubicBezTo>
                    <a:pt x="6847" y="7164"/>
                    <a:pt x="6966" y="7355"/>
                    <a:pt x="7026" y="7581"/>
                  </a:cubicBezTo>
                  <a:lnTo>
                    <a:pt x="7026" y="7759"/>
                  </a:lnTo>
                  <a:cubicBezTo>
                    <a:pt x="7026" y="7855"/>
                    <a:pt x="7109" y="7938"/>
                    <a:pt x="7192" y="7938"/>
                  </a:cubicBezTo>
                  <a:lnTo>
                    <a:pt x="7204" y="7938"/>
                  </a:lnTo>
                  <a:cubicBezTo>
                    <a:pt x="7299" y="7938"/>
                    <a:pt x="7371" y="7867"/>
                    <a:pt x="7371" y="7771"/>
                  </a:cubicBezTo>
                  <a:lnTo>
                    <a:pt x="7371" y="7652"/>
                  </a:lnTo>
                  <a:cubicBezTo>
                    <a:pt x="7538" y="7581"/>
                    <a:pt x="7704" y="7557"/>
                    <a:pt x="7883" y="7557"/>
                  </a:cubicBezTo>
                  <a:cubicBezTo>
                    <a:pt x="8073" y="7557"/>
                    <a:pt x="8264" y="7593"/>
                    <a:pt x="8442" y="7688"/>
                  </a:cubicBezTo>
                  <a:cubicBezTo>
                    <a:pt x="8442" y="7688"/>
                    <a:pt x="8550" y="7736"/>
                    <a:pt x="8681" y="7855"/>
                  </a:cubicBezTo>
                  <a:cubicBezTo>
                    <a:pt x="8716" y="7879"/>
                    <a:pt x="8752" y="7890"/>
                    <a:pt x="8800" y="7890"/>
                  </a:cubicBezTo>
                  <a:cubicBezTo>
                    <a:pt x="8847" y="7890"/>
                    <a:pt x="8895" y="7879"/>
                    <a:pt x="8919" y="7831"/>
                  </a:cubicBezTo>
                  <a:cubicBezTo>
                    <a:pt x="8978" y="7759"/>
                    <a:pt x="8978" y="7652"/>
                    <a:pt x="8907" y="7593"/>
                  </a:cubicBezTo>
                  <a:cubicBezTo>
                    <a:pt x="8823" y="7533"/>
                    <a:pt x="8776" y="7474"/>
                    <a:pt x="8716" y="7450"/>
                  </a:cubicBezTo>
                  <a:cubicBezTo>
                    <a:pt x="8907" y="6974"/>
                    <a:pt x="9371" y="6640"/>
                    <a:pt x="9883" y="6640"/>
                  </a:cubicBezTo>
                  <a:cubicBezTo>
                    <a:pt x="10586" y="6640"/>
                    <a:pt x="11157" y="7212"/>
                    <a:pt x="11157" y="7914"/>
                  </a:cubicBezTo>
                  <a:cubicBezTo>
                    <a:pt x="11157" y="8605"/>
                    <a:pt x="10586" y="9164"/>
                    <a:pt x="9883" y="9164"/>
                  </a:cubicBezTo>
                  <a:cubicBezTo>
                    <a:pt x="9728" y="9164"/>
                    <a:pt x="9574" y="9129"/>
                    <a:pt x="9431" y="9069"/>
                  </a:cubicBezTo>
                  <a:cubicBezTo>
                    <a:pt x="9454" y="8807"/>
                    <a:pt x="9431" y="8533"/>
                    <a:pt x="9371" y="8319"/>
                  </a:cubicBezTo>
                  <a:cubicBezTo>
                    <a:pt x="9342" y="8240"/>
                    <a:pt x="9279" y="8194"/>
                    <a:pt x="9205" y="8194"/>
                  </a:cubicBezTo>
                  <a:cubicBezTo>
                    <a:pt x="9189" y="8194"/>
                    <a:pt x="9173" y="8196"/>
                    <a:pt x="9157" y="8200"/>
                  </a:cubicBezTo>
                  <a:cubicBezTo>
                    <a:pt x="9073" y="8224"/>
                    <a:pt x="9026" y="8319"/>
                    <a:pt x="9038" y="8402"/>
                  </a:cubicBezTo>
                  <a:cubicBezTo>
                    <a:pt x="9097" y="8629"/>
                    <a:pt x="9109" y="8867"/>
                    <a:pt x="9085" y="9129"/>
                  </a:cubicBezTo>
                  <a:cubicBezTo>
                    <a:pt x="8931" y="9664"/>
                    <a:pt x="8431" y="10057"/>
                    <a:pt x="7859" y="10057"/>
                  </a:cubicBezTo>
                  <a:cubicBezTo>
                    <a:pt x="7323" y="10057"/>
                    <a:pt x="6847" y="9712"/>
                    <a:pt x="6668" y="9212"/>
                  </a:cubicBezTo>
                  <a:cubicBezTo>
                    <a:pt x="6811" y="9093"/>
                    <a:pt x="7026" y="8867"/>
                    <a:pt x="7180" y="8510"/>
                  </a:cubicBezTo>
                  <a:cubicBezTo>
                    <a:pt x="7204" y="8414"/>
                    <a:pt x="7180" y="8331"/>
                    <a:pt x="7085" y="8283"/>
                  </a:cubicBezTo>
                  <a:cubicBezTo>
                    <a:pt x="7063" y="8274"/>
                    <a:pt x="7041" y="8270"/>
                    <a:pt x="7019" y="8270"/>
                  </a:cubicBezTo>
                  <a:cubicBezTo>
                    <a:pt x="6956" y="8270"/>
                    <a:pt x="6897" y="8305"/>
                    <a:pt x="6871" y="8367"/>
                  </a:cubicBezTo>
                  <a:cubicBezTo>
                    <a:pt x="6704" y="8760"/>
                    <a:pt x="6430" y="8962"/>
                    <a:pt x="6395" y="9010"/>
                  </a:cubicBezTo>
                  <a:cubicBezTo>
                    <a:pt x="6204" y="9105"/>
                    <a:pt x="6002" y="9164"/>
                    <a:pt x="5799" y="9164"/>
                  </a:cubicBezTo>
                  <a:cubicBezTo>
                    <a:pt x="5097" y="9164"/>
                    <a:pt x="4525" y="8593"/>
                    <a:pt x="4525" y="7890"/>
                  </a:cubicBezTo>
                  <a:cubicBezTo>
                    <a:pt x="4525" y="7557"/>
                    <a:pt x="4656" y="7236"/>
                    <a:pt x="4906" y="6997"/>
                  </a:cubicBezTo>
                  <a:cubicBezTo>
                    <a:pt x="5049" y="7057"/>
                    <a:pt x="5347" y="7152"/>
                    <a:pt x="5740" y="7152"/>
                  </a:cubicBezTo>
                  <a:lnTo>
                    <a:pt x="5847" y="7152"/>
                  </a:lnTo>
                  <a:cubicBezTo>
                    <a:pt x="5942" y="7152"/>
                    <a:pt x="6014" y="7057"/>
                    <a:pt x="6014" y="6974"/>
                  </a:cubicBezTo>
                  <a:cubicBezTo>
                    <a:pt x="6014" y="6878"/>
                    <a:pt x="5930" y="6807"/>
                    <a:pt x="5835" y="6807"/>
                  </a:cubicBezTo>
                  <a:cubicBezTo>
                    <a:pt x="5814" y="6807"/>
                    <a:pt x="5794" y="6808"/>
                    <a:pt x="5774" y="6808"/>
                  </a:cubicBezTo>
                  <a:cubicBezTo>
                    <a:pt x="5331" y="6808"/>
                    <a:pt x="5034" y="6687"/>
                    <a:pt x="4954" y="6664"/>
                  </a:cubicBezTo>
                  <a:cubicBezTo>
                    <a:pt x="4680" y="6426"/>
                    <a:pt x="4513" y="6069"/>
                    <a:pt x="4513" y="5688"/>
                  </a:cubicBezTo>
                  <a:cubicBezTo>
                    <a:pt x="4513" y="5319"/>
                    <a:pt x="4680" y="4973"/>
                    <a:pt x="4942" y="4735"/>
                  </a:cubicBezTo>
                  <a:cubicBezTo>
                    <a:pt x="5097" y="4795"/>
                    <a:pt x="5371" y="4878"/>
                    <a:pt x="5752" y="4902"/>
                  </a:cubicBezTo>
                  <a:lnTo>
                    <a:pt x="5764" y="4902"/>
                  </a:lnTo>
                  <a:cubicBezTo>
                    <a:pt x="5847" y="4902"/>
                    <a:pt x="5930" y="4831"/>
                    <a:pt x="5930" y="4735"/>
                  </a:cubicBezTo>
                  <a:cubicBezTo>
                    <a:pt x="5930" y="4652"/>
                    <a:pt x="5847" y="4557"/>
                    <a:pt x="5764" y="4557"/>
                  </a:cubicBezTo>
                  <a:cubicBezTo>
                    <a:pt x="5371" y="4545"/>
                    <a:pt x="5073" y="4426"/>
                    <a:pt x="5002" y="4402"/>
                  </a:cubicBezTo>
                  <a:cubicBezTo>
                    <a:pt x="4799" y="4223"/>
                    <a:pt x="4656" y="3997"/>
                    <a:pt x="4585" y="3747"/>
                  </a:cubicBezTo>
                  <a:cubicBezTo>
                    <a:pt x="4811" y="3545"/>
                    <a:pt x="4990" y="3330"/>
                    <a:pt x="5121" y="3092"/>
                  </a:cubicBezTo>
                  <a:cubicBezTo>
                    <a:pt x="5168" y="3009"/>
                    <a:pt x="5144" y="2914"/>
                    <a:pt x="5061" y="2866"/>
                  </a:cubicBezTo>
                  <a:cubicBezTo>
                    <a:pt x="5039" y="2851"/>
                    <a:pt x="5013" y="2844"/>
                    <a:pt x="4987" y="2844"/>
                  </a:cubicBezTo>
                  <a:cubicBezTo>
                    <a:pt x="4929" y="2844"/>
                    <a:pt x="4871" y="2876"/>
                    <a:pt x="4847" y="2926"/>
                  </a:cubicBezTo>
                  <a:cubicBezTo>
                    <a:pt x="4704" y="3152"/>
                    <a:pt x="4549" y="3354"/>
                    <a:pt x="4323" y="3545"/>
                  </a:cubicBezTo>
                  <a:cubicBezTo>
                    <a:pt x="4168" y="3604"/>
                    <a:pt x="4013" y="3640"/>
                    <a:pt x="3847" y="3640"/>
                  </a:cubicBezTo>
                  <a:cubicBezTo>
                    <a:pt x="3513" y="3640"/>
                    <a:pt x="3204" y="3521"/>
                    <a:pt x="2966" y="3295"/>
                  </a:cubicBezTo>
                  <a:cubicBezTo>
                    <a:pt x="3013" y="3033"/>
                    <a:pt x="3025" y="2771"/>
                    <a:pt x="3025" y="2556"/>
                  </a:cubicBezTo>
                  <a:cubicBezTo>
                    <a:pt x="3025" y="2461"/>
                    <a:pt x="2954" y="2390"/>
                    <a:pt x="2858" y="2390"/>
                  </a:cubicBezTo>
                  <a:cubicBezTo>
                    <a:pt x="2775" y="2390"/>
                    <a:pt x="2692" y="2461"/>
                    <a:pt x="2692" y="2556"/>
                  </a:cubicBezTo>
                  <a:cubicBezTo>
                    <a:pt x="2692" y="2771"/>
                    <a:pt x="2668" y="3033"/>
                    <a:pt x="2632" y="3295"/>
                  </a:cubicBezTo>
                  <a:cubicBezTo>
                    <a:pt x="2394" y="3604"/>
                    <a:pt x="2025" y="3807"/>
                    <a:pt x="1620" y="3807"/>
                  </a:cubicBezTo>
                  <a:cubicBezTo>
                    <a:pt x="930" y="3807"/>
                    <a:pt x="358" y="3235"/>
                    <a:pt x="358" y="2533"/>
                  </a:cubicBezTo>
                  <a:cubicBezTo>
                    <a:pt x="358" y="1842"/>
                    <a:pt x="930" y="1271"/>
                    <a:pt x="1620" y="1271"/>
                  </a:cubicBezTo>
                  <a:cubicBezTo>
                    <a:pt x="1965" y="1271"/>
                    <a:pt x="2299" y="1402"/>
                    <a:pt x="2549" y="1663"/>
                  </a:cubicBezTo>
                  <a:cubicBezTo>
                    <a:pt x="2561" y="1675"/>
                    <a:pt x="2596" y="1747"/>
                    <a:pt x="2620" y="1854"/>
                  </a:cubicBezTo>
                  <a:cubicBezTo>
                    <a:pt x="2644" y="1925"/>
                    <a:pt x="2716" y="1973"/>
                    <a:pt x="2787" y="1973"/>
                  </a:cubicBezTo>
                  <a:lnTo>
                    <a:pt x="2835" y="1973"/>
                  </a:lnTo>
                  <a:cubicBezTo>
                    <a:pt x="2918" y="1937"/>
                    <a:pt x="2977" y="1854"/>
                    <a:pt x="2954" y="1759"/>
                  </a:cubicBezTo>
                  <a:cubicBezTo>
                    <a:pt x="2918" y="1675"/>
                    <a:pt x="2906" y="1616"/>
                    <a:pt x="2870" y="1568"/>
                  </a:cubicBezTo>
                  <a:cubicBezTo>
                    <a:pt x="3108" y="1282"/>
                    <a:pt x="3466" y="1128"/>
                    <a:pt x="3847" y="1128"/>
                  </a:cubicBezTo>
                  <a:close/>
                  <a:moveTo>
                    <a:pt x="7490" y="10367"/>
                  </a:moveTo>
                  <a:lnTo>
                    <a:pt x="7490" y="10367"/>
                  </a:lnTo>
                  <a:cubicBezTo>
                    <a:pt x="7609" y="10403"/>
                    <a:pt x="7728" y="10415"/>
                    <a:pt x="7859" y="10415"/>
                  </a:cubicBezTo>
                  <a:lnTo>
                    <a:pt x="7716" y="10665"/>
                  </a:lnTo>
                  <a:cubicBezTo>
                    <a:pt x="7680" y="10712"/>
                    <a:pt x="7657" y="10712"/>
                    <a:pt x="7645" y="10712"/>
                  </a:cubicBezTo>
                  <a:cubicBezTo>
                    <a:pt x="7621" y="10712"/>
                    <a:pt x="7585" y="10700"/>
                    <a:pt x="7561" y="10653"/>
                  </a:cubicBezTo>
                  <a:lnTo>
                    <a:pt x="7490" y="10367"/>
                  </a:lnTo>
                  <a:close/>
                  <a:moveTo>
                    <a:pt x="1449" y="1"/>
                  </a:moveTo>
                  <a:cubicBezTo>
                    <a:pt x="1407" y="1"/>
                    <a:pt x="1362" y="16"/>
                    <a:pt x="1322" y="44"/>
                  </a:cubicBezTo>
                  <a:cubicBezTo>
                    <a:pt x="1251" y="104"/>
                    <a:pt x="1251" y="199"/>
                    <a:pt x="1311" y="282"/>
                  </a:cubicBezTo>
                  <a:cubicBezTo>
                    <a:pt x="1489" y="485"/>
                    <a:pt x="1561" y="735"/>
                    <a:pt x="1608" y="901"/>
                  </a:cubicBezTo>
                  <a:cubicBezTo>
                    <a:pt x="1549" y="901"/>
                    <a:pt x="1477" y="901"/>
                    <a:pt x="1418" y="913"/>
                  </a:cubicBezTo>
                  <a:cubicBezTo>
                    <a:pt x="1156" y="532"/>
                    <a:pt x="787" y="378"/>
                    <a:pt x="775" y="378"/>
                  </a:cubicBezTo>
                  <a:cubicBezTo>
                    <a:pt x="760" y="373"/>
                    <a:pt x="745" y="371"/>
                    <a:pt x="730" y="371"/>
                  </a:cubicBezTo>
                  <a:cubicBezTo>
                    <a:pt x="660" y="371"/>
                    <a:pt x="590" y="414"/>
                    <a:pt x="560" y="473"/>
                  </a:cubicBezTo>
                  <a:cubicBezTo>
                    <a:pt x="525" y="556"/>
                    <a:pt x="572" y="651"/>
                    <a:pt x="644" y="699"/>
                  </a:cubicBezTo>
                  <a:cubicBezTo>
                    <a:pt x="644" y="699"/>
                    <a:pt x="858" y="782"/>
                    <a:pt x="1049" y="1009"/>
                  </a:cubicBezTo>
                  <a:cubicBezTo>
                    <a:pt x="441" y="1235"/>
                    <a:pt x="1" y="1830"/>
                    <a:pt x="1" y="2509"/>
                  </a:cubicBezTo>
                  <a:cubicBezTo>
                    <a:pt x="1" y="3402"/>
                    <a:pt x="715" y="4116"/>
                    <a:pt x="1608" y="4116"/>
                  </a:cubicBezTo>
                  <a:cubicBezTo>
                    <a:pt x="2061" y="4116"/>
                    <a:pt x="2489" y="3926"/>
                    <a:pt x="2799" y="3592"/>
                  </a:cubicBezTo>
                  <a:cubicBezTo>
                    <a:pt x="3085" y="3830"/>
                    <a:pt x="3454" y="3985"/>
                    <a:pt x="3847" y="3985"/>
                  </a:cubicBezTo>
                  <a:cubicBezTo>
                    <a:pt x="3989" y="3985"/>
                    <a:pt x="4144" y="3973"/>
                    <a:pt x="4287" y="3926"/>
                  </a:cubicBezTo>
                  <a:cubicBezTo>
                    <a:pt x="4370" y="4164"/>
                    <a:pt x="4501" y="4390"/>
                    <a:pt x="4668" y="4569"/>
                  </a:cubicBezTo>
                  <a:cubicBezTo>
                    <a:pt x="4466" y="4747"/>
                    <a:pt x="4335" y="4985"/>
                    <a:pt x="4251" y="5223"/>
                  </a:cubicBezTo>
                  <a:lnTo>
                    <a:pt x="3692" y="5485"/>
                  </a:lnTo>
                  <a:cubicBezTo>
                    <a:pt x="3549" y="5557"/>
                    <a:pt x="3442" y="5723"/>
                    <a:pt x="3454" y="5890"/>
                  </a:cubicBezTo>
                  <a:cubicBezTo>
                    <a:pt x="3478" y="6069"/>
                    <a:pt x="3573" y="6200"/>
                    <a:pt x="3751" y="6259"/>
                  </a:cubicBezTo>
                  <a:lnTo>
                    <a:pt x="4347" y="6450"/>
                  </a:lnTo>
                  <a:cubicBezTo>
                    <a:pt x="4430" y="6593"/>
                    <a:pt x="4513" y="6724"/>
                    <a:pt x="4621" y="6843"/>
                  </a:cubicBezTo>
                  <a:cubicBezTo>
                    <a:pt x="4347" y="7140"/>
                    <a:pt x="4192" y="7521"/>
                    <a:pt x="4192" y="7926"/>
                  </a:cubicBezTo>
                  <a:cubicBezTo>
                    <a:pt x="4192" y="8093"/>
                    <a:pt x="4216" y="8260"/>
                    <a:pt x="4263" y="8402"/>
                  </a:cubicBezTo>
                  <a:lnTo>
                    <a:pt x="3966" y="8938"/>
                  </a:lnTo>
                  <a:cubicBezTo>
                    <a:pt x="3870" y="9093"/>
                    <a:pt x="3894" y="9272"/>
                    <a:pt x="4013" y="9402"/>
                  </a:cubicBezTo>
                  <a:cubicBezTo>
                    <a:pt x="4085" y="9510"/>
                    <a:pt x="4204" y="9545"/>
                    <a:pt x="4335" y="9545"/>
                  </a:cubicBezTo>
                  <a:cubicBezTo>
                    <a:pt x="4382" y="9545"/>
                    <a:pt x="4430" y="9545"/>
                    <a:pt x="4454" y="9533"/>
                  </a:cubicBezTo>
                  <a:lnTo>
                    <a:pt x="5061" y="9343"/>
                  </a:lnTo>
                  <a:cubicBezTo>
                    <a:pt x="5287" y="9462"/>
                    <a:pt x="5537" y="9522"/>
                    <a:pt x="5811" y="9522"/>
                  </a:cubicBezTo>
                  <a:cubicBezTo>
                    <a:pt x="6002" y="9522"/>
                    <a:pt x="6216" y="9486"/>
                    <a:pt x="6395" y="9414"/>
                  </a:cubicBezTo>
                  <a:cubicBezTo>
                    <a:pt x="6537" y="9772"/>
                    <a:pt x="6787" y="10057"/>
                    <a:pt x="7121" y="10236"/>
                  </a:cubicBezTo>
                  <a:lnTo>
                    <a:pt x="7252" y="10760"/>
                  </a:lnTo>
                  <a:cubicBezTo>
                    <a:pt x="7299" y="10915"/>
                    <a:pt x="7430" y="11034"/>
                    <a:pt x="7609" y="11069"/>
                  </a:cubicBezTo>
                  <a:lnTo>
                    <a:pt x="7657" y="11069"/>
                  </a:lnTo>
                  <a:cubicBezTo>
                    <a:pt x="7799" y="11069"/>
                    <a:pt x="7954" y="10974"/>
                    <a:pt x="8026" y="10843"/>
                  </a:cubicBezTo>
                  <a:lnTo>
                    <a:pt x="8276" y="10367"/>
                  </a:lnTo>
                  <a:cubicBezTo>
                    <a:pt x="8752" y="10236"/>
                    <a:pt x="9157" y="9891"/>
                    <a:pt x="9347" y="9426"/>
                  </a:cubicBezTo>
                  <a:cubicBezTo>
                    <a:pt x="9526" y="9486"/>
                    <a:pt x="9704" y="9522"/>
                    <a:pt x="9883" y="9522"/>
                  </a:cubicBezTo>
                  <a:lnTo>
                    <a:pt x="9931" y="9522"/>
                  </a:lnTo>
                  <a:lnTo>
                    <a:pt x="10312" y="9879"/>
                  </a:lnTo>
                  <a:cubicBezTo>
                    <a:pt x="10395" y="9950"/>
                    <a:pt x="10502" y="9986"/>
                    <a:pt x="10597" y="9986"/>
                  </a:cubicBezTo>
                  <a:cubicBezTo>
                    <a:pt x="10657" y="9986"/>
                    <a:pt x="10717" y="9962"/>
                    <a:pt x="10776" y="9938"/>
                  </a:cubicBezTo>
                  <a:cubicBezTo>
                    <a:pt x="10931" y="9867"/>
                    <a:pt x="11038" y="9700"/>
                    <a:pt x="11014" y="9533"/>
                  </a:cubicBezTo>
                  <a:lnTo>
                    <a:pt x="10990" y="9069"/>
                  </a:lnTo>
                  <a:cubicBezTo>
                    <a:pt x="11300" y="8760"/>
                    <a:pt x="11490" y="8343"/>
                    <a:pt x="11490" y="7902"/>
                  </a:cubicBezTo>
                  <a:cubicBezTo>
                    <a:pt x="11490" y="7009"/>
                    <a:pt x="10776" y="6295"/>
                    <a:pt x="9883" y="6295"/>
                  </a:cubicBezTo>
                  <a:cubicBezTo>
                    <a:pt x="9228" y="6295"/>
                    <a:pt x="8657" y="6688"/>
                    <a:pt x="8395" y="7283"/>
                  </a:cubicBezTo>
                  <a:cubicBezTo>
                    <a:pt x="8216" y="7224"/>
                    <a:pt x="8038" y="7200"/>
                    <a:pt x="7859" y="7200"/>
                  </a:cubicBezTo>
                  <a:cubicBezTo>
                    <a:pt x="7669" y="7200"/>
                    <a:pt x="7466" y="7224"/>
                    <a:pt x="7288" y="7307"/>
                  </a:cubicBezTo>
                  <a:cubicBezTo>
                    <a:pt x="7204" y="7105"/>
                    <a:pt x="7085" y="6926"/>
                    <a:pt x="6954" y="6783"/>
                  </a:cubicBezTo>
                  <a:cubicBezTo>
                    <a:pt x="7228" y="6485"/>
                    <a:pt x="7383" y="6093"/>
                    <a:pt x="7383" y="5700"/>
                  </a:cubicBezTo>
                  <a:cubicBezTo>
                    <a:pt x="7383" y="5283"/>
                    <a:pt x="7228" y="4878"/>
                    <a:pt x="6942" y="4580"/>
                  </a:cubicBezTo>
                  <a:cubicBezTo>
                    <a:pt x="7252" y="4283"/>
                    <a:pt x="7430" y="3866"/>
                    <a:pt x="7430" y="3437"/>
                  </a:cubicBezTo>
                  <a:cubicBezTo>
                    <a:pt x="7430" y="2545"/>
                    <a:pt x="6716" y="1830"/>
                    <a:pt x="5823" y="1830"/>
                  </a:cubicBezTo>
                  <a:cubicBezTo>
                    <a:pt x="5680" y="1830"/>
                    <a:pt x="5525" y="1842"/>
                    <a:pt x="5383" y="1890"/>
                  </a:cubicBezTo>
                  <a:cubicBezTo>
                    <a:pt x="5168" y="1211"/>
                    <a:pt x="4561" y="759"/>
                    <a:pt x="3847" y="759"/>
                  </a:cubicBezTo>
                  <a:cubicBezTo>
                    <a:pt x="3394" y="759"/>
                    <a:pt x="2966" y="949"/>
                    <a:pt x="2656" y="1271"/>
                  </a:cubicBezTo>
                  <a:cubicBezTo>
                    <a:pt x="2442" y="1116"/>
                    <a:pt x="2204" y="997"/>
                    <a:pt x="1954" y="937"/>
                  </a:cubicBezTo>
                  <a:cubicBezTo>
                    <a:pt x="1918" y="735"/>
                    <a:pt x="1834" y="366"/>
                    <a:pt x="1561" y="56"/>
                  </a:cubicBezTo>
                  <a:cubicBezTo>
                    <a:pt x="1536" y="19"/>
                    <a:pt x="1495" y="1"/>
                    <a:pt x="144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74" name="Google Shape;11915;p81">
            <a:extLst>
              <a:ext uri="{FF2B5EF4-FFF2-40B4-BE49-F238E27FC236}">
                <a16:creationId xmlns:a16="http://schemas.microsoft.com/office/drawing/2014/main" id="{292884DD-1ED2-F62F-9502-263185B26760}"/>
              </a:ext>
            </a:extLst>
          </p:cNvPr>
          <p:cNvSpPr/>
          <p:nvPr/>
        </p:nvSpPr>
        <p:spPr>
          <a:xfrm>
            <a:off x="9333728" y="5921268"/>
            <a:ext cx="740736" cy="736192"/>
          </a:xfrm>
          <a:custGeom>
            <a:avLst/>
            <a:gdLst/>
            <a:ahLst/>
            <a:cxnLst/>
            <a:rect l="l" t="t" r="r" b="b"/>
            <a:pathLst>
              <a:path w="11574" h="11503" extrusionOk="0">
                <a:moveTo>
                  <a:pt x="5799" y="4168"/>
                </a:moveTo>
                <a:cubicBezTo>
                  <a:pt x="6001" y="4168"/>
                  <a:pt x="6168" y="4335"/>
                  <a:pt x="6168" y="4537"/>
                </a:cubicBezTo>
                <a:cubicBezTo>
                  <a:pt x="6168" y="4632"/>
                  <a:pt x="6144" y="4704"/>
                  <a:pt x="6096" y="4775"/>
                </a:cubicBezTo>
                <a:cubicBezTo>
                  <a:pt x="6001" y="4751"/>
                  <a:pt x="5906" y="4740"/>
                  <a:pt x="5811" y="4740"/>
                </a:cubicBezTo>
                <a:cubicBezTo>
                  <a:pt x="5703" y="4740"/>
                  <a:pt x="5620" y="4751"/>
                  <a:pt x="5525" y="4775"/>
                </a:cubicBezTo>
                <a:cubicBezTo>
                  <a:pt x="5465" y="4716"/>
                  <a:pt x="5453" y="4632"/>
                  <a:pt x="5453" y="4537"/>
                </a:cubicBezTo>
                <a:cubicBezTo>
                  <a:pt x="5430" y="4347"/>
                  <a:pt x="5608" y="4168"/>
                  <a:pt x="5799" y="4168"/>
                </a:cubicBezTo>
                <a:close/>
                <a:moveTo>
                  <a:pt x="5822" y="5085"/>
                </a:moveTo>
                <a:cubicBezTo>
                  <a:pt x="6227" y="5085"/>
                  <a:pt x="6549" y="5418"/>
                  <a:pt x="6549" y="5823"/>
                </a:cubicBezTo>
                <a:cubicBezTo>
                  <a:pt x="6549" y="5942"/>
                  <a:pt x="6525" y="6037"/>
                  <a:pt x="6477" y="6144"/>
                </a:cubicBezTo>
                <a:cubicBezTo>
                  <a:pt x="6430" y="6168"/>
                  <a:pt x="6406" y="6192"/>
                  <a:pt x="6394" y="6240"/>
                </a:cubicBezTo>
                <a:cubicBezTo>
                  <a:pt x="6358" y="6323"/>
                  <a:pt x="6406" y="6418"/>
                  <a:pt x="6489" y="6466"/>
                </a:cubicBezTo>
                <a:cubicBezTo>
                  <a:pt x="6977" y="6645"/>
                  <a:pt x="7251" y="7026"/>
                  <a:pt x="7251" y="7549"/>
                </a:cubicBezTo>
                <a:cubicBezTo>
                  <a:pt x="7251" y="8323"/>
                  <a:pt x="6620" y="9228"/>
                  <a:pt x="5811" y="9228"/>
                </a:cubicBezTo>
                <a:cubicBezTo>
                  <a:pt x="5001" y="9228"/>
                  <a:pt x="4370" y="8323"/>
                  <a:pt x="4370" y="7549"/>
                </a:cubicBezTo>
                <a:cubicBezTo>
                  <a:pt x="4370" y="7168"/>
                  <a:pt x="4513" y="6859"/>
                  <a:pt x="4787" y="6656"/>
                </a:cubicBezTo>
                <a:cubicBezTo>
                  <a:pt x="5037" y="6442"/>
                  <a:pt x="5406" y="6323"/>
                  <a:pt x="5822" y="6323"/>
                </a:cubicBezTo>
                <a:cubicBezTo>
                  <a:pt x="5918" y="6323"/>
                  <a:pt x="5989" y="6252"/>
                  <a:pt x="5989" y="6156"/>
                </a:cubicBezTo>
                <a:cubicBezTo>
                  <a:pt x="5989" y="6073"/>
                  <a:pt x="5918" y="6002"/>
                  <a:pt x="5822" y="6002"/>
                </a:cubicBezTo>
                <a:cubicBezTo>
                  <a:pt x="5584" y="6002"/>
                  <a:pt x="5358" y="6025"/>
                  <a:pt x="5156" y="6097"/>
                </a:cubicBezTo>
                <a:cubicBezTo>
                  <a:pt x="5108" y="6013"/>
                  <a:pt x="5096" y="5906"/>
                  <a:pt x="5096" y="5823"/>
                </a:cubicBezTo>
                <a:cubicBezTo>
                  <a:pt x="5096" y="5418"/>
                  <a:pt x="5418" y="5085"/>
                  <a:pt x="5822" y="5085"/>
                </a:cubicBezTo>
                <a:close/>
                <a:moveTo>
                  <a:pt x="3798" y="1"/>
                </a:moveTo>
                <a:cubicBezTo>
                  <a:pt x="3715" y="1"/>
                  <a:pt x="3620" y="72"/>
                  <a:pt x="3620" y="168"/>
                </a:cubicBezTo>
                <a:lnTo>
                  <a:pt x="3620" y="2930"/>
                </a:lnTo>
                <a:cubicBezTo>
                  <a:pt x="3620" y="3037"/>
                  <a:pt x="3655" y="3120"/>
                  <a:pt x="3715" y="3216"/>
                </a:cubicBezTo>
                <a:lnTo>
                  <a:pt x="4918" y="5109"/>
                </a:lnTo>
                <a:cubicBezTo>
                  <a:pt x="4906" y="5121"/>
                  <a:pt x="4894" y="5132"/>
                  <a:pt x="4870" y="5168"/>
                </a:cubicBezTo>
                <a:lnTo>
                  <a:pt x="2536" y="3335"/>
                </a:lnTo>
                <a:cubicBezTo>
                  <a:pt x="2512" y="3323"/>
                  <a:pt x="2489" y="3287"/>
                  <a:pt x="2477" y="3263"/>
                </a:cubicBezTo>
                <a:lnTo>
                  <a:pt x="1620" y="1013"/>
                </a:lnTo>
                <a:cubicBezTo>
                  <a:pt x="1593" y="942"/>
                  <a:pt x="1527" y="904"/>
                  <a:pt x="1460" y="904"/>
                </a:cubicBezTo>
                <a:cubicBezTo>
                  <a:pt x="1437" y="904"/>
                  <a:pt x="1415" y="908"/>
                  <a:pt x="1393" y="918"/>
                </a:cubicBezTo>
                <a:cubicBezTo>
                  <a:pt x="1298" y="965"/>
                  <a:pt x="1262" y="1060"/>
                  <a:pt x="1298" y="1144"/>
                </a:cubicBezTo>
                <a:lnTo>
                  <a:pt x="2167" y="3394"/>
                </a:lnTo>
                <a:cubicBezTo>
                  <a:pt x="2191" y="3489"/>
                  <a:pt x="2251" y="3561"/>
                  <a:pt x="2334" y="3620"/>
                </a:cubicBezTo>
                <a:lnTo>
                  <a:pt x="4739" y="5513"/>
                </a:lnTo>
                <a:cubicBezTo>
                  <a:pt x="4739" y="5525"/>
                  <a:pt x="4727" y="5537"/>
                  <a:pt x="4727" y="5549"/>
                </a:cubicBezTo>
                <a:lnTo>
                  <a:pt x="3429" y="5275"/>
                </a:lnTo>
                <a:cubicBezTo>
                  <a:pt x="3384" y="5263"/>
                  <a:pt x="3339" y="5256"/>
                  <a:pt x="3294" y="5256"/>
                </a:cubicBezTo>
                <a:cubicBezTo>
                  <a:pt x="3209" y="5256"/>
                  <a:pt x="3126" y="5280"/>
                  <a:pt x="3048" y="5335"/>
                </a:cubicBezTo>
                <a:lnTo>
                  <a:pt x="1108" y="6466"/>
                </a:lnTo>
                <a:cubicBezTo>
                  <a:pt x="1000" y="6525"/>
                  <a:pt x="929" y="6609"/>
                  <a:pt x="881" y="6716"/>
                </a:cubicBezTo>
                <a:lnTo>
                  <a:pt x="36" y="8764"/>
                </a:lnTo>
                <a:cubicBezTo>
                  <a:pt x="0" y="8859"/>
                  <a:pt x="36" y="8942"/>
                  <a:pt x="131" y="8990"/>
                </a:cubicBezTo>
                <a:cubicBezTo>
                  <a:pt x="143" y="9002"/>
                  <a:pt x="167" y="9002"/>
                  <a:pt x="191" y="9002"/>
                </a:cubicBezTo>
                <a:cubicBezTo>
                  <a:pt x="250" y="9002"/>
                  <a:pt x="322" y="8966"/>
                  <a:pt x="334" y="8907"/>
                </a:cubicBezTo>
                <a:lnTo>
                  <a:pt x="1179" y="6847"/>
                </a:lnTo>
                <a:cubicBezTo>
                  <a:pt x="1203" y="6799"/>
                  <a:pt x="1227" y="6775"/>
                  <a:pt x="1262" y="6764"/>
                </a:cubicBezTo>
                <a:lnTo>
                  <a:pt x="3191" y="5632"/>
                </a:lnTo>
                <a:cubicBezTo>
                  <a:pt x="3221" y="5610"/>
                  <a:pt x="3252" y="5602"/>
                  <a:pt x="3279" y="5602"/>
                </a:cubicBezTo>
                <a:cubicBezTo>
                  <a:pt x="3294" y="5602"/>
                  <a:pt x="3309" y="5604"/>
                  <a:pt x="3322" y="5609"/>
                </a:cubicBezTo>
                <a:lnTo>
                  <a:pt x="4679" y="5906"/>
                </a:lnTo>
                <a:cubicBezTo>
                  <a:pt x="4679" y="5942"/>
                  <a:pt x="4691" y="5966"/>
                  <a:pt x="4691" y="6002"/>
                </a:cubicBezTo>
                <a:lnTo>
                  <a:pt x="3882" y="6264"/>
                </a:lnTo>
                <a:cubicBezTo>
                  <a:pt x="3727" y="6311"/>
                  <a:pt x="3596" y="6430"/>
                  <a:pt x="3548" y="6597"/>
                </a:cubicBezTo>
                <a:lnTo>
                  <a:pt x="2727" y="8871"/>
                </a:lnTo>
                <a:cubicBezTo>
                  <a:pt x="2703" y="8942"/>
                  <a:pt x="2703" y="9014"/>
                  <a:pt x="2703" y="9097"/>
                </a:cubicBezTo>
                <a:lnTo>
                  <a:pt x="2882" y="11359"/>
                </a:lnTo>
                <a:cubicBezTo>
                  <a:pt x="2882" y="11443"/>
                  <a:pt x="2953" y="11502"/>
                  <a:pt x="3048" y="11502"/>
                </a:cubicBezTo>
                <a:lnTo>
                  <a:pt x="3060" y="11502"/>
                </a:lnTo>
                <a:cubicBezTo>
                  <a:pt x="3144" y="11502"/>
                  <a:pt x="3227" y="11419"/>
                  <a:pt x="3203" y="11324"/>
                </a:cubicBezTo>
                <a:lnTo>
                  <a:pt x="3024" y="9061"/>
                </a:lnTo>
                <a:cubicBezTo>
                  <a:pt x="3024" y="9038"/>
                  <a:pt x="3024" y="9002"/>
                  <a:pt x="3048" y="8990"/>
                </a:cubicBezTo>
                <a:lnTo>
                  <a:pt x="3858" y="6716"/>
                </a:lnTo>
                <a:cubicBezTo>
                  <a:pt x="3882" y="6656"/>
                  <a:pt x="3917" y="6609"/>
                  <a:pt x="3977" y="6597"/>
                </a:cubicBezTo>
                <a:lnTo>
                  <a:pt x="4370" y="6466"/>
                </a:lnTo>
                <a:lnTo>
                  <a:pt x="4370" y="6466"/>
                </a:lnTo>
                <a:cubicBezTo>
                  <a:pt x="4096" y="6728"/>
                  <a:pt x="3953" y="7097"/>
                  <a:pt x="3953" y="7514"/>
                </a:cubicBezTo>
                <a:cubicBezTo>
                  <a:pt x="3953" y="7990"/>
                  <a:pt x="4144" y="8502"/>
                  <a:pt x="4453" y="8883"/>
                </a:cubicBezTo>
                <a:cubicBezTo>
                  <a:pt x="4810" y="9300"/>
                  <a:pt x="5263" y="9538"/>
                  <a:pt x="5739" y="9538"/>
                </a:cubicBezTo>
                <a:cubicBezTo>
                  <a:pt x="6215" y="9538"/>
                  <a:pt x="6656" y="9300"/>
                  <a:pt x="7013" y="8883"/>
                </a:cubicBezTo>
                <a:cubicBezTo>
                  <a:pt x="7346" y="8502"/>
                  <a:pt x="7525" y="7990"/>
                  <a:pt x="7525" y="7514"/>
                </a:cubicBezTo>
                <a:cubicBezTo>
                  <a:pt x="7525" y="7097"/>
                  <a:pt x="7370" y="6728"/>
                  <a:pt x="7108" y="6466"/>
                </a:cubicBezTo>
                <a:lnTo>
                  <a:pt x="7108" y="6466"/>
                </a:lnTo>
                <a:lnTo>
                  <a:pt x="7489" y="6597"/>
                </a:lnTo>
                <a:cubicBezTo>
                  <a:pt x="7549" y="6609"/>
                  <a:pt x="7596" y="6656"/>
                  <a:pt x="7608" y="6716"/>
                </a:cubicBezTo>
                <a:lnTo>
                  <a:pt x="8430" y="8990"/>
                </a:lnTo>
                <a:cubicBezTo>
                  <a:pt x="8442" y="9014"/>
                  <a:pt x="8442" y="9038"/>
                  <a:pt x="8442" y="9061"/>
                </a:cubicBezTo>
                <a:lnTo>
                  <a:pt x="8263" y="11324"/>
                </a:lnTo>
                <a:cubicBezTo>
                  <a:pt x="8263" y="11419"/>
                  <a:pt x="8323" y="11502"/>
                  <a:pt x="8418" y="11502"/>
                </a:cubicBezTo>
                <a:lnTo>
                  <a:pt x="8430" y="11502"/>
                </a:lnTo>
                <a:cubicBezTo>
                  <a:pt x="8513" y="11502"/>
                  <a:pt x="8597" y="11431"/>
                  <a:pt x="8597" y="11359"/>
                </a:cubicBezTo>
                <a:lnTo>
                  <a:pt x="8775" y="9097"/>
                </a:lnTo>
                <a:cubicBezTo>
                  <a:pt x="8775" y="9014"/>
                  <a:pt x="8775" y="8942"/>
                  <a:pt x="8739" y="8871"/>
                </a:cubicBezTo>
                <a:lnTo>
                  <a:pt x="7918" y="6597"/>
                </a:lnTo>
                <a:cubicBezTo>
                  <a:pt x="7858" y="6442"/>
                  <a:pt x="7739" y="6323"/>
                  <a:pt x="7596" y="6264"/>
                </a:cubicBezTo>
                <a:lnTo>
                  <a:pt x="6775" y="6002"/>
                </a:lnTo>
                <a:cubicBezTo>
                  <a:pt x="6775" y="5966"/>
                  <a:pt x="6787" y="5942"/>
                  <a:pt x="6787" y="5906"/>
                </a:cubicBezTo>
                <a:lnTo>
                  <a:pt x="8144" y="5609"/>
                </a:lnTo>
                <a:cubicBezTo>
                  <a:pt x="8157" y="5605"/>
                  <a:pt x="8170" y="5604"/>
                  <a:pt x="8182" y="5604"/>
                </a:cubicBezTo>
                <a:cubicBezTo>
                  <a:pt x="8216" y="5604"/>
                  <a:pt x="8249" y="5615"/>
                  <a:pt x="8275" y="5632"/>
                </a:cubicBezTo>
                <a:lnTo>
                  <a:pt x="10216" y="6764"/>
                </a:lnTo>
                <a:cubicBezTo>
                  <a:pt x="10240" y="6775"/>
                  <a:pt x="10275" y="6823"/>
                  <a:pt x="10287" y="6847"/>
                </a:cubicBezTo>
                <a:lnTo>
                  <a:pt x="11133" y="8907"/>
                </a:lnTo>
                <a:cubicBezTo>
                  <a:pt x="11168" y="8954"/>
                  <a:pt x="11228" y="9002"/>
                  <a:pt x="11287" y="9002"/>
                </a:cubicBezTo>
                <a:cubicBezTo>
                  <a:pt x="11299" y="9002"/>
                  <a:pt x="11335" y="9002"/>
                  <a:pt x="11347" y="8990"/>
                </a:cubicBezTo>
                <a:cubicBezTo>
                  <a:pt x="11526" y="8978"/>
                  <a:pt x="11573" y="8883"/>
                  <a:pt x="11526" y="8800"/>
                </a:cubicBezTo>
                <a:lnTo>
                  <a:pt x="10680" y="6740"/>
                </a:lnTo>
                <a:cubicBezTo>
                  <a:pt x="10633" y="6645"/>
                  <a:pt x="10561" y="6549"/>
                  <a:pt x="10454" y="6490"/>
                </a:cubicBezTo>
                <a:lnTo>
                  <a:pt x="8525" y="5359"/>
                </a:lnTo>
                <a:cubicBezTo>
                  <a:pt x="8442" y="5309"/>
                  <a:pt x="8348" y="5288"/>
                  <a:pt x="8253" y="5288"/>
                </a:cubicBezTo>
                <a:cubicBezTo>
                  <a:pt x="8213" y="5288"/>
                  <a:pt x="8172" y="5292"/>
                  <a:pt x="8132" y="5299"/>
                </a:cubicBezTo>
                <a:lnTo>
                  <a:pt x="6834" y="5585"/>
                </a:lnTo>
                <a:cubicBezTo>
                  <a:pt x="6834" y="5573"/>
                  <a:pt x="6834" y="5549"/>
                  <a:pt x="6823" y="5537"/>
                </a:cubicBezTo>
                <a:lnTo>
                  <a:pt x="9240" y="3644"/>
                </a:lnTo>
                <a:cubicBezTo>
                  <a:pt x="9311" y="3585"/>
                  <a:pt x="9370" y="3513"/>
                  <a:pt x="9394" y="3430"/>
                </a:cubicBezTo>
                <a:lnTo>
                  <a:pt x="10263" y="1180"/>
                </a:lnTo>
                <a:cubicBezTo>
                  <a:pt x="10287" y="1084"/>
                  <a:pt x="10252" y="1001"/>
                  <a:pt x="10168" y="953"/>
                </a:cubicBezTo>
                <a:cubicBezTo>
                  <a:pt x="10149" y="945"/>
                  <a:pt x="10129" y="941"/>
                  <a:pt x="10110" y="941"/>
                </a:cubicBezTo>
                <a:cubicBezTo>
                  <a:pt x="10044" y="941"/>
                  <a:pt x="9981" y="984"/>
                  <a:pt x="9954" y="1049"/>
                </a:cubicBezTo>
                <a:lnTo>
                  <a:pt x="9085" y="3287"/>
                </a:lnTo>
                <a:cubicBezTo>
                  <a:pt x="9073" y="3323"/>
                  <a:pt x="9061" y="3346"/>
                  <a:pt x="9025" y="3370"/>
                </a:cubicBezTo>
                <a:lnTo>
                  <a:pt x="6692" y="5192"/>
                </a:lnTo>
                <a:cubicBezTo>
                  <a:pt x="6680" y="5180"/>
                  <a:pt x="6656" y="5156"/>
                  <a:pt x="6644" y="5132"/>
                </a:cubicBezTo>
                <a:lnTo>
                  <a:pt x="7846" y="3251"/>
                </a:lnTo>
                <a:cubicBezTo>
                  <a:pt x="7906" y="3156"/>
                  <a:pt x="7942" y="3061"/>
                  <a:pt x="7942" y="2965"/>
                </a:cubicBezTo>
                <a:lnTo>
                  <a:pt x="7942" y="191"/>
                </a:lnTo>
                <a:cubicBezTo>
                  <a:pt x="7942" y="108"/>
                  <a:pt x="7858" y="13"/>
                  <a:pt x="7775" y="13"/>
                </a:cubicBezTo>
                <a:cubicBezTo>
                  <a:pt x="7692" y="13"/>
                  <a:pt x="7596" y="84"/>
                  <a:pt x="7596" y="179"/>
                </a:cubicBezTo>
                <a:lnTo>
                  <a:pt x="7596" y="2954"/>
                </a:lnTo>
                <a:cubicBezTo>
                  <a:pt x="7596" y="2977"/>
                  <a:pt x="7585" y="3025"/>
                  <a:pt x="7561" y="3049"/>
                </a:cubicBezTo>
                <a:lnTo>
                  <a:pt x="6406" y="4882"/>
                </a:lnTo>
                <a:lnTo>
                  <a:pt x="6394" y="4870"/>
                </a:lnTo>
                <a:cubicBezTo>
                  <a:pt x="6465" y="4751"/>
                  <a:pt x="6501" y="4632"/>
                  <a:pt x="6501" y="4489"/>
                </a:cubicBezTo>
                <a:lnTo>
                  <a:pt x="6501" y="3597"/>
                </a:lnTo>
                <a:cubicBezTo>
                  <a:pt x="6501" y="3466"/>
                  <a:pt x="6453" y="3346"/>
                  <a:pt x="6406" y="3275"/>
                </a:cubicBezTo>
                <a:cubicBezTo>
                  <a:pt x="6377" y="3223"/>
                  <a:pt x="6322" y="3196"/>
                  <a:pt x="6267" y="3196"/>
                </a:cubicBezTo>
                <a:cubicBezTo>
                  <a:pt x="6209" y="3196"/>
                  <a:pt x="6151" y="3226"/>
                  <a:pt x="6120" y="3287"/>
                </a:cubicBezTo>
                <a:cubicBezTo>
                  <a:pt x="6096" y="3335"/>
                  <a:pt x="6096" y="3406"/>
                  <a:pt x="6120" y="3454"/>
                </a:cubicBezTo>
                <a:cubicBezTo>
                  <a:pt x="6144" y="3489"/>
                  <a:pt x="6156" y="3525"/>
                  <a:pt x="6156" y="3597"/>
                </a:cubicBezTo>
                <a:lnTo>
                  <a:pt x="6156" y="3894"/>
                </a:lnTo>
                <a:cubicBezTo>
                  <a:pt x="6049" y="3847"/>
                  <a:pt x="5918" y="3799"/>
                  <a:pt x="5787" y="3799"/>
                </a:cubicBezTo>
                <a:cubicBezTo>
                  <a:pt x="5644" y="3799"/>
                  <a:pt x="5513" y="3835"/>
                  <a:pt x="5406" y="3894"/>
                </a:cubicBezTo>
                <a:lnTo>
                  <a:pt x="5406" y="3597"/>
                </a:lnTo>
                <a:cubicBezTo>
                  <a:pt x="5406" y="3525"/>
                  <a:pt x="5430" y="3489"/>
                  <a:pt x="5441" y="3454"/>
                </a:cubicBezTo>
                <a:cubicBezTo>
                  <a:pt x="5465" y="3406"/>
                  <a:pt x="5465" y="3346"/>
                  <a:pt x="5441" y="3287"/>
                </a:cubicBezTo>
                <a:cubicBezTo>
                  <a:pt x="5411" y="3226"/>
                  <a:pt x="5352" y="3196"/>
                  <a:pt x="5294" y="3196"/>
                </a:cubicBezTo>
                <a:cubicBezTo>
                  <a:pt x="5239" y="3196"/>
                  <a:pt x="5185" y="3223"/>
                  <a:pt x="5156" y="3275"/>
                </a:cubicBezTo>
                <a:cubicBezTo>
                  <a:pt x="5108" y="3358"/>
                  <a:pt x="5072" y="3466"/>
                  <a:pt x="5072" y="3597"/>
                </a:cubicBezTo>
                <a:lnTo>
                  <a:pt x="5072" y="4489"/>
                </a:lnTo>
                <a:cubicBezTo>
                  <a:pt x="5072" y="4632"/>
                  <a:pt x="5108" y="4763"/>
                  <a:pt x="5168" y="4870"/>
                </a:cubicBezTo>
                <a:lnTo>
                  <a:pt x="5156" y="4882"/>
                </a:lnTo>
                <a:lnTo>
                  <a:pt x="4001" y="3049"/>
                </a:lnTo>
                <a:cubicBezTo>
                  <a:pt x="3977" y="3025"/>
                  <a:pt x="3965" y="2989"/>
                  <a:pt x="3965" y="2954"/>
                </a:cubicBezTo>
                <a:lnTo>
                  <a:pt x="3965" y="179"/>
                </a:lnTo>
                <a:cubicBezTo>
                  <a:pt x="3965" y="84"/>
                  <a:pt x="3894" y="1"/>
                  <a:pt x="3798"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75" name="Google Shape;11916;p81">
            <a:extLst>
              <a:ext uri="{FF2B5EF4-FFF2-40B4-BE49-F238E27FC236}">
                <a16:creationId xmlns:a16="http://schemas.microsoft.com/office/drawing/2014/main" id="{D75C4AA0-46F7-A56B-9C78-A650FCFC77A0}"/>
              </a:ext>
            </a:extLst>
          </p:cNvPr>
          <p:cNvSpPr/>
          <p:nvPr/>
        </p:nvSpPr>
        <p:spPr>
          <a:xfrm>
            <a:off x="16037024" y="5924980"/>
            <a:ext cx="506816" cy="732480"/>
          </a:xfrm>
          <a:custGeom>
            <a:avLst/>
            <a:gdLst/>
            <a:ahLst/>
            <a:cxnLst/>
            <a:rect l="l" t="t" r="r" b="b"/>
            <a:pathLst>
              <a:path w="7919" h="11445" extrusionOk="0">
                <a:moveTo>
                  <a:pt x="3644" y="443"/>
                </a:moveTo>
                <a:lnTo>
                  <a:pt x="3644" y="443"/>
                </a:lnTo>
                <a:cubicBezTo>
                  <a:pt x="4001" y="586"/>
                  <a:pt x="4513" y="860"/>
                  <a:pt x="4787" y="1443"/>
                </a:cubicBezTo>
                <a:cubicBezTo>
                  <a:pt x="4823" y="1514"/>
                  <a:pt x="4846" y="1598"/>
                  <a:pt x="4870" y="1669"/>
                </a:cubicBezTo>
                <a:cubicBezTo>
                  <a:pt x="4727" y="1788"/>
                  <a:pt x="4608" y="1919"/>
                  <a:pt x="4513" y="2074"/>
                </a:cubicBezTo>
                <a:cubicBezTo>
                  <a:pt x="4346" y="2324"/>
                  <a:pt x="4227" y="2634"/>
                  <a:pt x="4168" y="2943"/>
                </a:cubicBezTo>
                <a:cubicBezTo>
                  <a:pt x="3180" y="1824"/>
                  <a:pt x="2025" y="1122"/>
                  <a:pt x="1417" y="812"/>
                </a:cubicBezTo>
                <a:cubicBezTo>
                  <a:pt x="1594" y="775"/>
                  <a:pt x="1818" y="743"/>
                  <a:pt x="2064" y="743"/>
                </a:cubicBezTo>
                <a:cubicBezTo>
                  <a:pt x="2446" y="743"/>
                  <a:pt x="2879" y="820"/>
                  <a:pt x="3263" y="1074"/>
                </a:cubicBezTo>
                <a:cubicBezTo>
                  <a:pt x="3525" y="1253"/>
                  <a:pt x="3799" y="1514"/>
                  <a:pt x="3953" y="1788"/>
                </a:cubicBezTo>
                <a:cubicBezTo>
                  <a:pt x="3986" y="1837"/>
                  <a:pt x="4047" y="1870"/>
                  <a:pt x="4109" y="1870"/>
                </a:cubicBezTo>
                <a:cubicBezTo>
                  <a:pt x="4137" y="1870"/>
                  <a:pt x="4165" y="1863"/>
                  <a:pt x="4192" y="1848"/>
                </a:cubicBezTo>
                <a:cubicBezTo>
                  <a:pt x="4275" y="1800"/>
                  <a:pt x="4299" y="1693"/>
                  <a:pt x="4251" y="1610"/>
                </a:cubicBezTo>
                <a:cubicBezTo>
                  <a:pt x="4192" y="1514"/>
                  <a:pt x="4120" y="1419"/>
                  <a:pt x="4049" y="1324"/>
                </a:cubicBezTo>
                <a:cubicBezTo>
                  <a:pt x="3918" y="955"/>
                  <a:pt x="3763" y="657"/>
                  <a:pt x="3644" y="443"/>
                </a:cubicBezTo>
                <a:close/>
                <a:moveTo>
                  <a:pt x="6120" y="1562"/>
                </a:moveTo>
                <a:cubicBezTo>
                  <a:pt x="6597" y="1562"/>
                  <a:pt x="7013" y="1741"/>
                  <a:pt x="7287" y="1895"/>
                </a:cubicBezTo>
                <a:cubicBezTo>
                  <a:pt x="6716" y="2015"/>
                  <a:pt x="5620" y="2336"/>
                  <a:pt x="4489" y="3038"/>
                </a:cubicBezTo>
                <a:cubicBezTo>
                  <a:pt x="4608" y="2241"/>
                  <a:pt x="5144" y="1753"/>
                  <a:pt x="5656" y="1622"/>
                </a:cubicBezTo>
                <a:cubicBezTo>
                  <a:pt x="5799" y="1586"/>
                  <a:pt x="5966" y="1562"/>
                  <a:pt x="6120" y="1562"/>
                </a:cubicBezTo>
                <a:close/>
                <a:moveTo>
                  <a:pt x="2565" y="2490"/>
                </a:moveTo>
                <a:cubicBezTo>
                  <a:pt x="2926" y="2490"/>
                  <a:pt x="3255" y="2578"/>
                  <a:pt x="3513" y="2753"/>
                </a:cubicBezTo>
                <a:cubicBezTo>
                  <a:pt x="3513" y="2753"/>
                  <a:pt x="3525" y="2753"/>
                  <a:pt x="3525" y="2777"/>
                </a:cubicBezTo>
                <a:cubicBezTo>
                  <a:pt x="3656" y="2907"/>
                  <a:pt x="3799" y="3050"/>
                  <a:pt x="3930" y="3205"/>
                </a:cubicBezTo>
                <a:cubicBezTo>
                  <a:pt x="3683" y="3183"/>
                  <a:pt x="3444" y="3173"/>
                  <a:pt x="3214" y="3173"/>
                </a:cubicBezTo>
                <a:cubicBezTo>
                  <a:pt x="2468" y="3173"/>
                  <a:pt x="1822" y="3277"/>
                  <a:pt x="1358" y="3396"/>
                </a:cubicBezTo>
                <a:cubicBezTo>
                  <a:pt x="1036" y="3467"/>
                  <a:pt x="774" y="3539"/>
                  <a:pt x="560" y="3622"/>
                </a:cubicBezTo>
                <a:cubicBezTo>
                  <a:pt x="834" y="3229"/>
                  <a:pt x="1334" y="2681"/>
                  <a:pt x="2084" y="2538"/>
                </a:cubicBezTo>
                <a:cubicBezTo>
                  <a:pt x="2248" y="2506"/>
                  <a:pt x="2410" y="2490"/>
                  <a:pt x="2565" y="2490"/>
                </a:cubicBezTo>
                <a:close/>
                <a:moveTo>
                  <a:pt x="3418" y="3515"/>
                </a:moveTo>
                <a:cubicBezTo>
                  <a:pt x="3691" y="3515"/>
                  <a:pt x="3989" y="3539"/>
                  <a:pt x="4275" y="3574"/>
                </a:cubicBezTo>
                <a:cubicBezTo>
                  <a:pt x="4477" y="3646"/>
                  <a:pt x="4668" y="3741"/>
                  <a:pt x="4846" y="3836"/>
                </a:cubicBezTo>
                <a:cubicBezTo>
                  <a:pt x="4704" y="4027"/>
                  <a:pt x="4465" y="4134"/>
                  <a:pt x="4227" y="4134"/>
                </a:cubicBezTo>
                <a:cubicBezTo>
                  <a:pt x="3834" y="4134"/>
                  <a:pt x="3513" y="3872"/>
                  <a:pt x="3418" y="3515"/>
                </a:cubicBezTo>
                <a:close/>
                <a:moveTo>
                  <a:pt x="5379" y="3205"/>
                </a:moveTo>
                <a:cubicBezTo>
                  <a:pt x="5749" y="3205"/>
                  <a:pt x="6090" y="3348"/>
                  <a:pt x="6394" y="3634"/>
                </a:cubicBezTo>
                <a:cubicBezTo>
                  <a:pt x="6859" y="4062"/>
                  <a:pt x="6966" y="4729"/>
                  <a:pt x="6978" y="5193"/>
                </a:cubicBezTo>
                <a:cubicBezTo>
                  <a:pt x="6597" y="4705"/>
                  <a:pt x="5835" y="3896"/>
                  <a:pt x="4692" y="3384"/>
                </a:cubicBezTo>
                <a:cubicBezTo>
                  <a:pt x="4787" y="3336"/>
                  <a:pt x="4906" y="3277"/>
                  <a:pt x="5049" y="3241"/>
                </a:cubicBezTo>
                <a:cubicBezTo>
                  <a:pt x="5161" y="3217"/>
                  <a:pt x="5271" y="3205"/>
                  <a:pt x="5379" y="3205"/>
                </a:cubicBezTo>
                <a:close/>
                <a:moveTo>
                  <a:pt x="3751" y="4360"/>
                </a:moveTo>
                <a:cubicBezTo>
                  <a:pt x="3834" y="4408"/>
                  <a:pt x="3942" y="4431"/>
                  <a:pt x="4049" y="4455"/>
                </a:cubicBezTo>
                <a:cubicBezTo>
                  <a:pt x="3691" y="5586"/>
                  <a:pt x="3537" y="7063"/>
                  <a:pt x="3584" y="8849"/>
                </a:cubicBezTo>
                <a:cubicBezTo>
                  <a:pt x="3620" y="9896"/>
                  <a:pt x="3703" y="10777"/>
                  <a:pt x="3763" y="11147"/>
                </a:cubicBezTo>
                <a:lnTo>
                  <a:pt x="3037" y="11147"/>
                </a:lnTo>
                <a:cubicBezTo>
                  <a:pt x="2989" y="10349"/>
                  <a:pt x="2858" y="6658"/>
                  <a:pt x="3751" y="4360"/>
                </a:cubicBezTo>
                <a:close/>
                <a:moveTo>
                  <a:pt x="3294" y="0"/>
                </a:moveTo>
                <a:cubicBezTo>
                  <a:pt x="3233" y="0"/>
                  <a:pt x="3176" y="32"/>
                  <a:pt x="3156" y="74"/>
                </a:cubicBezTo>
                <a:cubicBezTo>
                  <a:pt x="3120" y="133"/>
                  <a:pt x="3120" y="205"/>
                  <a:pt x="3156" y="252"/>
                </a:cubicBezTo>
                <a:cubicBezTo>
                  <a:pt x="3156" y="252"/>
                  <a:pt x="3287" y="443"/>
                  <a:pt x="3453" y="764"/>
                </a:cubicBezTo>
                <a:cubicBezTo>
                  <a:pt x="3001" y="466"/>
                  <a:pt x="2506" y="376"/>
                  <a:pt x="2072" y="376"/>
                </a:cubicBezTo>
                <a:cubicBezTo>
                  <a:pt x="1433" y="376"/>
                  <a:pt x="929" y="572"/>
                  <a:pt x="894" y="586"/>
                </a:cubicBezTo>
                <a:cubicBezTo>
                  <a:pt x="834" y="610"/>
                  <a:pt x="786" y="669"/>
                  <a:pt x="786" y="729"/>
                </a:cubicBezTo>
                <a:cubicBezTo>
                  <a:pt x="786" y="800"/>
                  <a:pt x="834" y="860"/>
                  <a:pt x="894" y="895"/>
                </a:cubicBezTo>
                <a:cubicBezTo>
                  <a:pt x="905" y="895"/>
                  <a:pt x="1858" y="1312"/>
                  <a:pt x="2882" y="2145"/>
                </a:cubicBezTo>
                <a:cubicBezTo>
                  <a:pt x="2768" y="2130"/>
                  <a:pt x="2646" y="2121"/>
                  <a:pt x="2521" y="2121"/>
                </a:cubicBezTo>
                <a:cubicBezTo>
                  <a:pt x="2360" y="2121"/>
                  <a:pt x="2192" y="2136"/>
                  <a:pt x="2025" y="2169"/>
                </a:cubicBezTo>
                <a:cubicBezTo>
                  <a:pt x="679" y="2443"/>
                  <a:pt x="60" y="3800"/>
                  <a:pt x="24" y="3860"/>
                </a:cubicBezTo>
                <a:cubicBezTo>
                  <a:pt x="1" y="3920"/>
                  <a:pt x="12" y="3991"/>
                  <a:pt x="60" y="4050"/>
                </a:cubicBezTo>
                <a:cubicBezTo>
                  <a:pt x="84" y="4074"/>
                  <a:pt x="132" y="4098"/>
                  <a:pt x="179" y="4098"/>
                </a:cubicBezTo>
                <a:cubicBezTo>
                  <a:pt x="203" y="4098"/>
                  <a:pt x="227" y="4098"/>
                  <a:pt x="251" y="4074"/>
                </a:cubicBezTo>
                <a:cubicBezTo>
                  <a:pt x="262" y="4074"/>
                  <a:pt x="1453" y="3527"/>
                  <a:pt x="3084" y="3479"/>
                </a:cubicBezTo>
                <a:cubicBezTo>
                  <a:pt x="3120" y="3753"/>
                  <a:pt x="3263" y="3991"/>
                  <a:pt x="3453" y="4158"/>
                </a:cubicBezTo>
                <a:cubicBezTo>
                  <a:pt x="3001" y="5253"/>
                  <a:pt x="2751" y="6777"/>
                  <a:pt x="2679" y="8682"/>
                </a:cubicBezTo>
                <a:cubicBezTo>
                  <a:pt x="2632" y="9789"/>
                  <a:pt x="2679" y="10742"/>
                  <a:pt x="2691" y="11123"/>
                </a:cubicBezTo>
                <a:lnTo>
                  <a:pt x="2513" y="11123"/>
                </a:lnTo>
                <a:cubicBezTo>
                  <a:pt x="2429" y="11123"/>
                  <a:pt x="2346" y="11194"/>
                  <a:pt x="2346" y="11278"/>
                </a:cubicBezTo>
                <a:cubicBezTo>
                  <a:pt x="2346" y="11373"/>
                  <a:pt x="2429" y="11444"/>
                  <a:pt x="2513" y="11444"/>
                </a:cubicBezTo>
                <a:lnTo>
                  <a:pt x="4311" y="11444"/>
                </a:lnTo>
                <a:cubicBezTo>
                  <a:pt x="4406" y="11444"/>
                  <a:pt x="4477" y="11373"/>
                  <a:pt x="4477" y="11278"/>
                </a:cubicBezTo>
                <a:cubicBezTo>
                  <a:pt x="4477" y="11194"/>
                  <a:pt x="4406" y="11123"/>
                  <a:pt x="4311" y="11123"/>
                </a:cubicBezTo>
                <a:lnTo>
                  <a:pt x="4108" y="11123"/>
                </a:lnTo>
                <a:cubicBezTo>
                  <a:pt x="4013" y="10361"/>
                  <a:pt x="3608" y="6801"/>
                  <a:pt x="4406" y="4420"/>
                </a:cubicBezTo>
                <a:cubicBezTo>
                  <a:pt x="4704" y="4372"/>
                  <a:pt x="4977" y="4217"/>
                  <a:pt x="5156" y="3979"/>
                </a:cubicBezTo>
                <a:cubicBezTo>
                  <a:pt x="6347" y="4717"/>
                  <a:pt x="6978" y="5717"/>
                  <a:pt x="6990" y="5729"/>
                </a:cubicBezTo>
                <a:cubicBezTo>
                  <a:pt x="7025" y="5777"/>
                  <a:pt x="7085" y="5801"/>
                  <a:pt x="7144" y="5801"/>
                </a:cubicBezTo>
                <a:lnTo>
                  <a:pt x="7168" y="5801"/>
                </a:lnTo>
                <a:cubicBezTo>
                  <a:pt x="7240" y="5789"/>
                  <a:pt x="7287" y="5729"/>
                  <a:pt x="7299" y="5670"/>
                </a:cubicBezTo>
                <a:cubicBezTo>
                  <a:pt x="7299" y="5658"/>
                  <a:pt x="7359" y="5289"/>
                  <a:pt x="7299" y="4824"/>
                </a:cubicBezTo>
                <a:cubicBezTo>
                  <a:pt x="7228" y="4193"/>
                  <a:pt x="7001" y="3693"/>
                  <a:pt x="6632" y="3348"/>
                </a:cubicBezTo>
                <a:cubicBezTo>
                  <a:pt x="6251" y="2991"/>
                  <a:pt x="5847" y="2860"/>
                  <a:pt x="5501" y="2848"/>
                </a:cubicBezTo>
                <a:cubicBezTo>
                  <a:pt x="6739" y="2253"/>
                  <a:pt x="7752" y="2098"/>
                  <a:pt x="7763" y="2098"/>
                </a:cubicBezTo>
                <a:cubicBezTo>
                  <a:pt x="7823" y="2086"/>
                  <a:pt x="7882" y="2038"/>
                  <a:pt x="7906" y="1979"/>
                </a:cubicBezTo>
                <a:cubicBezTo>
                  <a:pt x="7918" y="1955"/>
                  <a:pt x="7882" y="1884"/>
                  <a:pt x="7847" y="1836"/>
                </a:cubicBezTo>
                <a:cubicBezTo>
                  <a:pt x="7807" y="1806"/>
                  <a:pt x="7083" y="1226"/>
                  <a:pt x="6150" y="1226"/>
                </a:cubicBezTo>
                <a:cubicBezTo>
                  <a:pt x="5968" y="1226"/>
                  <a:pt x="5779" y="1248"/>
                  <a:pt x="5585" y="1300"/>
                </a:cubicBezTo>
                <a:cubicBezTo>
                  <a:pt x="5430" y="1336"/>
                  <a:pt x="5299" y="1383"/>
                  <a:pt x="5168" y="1455"/>
                </a:cubicBezTo>
                <a:cubicBezTo>
                  <a:pt x="5144" y="1407"/>
                  <a:pt x="5132" y="1360"/>
                  <a:pt x="5108" y="1300"/>
                </a:cubicBezTo>
                <a:cubicBezTo>
                  <a:pt x="4584" y="181"/>
                  <a:pt x="3382" y="2"/>
                  <a:pt x="3322" y="2"/>
                </a:cubicBezTo>
                <a:cubicBezTo>
                  <a:pt x="3313" y="1"/>
                  <a:pt x="3304" y="0"/>
                  <a:pt x="3294"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76" name="Google Shape;11917;p81">
            <a:extLst>
              <a:ext uri="{FF2B5EF4-FFF2-40B4-BE49-F238E27FC236}">
                <a16:creationId xmlns:a16="http://schemas.microsoft.com/office/drawing/2014/main" id="{CB7FB436-4148-86C8-D25B-86AF8D13AAE0}"/>
              </a:ext>
            </a:extLst>
          </p:cNvPr>
          <p:cNvGrpSpPr/>
          <p:nvPr/>
        </p:nvGrpSpPr>
        <p:grpSpPr>
          <a:xfrm>
            <a:off x="15006816" y="5925108"/>
            <a:ext cx="370368" cy="734592"/>
            <a:chOff x="7531277" y="2886354"/>
            <a:chExt cx="185184" cy="367296"/>
          </a:xfrm>
          <a:solidFill>
            <a:srgbClr val="00B050"/>
          </a:solidFill>
        </p:grpSpPr>
        <p:sp>
          <p:nvSpPr>
            <p:cNvPr id="77" name="Google Shape;11918;p81">
              <a:extLst>
                <a:ext uri="{FF2B5EF4-FFF2-40B4-BE49-F238E27FC236}">
                  <a16:creationId xmlns:a16="http://schemas.microsoft.com/office/drawing/2014/main" id="{73EC71E0-44A9-1E56-7E7F-0D130F1EAFDD}"/>
                </a:ext>
              </a:extLst>
            </p:cNvPr>
            <p:cNvSpPr/>
            <p:nvPr/>
          </p:nvSpPr>
          <p:spPr>
            <a:xfrm>
              <a:off x="7531277" y="2886354"/>
              <a:ext cx="185184" cy="367296"/>
            </a:xfrm>
            <a:custGeom>
              <a:avLst/>
              <a:gdLst/>
              <a:ahLst/>
              <a:cxnLst/>
              <a:rect l="l" t="t" r="r" b="b"/>
              <a:pathLst>
                <a:path w="5787" h="11478" extrusionOk="0">
                  <a:moveTo>
                    <a:pt x="2894" y="667"/>
                  </a:moveTo>
                  <a:lnTo>
                    <a:pt x="4810" y="5775"/>
                  </a:lnTo>
                  <a:lnTo>
                    <a:pt x="3977" y="5775"/>
                  </a:lnTo>
                  <a:cubicBezTo>
                    <a:pt x="3894" y="5775"/>
                    <a:pt x="3822" y="5846"/>
                    <a:pt x="3822" y="5942"/>
                  </a:cubicBezTo>
                  <a:cubicBezTo>
                    <a:pt x="3822" y="6025"/>
                    <a:pt x="3894" y="6096"/>
                    <a:pt x="3977" y="6096"/>
                  </a:cubicBezTo>
                  <a:lnTo>
                    <a:pt x="4179" y="6096"/>
                  </a:lnTo>
                  <a:lnTo>
                    <a:pt x="5156" y="8287"/>
                  </a:lnTo>
                  <a:lnTo>
                    <a:pt x="4513" y="8287"/>
                  </a:lnTo>
                  <a:cubicBezTo>
                    <a:pt x="4429" y="8287"/>
                    <a:pt x="4358" y="8359"/>
                    <a:pt x="4358" y="8454"/>
                  </a:cubicBezTo>
                  <a:cubicBezTo>
                    <a:pt x="4358" y="8549"/>
                    <a:pt x="4429" y="8620"/>
                    <a:pt x="4513" y="8620"/>
                  </a:cubicBezTo>
                  <a:lnTo>
                    <a:pt x="4632" y="8620"/>
                  </a:lnTo>
                  <a:lnTo>
                    <a:pt x="5310" y="9716"/>
                  </a:lnTo>
                  <a:lnTo>
                    <a:pt x="500" y="9716"/>
                  </a:lnTo>
                  <a:lnTo>
                    <a:pt x="1167" y="8620"/>
                  </a:lnTo>
                  <a:lnTo>
                    <a:pt x="2894" y="8620"/>
                  </a:lnTo>
                  <a:cubicBezTo>
                    <a:pt x="2977" y="8620"/>
                    <a:pt x="3060" y="8549"/>
                    <a:pt x="3060" y="8454"/>
                  </a:cubicBezTo>
                  <a:cubicBezTo>
                    <a:pt x="3060" y="8359"/>
                    <a:pt x="2977" y="8287"/>
                    <a:pt x="2894" y="8287"/>
                  </a:cubicBezTo>
                  <a:lnTo>
                    <a:pt x="631" y="8287"/>
                  </a:lnTo>
                  <a:lnTo>
                    <a:pt x="1608" y="6096"/>
                  </a:lnTo>
                  <a:lnTo>
                    <a:pt x="2346" y="6096"/>
                  </a:lnTo>
                  <a:cubicBezTo>
                    <a:pt x="2429" y="6096"/>
                    <a:pt x="2501" y="6025"/>
                    <a:pt x="2501" y="5942"/>
                  </a:cubicBezTo>
                  <a:cubicBezTo>
                    <a:pt x="2501" y="5846"/>
                    <a:pt x="2429" y="5775"/>
                    <a:pt x="2346" y="5775"/>
                  </a:cubicBezTo>
                  <a:lnTo>
                    <a:pt x="977" y="5775"/>
                  </a:lnTo>
                  <a:lnTo>
                    <a:pt x="2894" y="667"/>
                  </a:lnTo>
                  <a:close/>
                  <a:moveTo>
                    <a:pt x="3263" y="10049"/>
                  </a:moveTo>
                  <a:lnTo>
                    <a:pt x="3263" y="11145"/>
                  </a:lnTo>
                  <a:lnTo>
                    <a:pt x="2524" y="11145"/>
                  </a:lnTo>
                  <a:lnTo>
                    <a:pt x="2524" y="10049"/>
                  </a:lnTo>
                  <a:close/>
                  <a:moveTo>
                    <a:pt x="2882" y="0"/>
                  </a:moveTo>
                  <a:cubicBezTo>
                    <a:pt x="2810" y="0"/>
                    <a:pt x="2751" y="48"/>
                    <a:pt x="2715" y="108"/>
                  </a:cubicBezTo>
                  <a:lnTo>
                    <a:pt x="560" y="5870"/>
                  </a:lnTo>
                  <a:cubicBezTo>
                    <a:pt x="548" y="5906"/>
                    <a:pt x="548" y="5965"/>
                    <a:pt x="572" y="6013"/>
                  </a:cubicBezTo>
                  <a:cubicBezTo>
                    <a:pt x="596" y="6061"/>
                    <a:pt x="667" y="6084"/>
                    <a:pt x="703" y="6084"/>
                  </a:cubicBezTo>
                  <a:lnTo>
                    <a:pt x="1227" y="6084"/>
                  </a:lnTo>
                  <a:lnTo>
                    <a:pt x="203" y="8359"/>
                  </a:lnTo>
                  <a:cubicBezTo>
                    <a:pt x="167" y="8406"/>
                    <a:pt x="191" y="8478"/>
                    <a:pt x="215" y="8525"/>
                  </a:cubicBezTo>
                  <a:cubicBezTo>
                    <a:pt x="250" y="8573"/>
                    <a:pt x="298" y="8597"/>
                    <a:pt x="369" y="8597"/>
                  </a:cubicBezTo>
                  <a:lnTo>
                    <a:pt x="750" y="8597"/>
                  </a:lnTo>
                  <a:lnTo>
                    <a:pt x="36" y="9787"/>
                  </a:lnTo>
                  <a:cubicBezTo>
                    <a:pt x="0" y="9835"/>
                    <a:pt x="0" y="9906"/>
                    <a:pt x="36" y="9954"/>
                  </a:cubicBezTo>
                  <a:cubicBezTo>
                    <a:pt x="72" y="10013"/>
                    <a:pt x="119" y="10049"/>
                    <a:pt x="191" y="10049"/>
                  </a:cubicBezTo>
                  <a:lnTo>
                    <a:pt x="2179" y="10049"/>
                  </a:lnTo>
                  <a:lnTo>
                    <a:pt x="2179" y="11145"/>
                  </a:lnTo>
                  <a:lnTo>
                    <a:pt x="1989" y="11145"/>
                  </a:lnTo>
                  <a:cubicBezTo>
                    <a:pt x="1893" y="11145"/>
                    <a:pt x="1822" y="11228"/>
                    <a:pt x="1822" y="11311"/>
                  </a:cubicBezTo>
                  <a:cubicBezTo>
                    <a:pt x="1822" y="11407"/>
                    <a:pt x="1893" y="11478"/>
                    <a:pt x="1989" y="11478"/>
                  </a:cubicBezTo>
                  <a:lnTo>
                    <a:pt x="3786" y="11478"/>
                  </a:lnTo>
                  <a:cubicBezTo>
                    <a:pt x="3870" y="11478"/>
                    <a:pt x="3953" y="11407"/>
                    <a:pt x="3953" y="11311"/>
                  </a:cubicBezTo>
                  <a:cubicBezTo>
                    <a:pt x="3953" y="11228"/>
                    <a:pt x="3870" y="11145"/>
                    <a:pt x="3786" y="11145"/>
                  </a:cubicBezTo>
                  <a:lnTo>
                    <a:pt x="3596" y="11145"/>
                  </a:lnTo>
                  <a:lnTo>
                    <a:pt x="3596" y="10049"/>
                  </a:lnTo>
                  <a:lnTo>
                    <a:pt x="5584" y="10049"/>
                  </a:lnTo>
                  <a:cubicBezTo>
                    <a:pt x="5644" y="10049"/>
                    <a:pt x="5703" y="10013"/>
                    <a:pt x="5739" y="9954"/>
                  </a:cubicBezTo>
                  <a:cubicBezTo>
                    <a:pt x="5787" y="9918"/>
                    <a:pt x="5787" y="9859"/>
                    <a:pt x="5739" y="9787"/>
                  </a:cubicBezTo>
                  <a:lnTo>
                    <a:pt x="5025" y="8597"/>
                  </a:lnTo>
                  <a:lnTo>
                    <a:pt x="5406" y="8597"/>
                  </a:lnTo>
                  <a:cubicBezTo>
                    <a:pt x="5465" y="8597"/>
                    <a:pt x="5513" y="8573"/>
                    <a:pt x="5549" y="8525"/>
                  </a:cubicBezTo>
                  <a:cubicBezTo>
                    <a:pt x="5572" y="8490"/>
                    <a:pt x="5572" y="8418"/>
                    <a:pt x="5561" y="8359"/>
                  </a:cubicBezTo>
                  <a:lnTo>
                    <a:pt x="4537" y="6084"/>
                  </a:lnTo>
                  <a:lnTo>
                    <a:pt x="5049" y="6084"/>
                  </a:lnTo>
                  <a:cubicBezTo>
                    <a:pt x="5108" y="6084"/>
                    <a:pt x="5156" y="6061"/>
                    <a:pt x="5191" y="6013"/>
                  </a:cubicBezTo>
                  <a:cubicBezTo>
                    <a:pt x="5215" y="5965"/>
                    <a:pt x="5227" y="5906"/>
                    <a:pt x="5203" y="5870"/>
                  </a:cubicBezTo>
                  <a:lnTo>
                    <a:pt x="3048" y="108"/>
                  </a:lnTo>
                  <a:cubicBezTo>
                    <a:pt x="3013" y="48"/>
                    <a:pt x="2953" y="0"/>
                    <a:pt x="288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78" name="Google Shape;11919;p81">
              <a:extLst>
                <a:ext uri="{FF2B5EF4-FFF2-40B4-BE49-F238E27FC236}">
                  <a16:creationId xmlns:a16="http://schemas.microsoft.com/office/drawing/2014/main" id="{D9C62669-7555-EA8E-1540-758E98DC684E}"/>
                </a:ext>
              </a:extLst>
            </p:cNvPr>
            <p:cNvSpPr/>
            <p:nvPr/>
          </p:nvSpPr>
          <p:spPr>
            <a:xfrm>
              <a:off x="7642157" y="3151154"/>
              <a:ext cx="16032" cy="10688"/>
            </a:xfrm>
            <a:custGeom>
              <a:avLst/>
              <a:gdLst/>
              <a:ahLst/>
              <a:cxnLst/>
              <a:rect l="l" t="t" r="r" b="b"/>
              <a:pathLst>
                <a:path w="501" h="334" extrusionOk="0">
                  <a:moveTo>
                    <a:pt x="155" y="0"/>
                  </a:moveTo>
                  <a:cubicBezTo>
                    <a:pt x="71" y="0"/>
                    <a:pt x="0" y="72"/>
                    <a:pt x="0" y="167"/>
                  </a:cubicBezTo>
                  <a:cubicBezTo>
                    <a:pt x="0" y="250"/>
                    <a:pt x="71" y="334"/>
                    <a:pt x="155" y="334"/>
                  </a:cubicBezTo>
                  <a:lnTo>
                    <a:pt x="333" y="334"/>
                  </a:lnTo>
                  <a:cubicBezTo>
                    <a:pt x="429" y="334"/>
                    <a:pt x="500" y="250"/>
                    <a:pt x="500" y="167"/>
                  </a:cubicBezTo>
                  <a:cubicBezTo>
                    <a:pt x="500" y="72"/>
                    <a:pt x="429" y="0"/>
                    <a:pt x="33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79" name="Google Shape;11920;p81">
              <a:extLst>
                <a:ext uri="{FF2B5EF4-FFF2-40B4-BE49-F238E27FC236}">
                  <a16:creationId xmlns:a16="http://schemas.microsoft.com/office/drawing/2014/main" id="{216C3AD8-254C-6780-4E6A-28DFA66D9CC2}"/>
                </a:ext>
              </a:extLst>
            </p:cNvPr>
            <p:cNvSpPr/>
            <p:nvPr/>
          </p:nvSpPr>
          <p:spPr>
            <a:xfrm>
              <a:off x="7625005" y="3070738"/>
              <a:ext cx="16032" cy="10336"/>
            </a:xfrm>
            <a:custGeom>
              <a:avLst/>
              <a:gdLst/>
              <a:ahLst/>
              <a:cxnLst/>
              <a:rect l="l" t="t" r="r" b="b"/>
              <a:pathLst>
                <a:path w="501" h="323" extrusionOk="0">
                  <a:moveTo>
                    <a:pt x="155" y="1"/>
                  </a:moveTo>
                  <a:cubicBezTo>
                    <a:pt x="72" y="1"/>
                    <a:pt x="0" y="72"/>
                    <a:pt x="0" y="168"/>
                  </a:cubicBezTo>
                  <a:cubicBezTo>
                    <a:pt x="0" y="251"/>
                    <a:pt x="72" y="322"/>
                    <a:pt x="155" y="322"/>
                  </a:cubicBezTo>
                  <a:lnTo>
                    <a:pt x="334" y="322"/>
                  </a:lnTo>
                  <a:cubicBezTo>
                    <a:pt x="429" y="322"/>
                    <a:pt x="500" y="251"/>
                    <a:pt x="500" y="168"/>
                  </a:cubicBezTo>
                  <a:cubicBezTo>
                    <a:pt x="500" y="72"/>
                    <a:pt x="429" y="1"/>
                    <a:pt x="334"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80" name="Google Shape;11921;p81">
            <a:extLst>
              <a:ext uri="{FF2B5EF4-FFF2-40B4-BE49-F238E27FC236}">
                <a16:creationId xmlns:a16="http://schemas.microsoft.com/office/drawing/2014/main" id="{E9520383-499B-9650-3F29-698C9771B81A}"/>
              </a:ext>
            </a:extLst>
          </p:cNvPr>
          <p:cNvGrpSpPr/>
          <p:nvPr/>
        </p:nvGrpSpPr>
        <p:grpSpPr>
          <a:xfrm>
            <a:off x="13797536" y="5925876"/>
            <a:ext cx="594368" cy="734592"/>
            <a:chOff x="6926637" y="2886738"/>
            <a:chExt cx="297184" cy="367296"/>
          </a:xfrm>
          <a:solidFill>
            <a:srgbClr val="00B050"/>
          </a:solidFill>
        </p:grpSpPr>
        <p:sp>
          <p:nvSpPr>
            <p:cNvPr id="81" name="Google Shape;11922;p81">
              <a:extLst>
                <a:ext uri="{FF2B5EF4-FFF2-40B4-BE49-F238E27FC236}">
                  <a16:creationId xmlns:a16="http://schemas.microsoft.com/office/drawing/2014/main" id="{66105401-28C2-41AE-9C82-CFAA5BA50E1D}"/>
                </a:ext>
              </a:extLst>
            </p:cNvPr>
            <p:cNvSpPr/>
            <p:nvPr/>
          </p:nvSpPr>
          <p:spPr>
            <a:xfrm>
              <a:off x="7006637" y="2961202"/>
              <a:ext cx="106720" cy="100064"/>
            </a:xfrm>
            <a:custGeom>
              <a:avLst/>
              <a:gdLst/>
              <a:ahLst/>
              <a:cxnLst/>
              <a:rect l="l" t="t" r="r" b="b"/>
              <a:pathLst>
                <a:path w="3335" h="3127" extrusionOk="0">
                  <a:moveTo>
                    <a:pt x="2155" y="1"/>
                  </a:moveTo>
                  <a:cubicBezTo>
                    <a:pt x="1646" y="1"/>
                    <a:pt x="1141" y="200"/>
                    <a:pt x="762" y="578"/>
                  </a:cubicBezTo>
                  <a:cubicBezTo>
                    <a:pt x="108" y="1233"/>
                    <a:pt x="0" y="2281"/>
                    <a:pt x="512" y="3055"/>
                  </a:cubicBezTo>
                  <a:cubicBezTo>
                    <a:pt x="536" y="3091"/>
                    <a:pt x="596" y="3126"/>
                    <a:pt x="643" y="3126"/>
                  </a:cubicBezTo>
                  <a:cubicBezTo>
                    <a:pt x="667" y="3126"/>
                    <a:pt x="703" y="3114"/>
                    <a:pt x="727" y="3091"/>
                  </a:cubicBezTo>
                  <a:cubicBezTo>
                    <a:pt x="810" y="3055"/>
                    <a:pt x="834" y="2948"/>
                    <a:pt x="774" y="2852"/>
                  </a:cubicBezTo>
                  <a:cubicBezTo>
                    <a:pt x="346" y="2221"/>
                    <a:pt x="429" y="1352"/>
                    <a:pt x="989" y="805"/>
                  </a:cubicBezTo>
                  <a:cubicBezTo>
                    <a:pt x="1306" y="488"/>
                    <a:pt x="1726" y="322"/>
                    <a:pt x="2149" y="322"/>
                  </a:cubicBezTo>
                  <a:cubicBezTo>
                    <a:pt x="2457" y="322"/>
                    <a:pt x="2766" y="410"/>
                    <a:pt x="3036" y="590"/>
                  </a:cubicBezTo>
                  <a:cubicBezTo>
                    <a:pt x="3065" y="609"/>
                    <a:pt x="3099" y="619"/>
                    <a:pt x="3134" y="619"/>
                  </a:cubicBezTo>
                  <a:cubicBezTo>
                    <a:pt x="3186" y="619"/>
                    <a:pt x="3239" y="597"/>
                    <a:pt x="3275" y="555"/>
                  </a:cubicBezTo>
                  <a:cubicBezTo>
                    <a:pt x="3334" y="471"/>
                    <a:pt x="3310" y="376"/>
                    <a:pt x="3227" y="328"/>
                  </a:cubicBezTo>
                  <a:cubicBezTo>
                    <a:pt x="2900" y="107"/>
                    <a:pt x="2527" y="1"/>
                    <a:pt x="215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82" name="Google Shape;11923;p81">
              <a:extLst>
                <a:ext uri="{FF2B5EF4-FFF2-40B4-BE49-F238E27FC236}">
                  <a16:creationId xmlns:a16="http://schemas.microsoft.com/office/drawing/2014/main" id="{0711E96A-39B8-2CFF-3CA5-902C72BE986F}"/>
                </a:ext>
              </a:extLst>
            </p:cNvPr>
            <p:cNvSpPr/>
            <p:nvPr/>
          </p:nvSpPr>
          <p:spPr>
            <a:xfrm>
              <a:off x="7037485" y="2986738"/>
              <a:ext cx="106720" cy="100800"/>
            </a:xfrm>
            <a:custGeom>
              <a:avLst/>
              <a:gdLst/>
              <a:ahLst/>
              <a:cxnLst/>
              <a:rect l="l" t="t" r="r" b="b"/>
              <a:pathLst>
                <a:path w="3335" h="3150" extrusionOk="0">
                  <a:moveTo>
                    <a:pt x="2689" y="0"/>
                  </a:moveTo>
                  <a:cubicBezTo>
                    <a:pt x="2658" y="0"/>
                    <a:pt x="2626" y="10"/>
                    <a:pt x="2596" y="30"/>
                  </a:cubicBezTo>
                  <a:cubicBezTo>
                    <a:pt x="2525" y="78"/>
                    <a:pt x="2489" y="185"/>
                    <a:pt x="2549" y="269"/>
                  </a:cubicBezTo>
                  <a:cubicBezTo>
                    <a:pt x="2977" y="911"/>
                    <a:pt x="2894" y="1781"/>
                    <a:pt x="2346" y="2328"/>
                  </a:cubicBezTo>
                  <a:cubicBezTo>
                    <a:pt x="2025" y="2643"/>
                    <a:pt x="1605" y="2808"/>
                    <a:pt x="1183" y="2808"/>
                  </a:cubicBezTo>
                  <a:cubicBezTo>
                    <a:pt x="872" y="2808"/>
                    <a:pt x="560" y="2718"/>
                    <a:pt x="287" y="2531"/>
                  </a:cubicBezTo>
                  <a:cubicBezTo>
                    <a:pt x="261" y="2518"/>
                    <a:pt x="231" y="2511"/>
                    <a:pt x="200" y="2511"/>
                  </a:cubicBezTo>
                  <a:cubicBezTo>
                    <a:pt x="144" y="2511"/>
                    <a:pt x="87" y="2533"/>
                    <a:pt x="48" y="2578"/>
                  </a:cubicBezTo>
                  <a:cubicBezTo>
                    <a:pt x="1" y="2650"/>
                    <a:pt x="25" y="2757"/>
                    <a:pt x="96" y="2816"/>
                  </a:cubicBezTo>
                  <a:cubicBezTo>
                    <a:pt x="418" y="3043"/>
                    <a:pt x="799" y="3150"/>
                    <a:pt x="1180" y="3150"/>
                  </a:cubicBezTo>
                  <a:cubicBezTo>
                    <a:pt x="1691" y="3150"/>
                    <a:pt x="2192" y="2947"/>
                    <a:pt x="2584" y="2566"/>
                  </a:cubicBezTo>
                  <a:cubicBezTo>
                    <a:pt x="3239" y="1888"/>
                    <a:pt x="3335" y="852"/>
                    <a:pt x="2834" y="78"/>
                  </a:cubicBezTo>
                  <a:cubicBezTo>
                    <a:pt x="2804" y="32"/>
                    <a:pt x="2748" y="0"/>
                    <a:pt x="268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83" name="Google Shape;11924;p81">
              <a:extLst>
                <a:ext uri="{FF2B5EF4-FFF2-40B4-BE49-F238E27FC236}">
                  <a16:creationId xmlns:a16="http://schemas.microsoft.com/office/drawing/2014/main" id="{5762BCB3-DD44-8B38-5C24-2AC0C287B27B}"/>
                </a:ext>
              </a:extLst>
            </p:cNvPr>
            <p:cNvSpPr/>
            <p:nvPr/>
          </p:nvSpPr>
          <p:spPr>
            <a:xfrm>
              <a:off x="6926637" y="2886738"/>
              <a:ext cx="297184" cy="367296"/>
            </a:xfrm>
            <a:custGeom>
              <a:avLst/>
              <a:gdLst/>
              <a:ahLst/>
              <a:cxnLst/>
              <a:rect l="l" t="t" r="r" b="b"/>
              <a:pathLst>
                <a:path w="9287" h="11478" extrusionOk="0">
                  <a:moveTo>
                    <a:pt x="4644" y="441"/>
                  </a:moveTo>
                  <a:cubicBezTo>
                    <a:pt x="4822" y="691"/>
                    <a:pt x="5108" y="1191"/>
                    <a:pt x="4989" y="1631"/>
                  </a:cubicBezTo>
                  <a:cubicBezTo>
                    <a:pt x="4882" y="1608"/>
                    <a:pt x="4763" y="1608"/>
                    <a:pt x="4644" y="1608"/>
                  </a:cubicBezTo>
                  <a:cubicBezTo>
                    <a:pt x="4524" y="1608"/>
                    <a:pt x="4417" y="1608"/>
                    <a:pt x="4298" y="1631"/>
                  </a:cubicBezTo>
                  <a:cubicBezTo>
                    <a:pt x="4179" y="1191"/>
                    <a:pt x="4465" y="691"/>
                    <a:pt x="4644" y="441"/>
                  </a:cubicBezTo>
                  <a:close/>
                  <a:moveTo>
                    <a:pt x="3167" y="738"/>
                  </a:moveTo>
                  <a:lnTo>
                    <a:pt x="3167" y="738"/>
                  </a:lnTo>
                  <a:cubicBezTo>
                    <a:pt x="3441" y="893"/>
                    <a:pt x="3905" y="1250"/>
                    <a:pt x="3941" y="1703"/>
                  </a:cubicBezTo>
                  <a:cubicBezTo>
                    <a:pt x="3727" y="1762"/>
                    <a:pt x="3512" y="1846"/>
                    <a:pt x="3322" y="1965"/>
                  </a:cubicBezTo>
                  <a:cubicBezTo>
                    <a:pt x="3036" y="1608"/>
                    <a:pt x="3108" y="1036"/>
                    <a:pt x="3167" y="738"/>
                  </a:cubicBezTo>
                  <a:close/>
                  <a:moveTo>
                    <a:pt x="6120" y="738"/>
                  </a:moveTo>
                  <a:lnTo>
                    <a:pt x="6120" y="738"/>
                  </a:lnTo>
                  <a:cubicBezTo>
                    <a:pt x="6179" y="1048"/>
                    <a:pt x="6251" y="1608"/>
                    <a:pt x="5965" y="1965"/>
                  </a:cubicBezTo>
                  <a:cubicBezTo>
                    <a:pt x="5775" y="1846"/>
                    <a:pt x="5572" y="1774"/>
                    <a:pt x="5346" y="1703"/>
                  </a:cubicBezTo>
                  <a:cubicBezTo>
                    <a:pt x="5406" y="1250"/>
                    <a:pt x="5870" y="893"/>
                    <a:pt x="6120" y="738"/>
                  </a:cubicBezTo>
                  <a:close/>
                  <a:moveTo>
                    <a:pt x="1917" y="1572"/>
                  </a:moveTo>
                  <a:lnTo>
                    <a:pt x="1917" y="1572"/>
                  </a:lnTo>
                  <a:cubicBezTo>
                    <a:pt x="2024" y="1584"/>
                    <a:pt x="2155" y="1608"/>
                    <a:pt x="2310" y="1667"/>
                  </a:cubicBezTo>
                  <a:cubicBezTo>
                    <a:pt x="2548" y="1762"/>
                    <a:pt x="2858" y="1905"/>
                    <a:pt x="3012" y="2179"/>
                  </a:cubicBezTo>
                  <a:cubicBezTo>
                    <a:pt x="2834" y="2310"/>
                    <a:pt x="2667" y="2477"/>
                    <a:pt x="2536" y="2655"/>
                  </a:cubicBezTo>
                  <a:cubicBezTo>
                    <a:pt x="2143" y="2441"/>
                    <a:pt x="1977" y="1881"/>
                    <a:pt x="1917" y="1572"/>
                  </a:cubicBezTo>
                  <a:close/>
                  <a:moveTo>
                    <a:pt x="7382" y="1572"/>
                  </a:moveTo>
                  <a:cubicBezTo>
                    <a:pt x="7370" y="1667"/>
                    <a:pt x="7334" y="1810"/>
                    <a:pt x="7275" y="1953"/>
                  </a:cubicBezTo>
                  <a:cubicBezTo>
                    <a:pt x="7191" y="2191"/>
                    <a:pt x="7037" y="2501"/>
                    <a:pt x="6775" y="2655"/>
                  </a:cubicBezTo>
                  <a:cubicBezTo>
                    <a:pt x="6632" y="2477"/>
                    <a:pt x="6477" y="2310"/>
                    <a:pt x="6298" y="2179"/>
                  </a:cubicBezTo>
                  <a:cubicBezTo>
                    <a:pt x="6501" y="1774"/>
                    <a:pt x="7072" y="1631"/>
                    <a:pt x="7382" y="1572"/>
                  </a:cubicBezTo>
                  <a:close/>
                  <a:moveTo>
                    <a:pt x="1642" y="2755"/>
                  </a:moveTo>
                  <a:cubicBezTo>
                    <a:pt x="1872" y="2755"/>
                    <a:pt x="2131" y="2801"/>
                    <a:pt x="2322" y="2953"/>
                  </a:cubicBezTo>
                  <a:cubicBezTo>
                    <a:pt x="2203" y="3144"/>
                    <a:pt x="2131" y="3358"/>
                    <a:pt x="2060" y="3572"/>
                  </a:cubicBezTo>
                  <a:cubicBezTo>
                    <a:pt x="1607" y="3548"/>
                    <a:pt x="1250" y="3084"/>
                    <a:pt x="1084" y="2822"/>
                  </a:cubicBezTo>
                  <a:cubicBezTo>
                    <a:pt x="1191" y="2786"/>
                    <a:pt x="1322" y="2774"/>
                    <a:pt x="1476" y="2763"/>
                  </a:cubicBezTo>
                  <a:cubicBezTo>
                    <a:pt x="1529" y="2758"/>
                    <a:pt x="1585" y="2755"/>
                    <a:pt x="1642" y="2755"/>
                  </a:cubicBezTo>
                  <a:close/>
                  <a:moveTo>
                    <a:pt x="7670" y="2763"/>
                  </a:moveTo>
                  <a:cubicBezTo>
                    <a:pt x="7877" y="2763"/>
                    <a:pt x="8075" y="2795"/>
                    <a:pt x="8215" y="2822"/>
                  </a:cubicBezTo>
                  <a:cubicBezTo>
                    <a:pt x="8156" y="2905"/>
                    <a:pt x="8084" y="3013"/>
                    <a:pt x="7977" y="3132"/>
                  </a:cubicBezTo>
                  <a:cubicBezTo>
                    <a:pt x="7799" y="3322"/>
                    <a:pt x="7549" y="3560"/>
                    <a:pt x="7239" y="3596"/>
                  </a:cubicBezTo>
                  <a:cubicBezTo>
                    <a:pt x="7180" y="3370"/>
                    <a:pt x="7084" y="3155"/>
                    <a:pt x="6965" y="2965"/>
                  </a:cubicBezTo>
                  <a:cubicBezTo>
                    <a:pt x="7160" y="2809"/>
                    <a:pt x="7422" y="2763"/>
                    <a:pt x="7670" y="2763"/>
                  </a:cubicBezTo>
                  <a:close/>
                  <a:moveTo>
                    <a:pt x="7544" y="3920"/>
                  </a:moveTo>
                  <a:cubicBezTo>
                    <a:pt x="7912" y="3920"/>
                    <a:pt x="8297" y="4139"/>
                    <a:pt x="8513" y="4287"/>
                  </a:cubicBezTo>
                  <a:cubicBezTo>
                    <a:pt x="8430" y="4346"/>
                    <a:pt x="8311" y="4417"/>
                    <a:pt x="8168" y="4477"/>
                  </a:cubicBezTo>
                  <a:cubicBezTo>
                    <a:pt x="7983" y="4569"/>
                    <a:pt x="7748" y="4655"/>
                    <a:pt x="7512" y="4655"/>
                  </a:cubicBezTo>
                  <a:cubicBezTo>
                    <a:pt x="7445" y="4655"/>
                    <a:pt x="7377" y="4648"/>
                    <a:pt x="7311" y="4632"/>
                  </a:cubicBezTo>
                  <a:cubicBezTo>
                    <a:pt x="7322" y="4525"/>
                    <a:pt x="7322" y="4406"/>
                    <a:pt x="7322" y="4287"/>
                  </a:cubicBezTo>
                  <a:cubicBezTo>
                    <a:pt x="7322" y="4167"/>
                    <a:pt x="7322" y="4072"/>
                    <a:pt x="7311" y="3953"/>
                  </a:cubicBezTo>
                  <a:cubicBezTo>
                    <a:pt x="7386" y="3930"/>
                    <a:pt x="7465" y="3920"/>
                    <a:pt x="7544" y="3920"/>
                  </a:cubicBezTo>
                  <a:close/>
                  <a:moveTo>
                    <a:pt x="1744" y="3920"/>
                  </a:moveTo>
                  <a:cubicBezTo>
                    <a:pt x="1823" y="3920"/>
                    <a:pt x="1901" y="3930"/>
                    <a:pt x="1977" y="3953"/>
                  </a:cubicBezTo>
                  <a:cubicBezTo>
                    <a:pt x="1965" y="4048"/>
                    <a:pt x="1965" y="4167"/>
                    <a:pt x="1965" y="4287"/>
                  </a:cubicBezTo>
                  <a:cubicBezTo>
                    <a:pt x="1965" y="4406"/>
                    <a:pt x="1965" y="4513"/>
                    <a:pt x="1977" y="4632"/>
                  </a:cubicBezTo>
                  <a:cubicBezTo>
                    <a:pt x="1903" y="4654"/>
                    <a:pt x="1827" y="4664"/>
                    <a:pt x="1751" y="4664"/>
                  </a:cubicBezTo>
                  <a:cubicBezTo>
                    <a:pt x="1383" y="4664"/>
                    <a:pt x="1003" y="4434"/>
                    <a:pt x="786" y="4287"/>
                  </a:cubicBezTo>
                  <a:cubicBezTo>
                    <a:pt x="1002" y="4139"/>
                    <a:pt x="1379" y="3920"/>
                    <a:pt x="1744" y="3920"/>
                  </a:cubicBezTo>
                  <a:close/>
                  <a:moveTo>
                    <a:pt x="7251" y="5001"/>
                  </a:moveTo>
                  <a:cubicBezTo>
                    <a:pt x="7680" y="5049"/>
                    <a:pt x="8037" y="5513"/>
                    <a:pt x="8215" y="5763"/>
                  </a:cubicBezTo>
                  <a:cubicBezTo>
                    <a:pt x="8108" y="5799"/>
                    <a:pt x="7977" y="5811"/>
                    <a:pt x="7834" y="5822"/>
                  </a:cubicBezTo>
                  <a:cubicBezTo>
                    <a:pt x="7790" y="5824"/>
                    <a:pt x="7743" y="5826"/>
                    <a:pt x="7695" y="5826"/>
                  </a:cubicBezTo>
                  <a:cubicBezTo>
                    <a:pt x="7451" y="5826"/>
                    <a:pt x="7176" y="5791"/>
                    <a:pt x="6977" y="5632"/>
                  </a:cubicBezTo>
                  <a:cubicBezTo>
                    <a:pt x="7096" y="5441"/>
                    <a:pt x="7180" y="5227"/>
                    <a:pt x="7251" y="5001"/>
                  </a:cubicBezTo>
                  <a:close/>
                  <a:moveTo>
                    <a:pt x="2072" y="4989"/>
                  </a:moveTo>
                  <a:cubicBezTo>
                    <a:pt x="2131" y="5215"/>
                    <a:pt x="2215" y="5418"/>
                    <a:pt x="2334" y="5608"/>
                  </a:cubicBezTo>
                  <a:cubicBezTo>
                    <a:pt x="2127" y="5775"/>
                    <a:pt x="1853" y="5826"/>
                    <a:pt x="1600" y="5826"/>
                  </a:cubicBezTo>
                  <a:cubicBezTo>
                    <a:pt x="1401" y="5826"/>
                    <a:pt x="1214" y="5794"/>
                    <a:pt x="1084" y="5763"/>
                  </a:cubicBezTo>
                  <a:cubicBezTo>
                    <a:pt x="1143" y="5668"/>
                    <a:pt x="1226" y="5572"/>
                    <a:pt x="1322" y="5453"/>
                  </a:cubicBezTo>
                  <a:cubicBezTo>
                    <a:pt x="1500" y="5263"/>
                    <a:pt x="1762" y="5013"/>
                    <a:pt x="2072" y="4989"/>
                  </a:cubicBezTo>
                  <a:close/>
                  <a:moveTo>
                    <a:pt x="4644" y="1941"/>
                  </a:moveTo>
                  <a:cubicBezTo>
                    <a:pt x="5941" y="1941"/>
                    <a:pt x="6989" y="3001"/>
                    <a:pt x="6989" y="4287"/>
                  </a:cubicBezTo>
                  <a:cubicBezTo>
                    <a:pt x="6989" y="5584"/>
                    <a:pt x="5941" y="6644"/>
                    <a:pt x="4644" y="6644"/>
                  </a:cubicBezTo>
                  <a:cubicBezTo>
                    <a:pt x="3346" y="6644"/>
                    <a:pt x="2298" y="5584"/>
                    <a:pt x="2298" y="4287"/>
                  </a:cubicBezTo>
                  <a:cubicBezTo>
                    <a:pt x="2298" y="2989"/>
                    <a:pt x="3346" y="1941"/>
                    <a:pt x="4644" y="1941"/>
                  </a:cubicBezTo>
                  <a:close/>
                  <a:moveTo>
                    <a:pt x="2512" y="5941"/>
                  </a:moveTo>
                  <a:cubicBezTo>
                    <a:pt x="2655" y="6120"/>
                    <a:pt x="2810" y="6287"/>
                    <a:pt x="2989" y="6418"/>
                  </a:cubicBezTo>
                  <a:cubicBezTo>
                    <a:pt x="2798" y="6799"/>
                    <a:pt x="2238" y="6965"/>
                    <a:pt x="1917" y="7025"/>
                  </a:cubicBezTo>
                  <a:cubicBezTo>
                    <a:pt x="1929" y="6918"/>
                    <a:pt x="1965" y="6787"/>
                    <a:pt x="2012" y="6656"/>
                  </a:cubicBezTo>
                  <a:cubicBezTo>
                    <a:pt x="2096" y="6406"/>
                    <a:pt x="2250" y="6096"/>
                    <a:pt x="2512" y="5941"/>
                  </a:cubicBezTo>
                  <a:close/>
                  <a:moveTo>
                    <a:pt x="6763" y="5941"/>
                  </a:moveTo>
                  <a:cubicBezTo>
                    <a:pt x="7144" y="6156"/>
                    <a:pt x="7311" y="6715"/>
                    <a:pt x="7370" y="7025"/>
                  </a:cubicBezTo>
                  <a:cubicBezTo>
                    <a:pt x="7275" y="7001"/>
                    <a:pt x="7144" y="6965"/>
                    <a:pt x="7001" y="6930"/>
                  </a:cubicBezTo>
                  <a:cubicBezTo>
                    <a:pt x="6739" y="6834"/>
                    <a:pt x="6429" y="6692"/>
                    <a:pt x="6287" y="6418"/>
                  </a:cubicBezTo>
                  <a:cubicBezTo>
                    <a:pt x="6465" y="6287"/>
                    <a:pt x="6620" y="6120"/>
                    <a:pt x="6763" y="5941"/>
                  </a:cubicBezTo>
                  <a:close/>
                  <a:moveTo>
                    <a:pt x="3322" y="6632"/>
                  </a:moveTo>
                  <a:cubicBezTo>
                    <a:pt x="3512" y="6751"/>
                    <a:pt x="3727" y="6823"/>
                    <a:pt x="3941" y="6894"/>
                  </a:cubicBezTo>
                  <a:cubicBezTo>
                    <a:pt x="3905" y="7323"/>
                    <a:pt x="3441" y="7680"/>
                    <a:pt x="3167" y="7858"/>
                  </a:cubicBezTo>
                  <a:cubicBezTo>
                    <a:pt x="3108" y="7549"/>
                    <a:pt x="3036" y="6989"/>
                    <a:pt x="3322" y="6632"/>
                  </a:cubicBezTo>
                  <a:close/>
                  <a:moveTo>
                    <a:pt x="5965" y="6608"/>
                  </a:moveTo>
                  <a:cubicBezTo>
                    <a:pt x="6263" y="6965"/>
                    <a:pt x="6191" y="7549"/>
                    <a:pt x="6120" y="7858"/>
                  </a:cubicBezTo>
                  <a:cubicBezTo>
                    <a:pt x="6025" y="7799"/>
                    <a:pt x="5929" y="7727"/>
                    <a:pt x="5810" y="7620"/>
                  </a:cubicBezTo>
                  <a:cubicBezTo>
                    <a:pt x="5608" y="7442"/>
                    <a:pt x="5370" y="7192"/>
                    <a:pt x="5346" y="6882"/>
                  </a:cubicBezTo>
                  <a:cubicBezTo>
                    <a:pt x="5572" y="6823"/>
                    <a:pt x="5775" y="6727"/>
                    <a:pt x="5965" y="6608"/>
                  </a:cubicBezTo>
                  <a:close/>
                  <a:moveTo>
                    <a:pt x="4989" y="6954"/>
                  </a:moveTo>
                  <a:cubicBezTo>
                    <a:pt x="5120" y="7382"/>
                    <a:pt x="4822" y="7894"/>
                    <a:pt x="4644" y="8156"/>
                  </a:cubicBezTo>
                  <a:cubicBezTo>
                    <a:pt x="4584" y="8073"/>
                    <a:pt x="4513" y="7954"/>
                    <a:pt x="4453" y="7823"/>
                  </a:cubicBezTo>
                  <a:cubicBezTo>
                    <a:pt x="4334" y="7585"/>
                    <a:pt x="4227" y="7251"/>
                    <a:pt x="4298" y="6954"/>
                  </a:cubicBezTo>
                  <a:lnTo>
                    <a:pt x="4298" y="6954"/>
                  </a:lnTo>
                  <a:cubicBezTo>
                    <a:pt x="4405" y="6965"/>
                    <a:pt x="4524" y="6965"/>
                    <a:pt x="4644" y="6965"/>
                  </a:cubicBezTo>
                  <a:cubicBezTo>
                    <a:pt x="4763" y="6965"/>
                    <a:pt x="4870" y="6965"/>
                    <a:pt x="4989" y="6954"/>
                  </a:cubicBezTo>
                  <a:close/>
                  <a:moveTo>
                    <a:pt x="488" y="7787"/>
                  </a:moveTo>
                  <a:lnTo>
                    <a:pt x="488" y="7787"/>
                  </a:lnTo>
                  <a:cubicBezTo>
                    <a:pt x="1774" y="8132"/>
                    <a:pt x="2608" y="8728"/>
                    <a:pt x="3084" y="9204"/>
                  </a:cubicBezTo>
                  <a:cubicBezTo>
                    <a:pt x="3370" y="9490"/>
                    <a:pt x="3572" y="9751"/>
                    <a:pt x="3691" y="9930"/>
                  </a:cubicBezTo>
                  <a:cubicBezTo>
                    <a:pt x="2322" y="9668"/>
                    <a:pt x="1500" y="9049"/>
                    <a:pt x="1060" y="8573"/>
                  </a:cubicBezTo>
                  <a:cubicBezTo>
                    <a:pt x="774" y="8275"/>
                    <a:pt x="595" y="8001"/>
                    <a:pt x="488" y="7787"/>
                  </a:cubicBezTo>
                  <a:close/>
                  <a:moveTo>
                    <a:pt x="8811" y="7787"/>
                  </a:moveTo>
                  <a:lnTo>
                    <a:pt x="8811" y="7787"/>
                  </a:lnTo>
                  <a:cubicBezTo>
                    <a:pt x="8704" y="7989"/>
                    <a:pt x="8525" y="8275"/>
                    <a:pt x="8251" y="8573"/>
                  </a:cubicBezTo>
                  <a:cubicBezTo>
                    <a:pt x="7787" y="9049"/>
                    <a:pt x="6977" y="9668"/>
                    <a:pt x="5632" y="9930"/>
                  </a:cubicBezTo>
                  <a:cubicBezTo>
                    <a:pt x="5965" y="9394"/>
                    <a:pt x="6894" y="8299"/>
                    <a:pt x="8811" y="7787"/>
                  </a:cubicBezTo>
                  <a:close/>
                  <a:moveTo>
                    <a:pt x="4644" y="0"/>
                  </a:moveTo>
                  <a:cubicBezTo>
                    <a:pt x="4584" y="0"/>
                    <a:pt x="4548" y="24"/>
                    <a:pt x="4513" y="60"/>
                  </a:cubicBezTo>
                  <a:cubicBezTo>
                    <a:pt x="4477" y="96"/>
                    <a:pt x="4120" y="512"/>
                    <a:pt x="3989" y="1036"/>
                  </a:cubicBezTo>
                  <a:cubicBezTo>
                    <a:pt x="3655" y="596"/>
                    <a:pt x="3167" y="346"/>
                    <a:pt x="3143" y="334"/>
                  </a:cubicBezTo>
                  <a:cubicBezTo>
                    <a:pt x="3114" y="326"/>
                    <a:pt x="3085" y="315"/>
                    <a:pt x="3057" y="315"/>
                  </a:cubicBezTo>
                  <a:cubicBezTo>
                    <a:pt x="3038" y="315"/>
                    <a:pt x="3019" y="320"/>
                    <a:pt x="3000" y="334"/>
                  </a:cubicBezTo>
                  <a:cubicBezTo>
                    <a:pt x="2965" y="346"/>
                    <a:pt x="2929" y="393"/>
                    <a:pt x="2917" y="441"/>
                  </a:cubicBezTo>
                  <a:cubicBezTo>
                    <a:pt x="2905" y="465"/>
                    <a:pt x="2739" y="1000"/>
                    <a:pt x="2798" y="1536"/>
                  </a:cubicBezTo>
                  <a:cubicBezTo>
                    <a:pt x="2334" y="1274"/>
                    <a:pt x="1774" y="1227"/>
                    <a:pt x="1738" y="1227"/>
                  </a:cubicBezTo>
                  <a:cubicBezTo>
                    <a:pt x="1691" y="1227"/>
                    <a:pt x="1655" y="1239"/>
                    <a:pt x="1607" y="1274"/>
                  </a:cubicBezTo>
                  <a:cubicBezTo>
                    <a:pt x="1572" y="1298"/>
                    <a:pt x="1548" y="1358"/>
                    <a:pt x="1560" y="1405"/>
                  </a:cubicBezTo>
                  <a:cubicBezTo>
                    <a:pt x="1560" y="1429"/>
                    <a:pt x="1607" y="2001"/>
                    <a:pt x="1869" y="2465"/>
                  </a:cubicBezTo>
                  <a:cubicBezTo>
                    <a:pt x="1769" y="2449"/>
                    <a:pt x="1670" y="2443"/>
                    <a:pt x="1574" y="2443"/>
                  </a:cubicBezTo>
                  <a:cubicBezTo>
                    <a:pt x="1158" y="2443"/>
                    <a:pt x="813" y="2565"/>
                    <a:pt x="774" y="2584"/>
                  </a:cubicBezTo>
                  <a:cubicBezTo>
                    <a:pt x="726" y="2596"/>
                    <a:pt x="679" y="2620"/>
                    <a:pt x="667" y="2667"/>
                  </a:cubicBezTo>
                  <a:cubicBezTo>
                    <a:pt x="655" y="2715"/>
                    <a:pt x="655" y="2763"/>
                    <a:pt x="667" y="2798"/>
                  </a:cubicBezTo>
                  <a:cubicBezTo>
                    <a:pt x="679" y="2834"/>
                    <a:pt x="941" y="3322"/>
                    <a:pt x="1369" y="3655"/>
                  </a:cubicBezTo>
                  <a:cubicBezTo>
                    <a:pt x="845" y="3786"/>
                    <a:pt x="429" y="4156"/>
                    <a:pt x="405" y="4167"/>
                  </a:cubicBezTo>
                  <a:cubicBezTo>
                    <a:pt x="369" y="4203"/>
                    <a:pt x="345" y="4251"/>
                    <a:pt x="345" y="4310"/>
                  </a:cubicBezTo>
                  <a:cubicBezTo>
                    <a:pt x="345" y="4346"/>
                    <a:pt x="357" y="4394"/>
                    <a:pt x="405" y="4441"/>
                  </a:cubicBezTo>
                  <a:cubicBezTo>
                    <a:pt x="429" y="4465"/>
                    <a:pt x="845" y="4822"/>
                    <a:pt x="1369" y="4965"/>
                  </a:cubicBezTo>
                  <a:cubicBezTo>
                    <a:pt x="941" y="5287"/>
                    <a:pt x="679" y="5775"/>
                    <a:pt x="667" y="5811"/>
                  </a:cubicBezTo>
                  <a:cubicBezTo>
                    <a:pt x="655" y="5858"/>
                    <a:pt x="643" y="5894"/>
                    <a:pt x="667" y="5941"/>
                  </a:cubicBezTo>
                  <a:cubicBezTo>
                    <a:pt x="679" y="5989"/>
                    <a:pt x="726" y="6013"/>
                    <a:pt x="774" y="6037"/>
                  </a:cubicBezTo>
                  <a:cubicBezTo>
                    <a:pt x="798" y="6049"/>
                    <a:pt x="1179" y="6168"/>
                    <a:pt x="1607" y="6168"/>
                  </a:cubicBezTo>
                  <a:cubicBezTo>
                    <a:pt x="1691" y="6168"/>
                    <a:pt x="1786" y="6168"/>
                    <a:pt x="1869" y="6156"/>
                  </a:cubicBezTo>
                  <a:lnTo>
                    <a:pt x="1869" y="6156"/>
                  </a:lnTo>
                  <a:cubicBezTo>
                    <a:pt x="1607" y="6608"/>
                    <a:pt x="1560" y="7180"/>
                    <a:pt x="1560" y="7204"/>
                  </a:cubicBezTo>
                  <a:cubicBezTo>
                    <a:pt x="1560" y="7251"/>
                    <a:pt x="1572" y="7299"/>
                    <a:pt x="1607" y="7346"/>
                  </a:cubicBezTo>
                  <a:cubicBezTo>
                    <a:pt x="1631" y="7370"/>
                    <a:pt x="1679" y="7382"/>
                    <a:pt x="1726" y="7382"/>
                  </a:cubicBezTo>
                  <a:lnTo>
                    <a:pt x="1738" y="7382"/>
                  </a:lnTo>
                  <a:cubicBezTo>
                    <a:pt x="1774" y="7382"/>
                    <a:pt x="2334" y="7346"/>
                    <a:pt x="2798" y="7073"/>
                  </a:cubicBezTo>
                  <a:lnTo>
                    <a:pt x="2798" y="7073"/>
                  </a:lnTo>
                  <a:cubicBezTo>
                    <a:pt x="2727" y="7608"/>
                    <a:pt x="2905" y="8132"/>
                    <a:pt x="2917" y="8180"/>
                  </a:cubicBezTo>
                  <a:cubicBezTo>
                    <a:pt x="2929" y="8216"/>
                    <a:pt x="2965" y="8263"/>
                    <a:pt x="3000" y="8275"/>
                  </a:cubicBezTo>
                  <a:cubicBezTo>
                    <a:pt x="3024" y="8299"/>
                    <a:pt x="3048" y="8299"/>
                    <a:pt x="3060" y="8299"/>
                  </a:cubicBezTo>
                  <a:cubicBezTo>
                    <a:pt x="3096" y="8299"/>
                    <a:pt x="3108" y="8299"/>
                    <a:pt x="3143" y="8275"/>
                  </a:cubicBezTo>
                  <a:cubicBezTo>
                    <a:pt x="3167" y="8263"/>
                    <a:pt x="3655" y="8013"/>
                    <a:pt x="3989" y="7585"/>
                  </a:cubicBezTo>
                  <a:cubicBezTo>
                    <a:pt x="4108" y="8013"/>
                    <a:pt x="4370" y="8370"/>
                    <a:pt x="4477" y="8501"/>
                  </a:cubicBezTo>
                  <a:lnTo>
                    <a:pt x="4477" y="10466"/>
                  </a:lnTo>
                  <a:cubicBezTo>
                    <a:pt x="4334" y="10287"/>
                    <a:pt x="4179" y="10121"/>
                    <a:pt x="4132" y="10085"/>
                  </a:cubicBezTo>
                  <a:cubicBezTo>
                    <a:pt x="4072" y="9966"/>
                    <a:pt x="3834" y="9501"/>
                    <a:pt x="3322" y="8978"/>
                  </a:cubicBezTo>
                  <a:cubicBezTo>
                    <a:pt x="2762" y="8442"/>
                    <a:pt x="1786" y="7727"/>
                    <a:pt x="226" y="7382"/>
                  </a:cubicBezTo>
                  <a:cubicBezTo>
                    <a:pt x="212" y="7379"/>
                    <a:pt x="198" y="7378"/>
                    <a:pt x="184" y="7378"/>
                  </a:cubicBezTo>
                  <a:cubicBezTo>
                    <a:pt x="139" y="7378"/>
                    <a:pt x="96" y="7393"/>
                    <a:pt x="60" y="7430"/>
                  </a:cubicBezTo>
                  <a:cubicBezTo>
                    <a:pt x="12" y="7477"/>
                    <a:pt x="0" y="7537"/>
                    <a:pt x="24" y="7596"/>
                  </a:cubicBezTo>
                  <a:cubicBezTo>
                    <a:pt x="24" y="7620"/>
                    <a:pt x="202" y="8180"/>
                    <a:pt x="786" y="8799"/>
                  </a:cubicBezTo>
                  <a:cubicBezTo>
                    <a:pt x="1310" y="9347"/>
                    <a:pt x="2274" y="10061"/>
                    <a:pt x="3893" y="10323"/>
                  </a:cubicBezTo>
                  <a:cubicBezTo>
                    <a:pt x="4001" y="10442"/>
                    <a:pt x="4334" y="10799"/>
                    <a:pt x="4465" y="11014"/>
                  </a:cubicBezTo>
                  <a:lnTo>
                    <a:pt x="4465" y="11311"/>
                  </a:lnTo>
                  <a:cubicBezTo>
                    <a:pt x="4465" y="11406"/>
                    <a:pt x="4536" y="11478"/>
                    <a:pt x="4632" y="11478"/>
                  </a:cubicBezTo>
                  <a:cubicBezTo>
                    <a:pt x="4715" y="11478"/>
                    <a:pt x="4786" y="11406"/>
                    <a:pt x="4786" y="11311"/>
                  </a:cubicBezTo>
                  <a:lnTo>
                    <a:pt x="4786" y="11014"/>
                  </a:lnTo>
                  <a:cubicBezTo>
                    <a:pt x="4941" y="10799"/>
                    <a:pt x="5251" y="10442"/>
                    <a:pt x="5358" y="10323"/>
                  </a:cubicBezTo>
                  <a:cubicBezTo>
                    <a:pt x="6989" y="10061"/>
                    <a:pt x="7942" y="9347"/>
                    <a:pt x="8465" y="8799"/>
                  </a:cubicBezTo>
                  <a:cubicBezTo>
                    <a:pt x="9049" y="8192"/>
                    <a:pt x="9227" y="7620"/>
                    <a:pt x="9227" y="7596"/>
                  </a:cubicBezTo>
                  <a:cubicBezTo>
                    <a:pt x="9287" y="7537"/>
                    <a:pt x="9275" y="7477"/>
                    <a:pt x="9227" y="7430"/>
                  </a:cubicBezTo>
                  <a:cubicBezTo>
                    <a:pt x="9191" y="7393"/>
                    <a:pt x="9148" y="7378"/>
                    <a:pt x="9103" y="7378"/>
                  </a:cubicBezTo>
                  <a:cubicBezTo>
                    <a:pt x="9089" y="7378"/>
                    <a:pt x="9075" y="7379"/>
                    <a:pt x="9061" y="7382"/>
                  </a:cubicBezTo>
                  <a:cubicBezTo>
                    <a:pt x="7501" y="7716"/>
                    <a:pt x="6525" y="8430"/>
                    <a:pt x="5965" y="8978"/>
                  </a:cubicBezTo>
                  <a:cubicBezTo>
                    <a:pt x="5453" y="9501"/>
                    <a:pt x="5215" y="9966"/>
                    <a:pt x="5155" y="10085"/>
                  </a:cubicBezTo>
                  <a:cubicBezTo>
                    <a:pt x="5108" y="10144"/>
                    <a:pt x="4953" y="10287"/>
                    <a:pt x="4810" y="10466"/>
                  </a:cubicBezTo>
                  <a:lnTo>
                    <a:pt x="4810" y="8501"/>
                  </a:lnTo>
                  <a:cubicBezTo>
                    <a:pt x="4917" y="8370"/>
                    <a:pt x="5179" y="8013"/>
                    <a:pt x="5298" y="7585"/>
                  </a:cubicBezTo>
                  <a:cubicBezTo>
                    <a:pt x="5632" y="8013"/>
                    <a:pt x="6120" y="8263"/>
                    <a:pt x="6144" y="8275"/>
                  </a:cubicBezTo>
                  <a:cubicBezTo>
                    <a:pt x="6179" y="8299"/>
                    <a:pt x="6191" y="8299"/>
                    <a:pt x="6227" y="8299"/>
                  </a:cubicBezTo>
                  <a:cubicBezTo>
                    <a:pt x="6239" y="8299"/>
                    <a:pt x="6263" y="8299"/>
                    <a:pt x="6287" y="8275"/>
                  </a:cubicBezTo>
                  <a:cubicBezTo>
                    <a:pt x="6322" y="8263"/>
                    <a:pt x="6358" y="8216"/>
                    <a:pt x="6370" y="8180"/>
                  </a:cubicBezTo>
                  <a:cubicBezTo>
                    <a:pt x="6382" y="8144"/>
                    <a:pt x="6549" y="7608"/>
                    <a:pt x="6489" y="7073"/>
                  </a:cubicBezTo>
                  <a:lnTo>
                    <a:pt x="6489" y="7073"/>
                  </a:lnTo>
                  <a:cubicBezTo>
                    <a:pt x="6953" y="7346"/>
                    <a:pt x="7513" y="7382"/>
                    <a:pt x="7549" y="7382"/>
                  </a:cubicBezTo>
                  <a:lnTo>
                    <a:pt x="7561" y="7382"/>
                  </a:lnTo>
                  <a:cubicBezTo>
                    <a:pt x="7608" y="7382"/>
                    <a:pt x="7656" y="7370"/>
                    <a:pt x="7680" y="7346"/>
                  </a:cubicBezTo>
                  <a:cubicBezTo>
                    <a:pt x="7715" y="7311"/>
                    <a:pt x="7739" y="7251"/>
                    <a:pt x="7727" y="7204"/>
                  </a:cubicBezTo>
                  <a:cubicBezTo>
                    <a:pt x="7727" y="7180"/>
                    <a:pt x="7680" y="6608"/>
                    <a:pt x="7418" y="6156"/>
                  </a:cubicBezTo>
                  <a:lnTo>
                    <a:pt x="7418" y="6156"/>
                  </a:lnTo>
                  <a:cubicBezTo>
                    <a:pt x="7501" y="6168"/>
                    <a:pt x="7596" y="6168"/>
                    <a:pt x="7680" y="6168"/>
                  </a:cubicBezTo>
                  <a:cubicBezTo>
                    <a:pt x="8108" y="6168"/>
                    <a:pt x="8489" y="6049"/>
                    <a:pt x="8513" y="6037"/>
                  </a:cubicBezTo>
                  <a:cubicBezTo>
                    <a:pt x="8561" y="6013"/>
                    <a:pt x="8596" y="5989"/>
                    <a:pt x="8620" y="5941"/>
                  </a:cubicBezTo>
                  <a:cubicBezTo>
                    <a:pt x="8632" y="5894"/>
                    <a:pt x="8632" y="5858"/>
                    <a:pt x="8620" y="5811"/>
                  </a:cubicBezTo>
                  <a:cubicBezTo>
                    <a:pt x="8608" y="5775"/>
                    <a:pt x="8346" y="5287"/>
                    <a:pt x="7918" y="4965"/>
                  </a:cubicBezTo>
                  <a:cubicBezTo>
                    <a:pt x="8442" y="4822"/>
                    <a:pt x="8858" y="4453"/>
                    <a:pt x="8882" y="4441"/>
                  </a:cubicBezTo>
                  <a:cubicBezTo>
                    <a:pt x="8918" y="4406"/>
                    <a:pt x="8942" y="4370"/>
                    <a:pt x="8942" y="4310"/>
                  </a:cubicBezTo>
                  <a:cubicBezTo>
                    <a:pt x="8942" y="4263"/>
                    <a:pt x="8930" y="4215"/>
                    <a:pt x="8882" y="4167"/>
                  </a:cubicBezTo>
                  <a:cubicBezTo>
                    <a:pt x="8858" y="4144"/>
                    <a:pt x="8442" y="3786"/>
                    <a:pt x="7918" y="3655"/>
                  </a:cubicBezTo>
                  <a:cubicBezTo>
                    <a:pt x="8346" y="3322"/>
                    <a:pt x="8596" y="2834"/>
                    <a:pt x="8620" y="2798"/>
                  </a:cubicBezTo>
                  <a:cubicBezTo>
                    <a:pt x="8632" y="2763"/>
                    <a:pt x="8644" y="2715"/>
                    <a:pt x="8620" y="2667"/>
                  </a:cubicBezTo>
                  <a:cubicBezTo>
                    <a:pt x="8608" y="2620"/>
                    <a:pt x="8561" y="2596"/>
                    <a:pt x="8513" y="2584"/>
                  </a:cubicBezTo>
                  <a:cubicBezTo>
                    <a:pt x="8483" y="2564"/>
                    <a:pt x="8108" y="2451"/>
                    <a:pt x="7664" y="2451"/>
                  </a:cubicBezTo>
                  <a:cubicBezTo>
                    <a:pt x="7580" y="2451"/>
                    <a:pt x="7493" y="2455"/>
                    <a:pt x="7406" y="2465"/>
                  </a:cubicBezTo>
                  <a:cubicBezTo>
                    <a:pt x="7680" y="2001"/>
                    <a:pt x="7727" y="1429"/>
                    <a:pt x="7727" y="1405"/>
                  </a:cubicBezTo>
                  <a:cubicBezTo>
                    <a:pt x="7727" y="1358"/>
                    <a:pt x="7703" y="1310"/>
                    <a:pt x="7680" y="1274"/>
                  </a:cubicBezTo>
                  <a:cubicBezTo>
                    <a:pt x="7650" y="1245"/>
                    <a:pt x="7605" y="1224"/>
                    <a:pt x="7570" y="1224"/>
                  </a:cubicBezTo>
                  <a:cubicBezTo>
                    <a:pt x="7562" y="1224"/>
                    <a:pt x="7555" y="1225"/>
                    <a:pt x="7549" y="1227"/>
                  </a:cubicBezTo>
                  <a:cubicBezTo>
                    <a:pt x="7513" y="1227"/>
                    <a:pt x="6953" y="1274"/>
                    <a:pt x="6489" y="1536"/>
                  </a:cubicBezTo>
                  <a:cubicBezTo>
                    <a:pt x="6560" y="1000"/>
                    <a:pt x="6382" y="477"/>
                    <a:pt x="6370" y="441"/>
                  </a:cubicBezTo>
                  <a:cubicBezTo>
                    <a:pt x="6358" y="393"/>
                    <a:pt x="6322" y="346"/>
                    <a:pt x="6287" y="334"/>
                  </a:cubicBezTo>
                  <a:cubicBezTo>
                    <a:pt x="6263" y="328"/>
                    <a:pt x="6239" y="325"/>
                    <a:pt x="6215" y="325"/>
                  </a:cubicBezTo>
                  <a:cubicBezTo>
                    <a:pt x="6191" y="325"/>
                    <a:pt x="6168" y="328"/>
                    <a:pt x="6144" y="334"/>
                  </a:cubicBezTo>
                  <a:cubicBezTo>
                    <a:pt x="6120" y="346"/>
                    <a:pt x="5620" y="596"/>
                    <a:pt x="5298" y="1036"/>
                  </a:cubicBezTo>
                  <a:cubicBezTo>
                    <a:pt x="5167" y="512"/>
                    <a:pt x="4786" y="96"/>
                    <a:pt x="4774" y="60"/>
                  </a:cubicBezTo>
                  <a:cubicBezTo>
                    <a:pt x="4751" y="36"/>
                    <a:pt x="4703" y="0"/>
                    <a:pt x="464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84" name="Google Shape;11925;p81">
            <a:extLst>
              <a:ext uri="{FF2B5EF4-FFF2-40B4-BE49-F238E27FC236}">
                <a16:creationId xmlns:a16="http://schemas.microsoft.com/office/drawing/2014/main" id="{87D50886-2053-FFE6-B0FA-D4324F3007A8}"/>
              </a:ext>
            </a:extLst>
          </p:cNvPr>
          <p:cNvSpPr/>
          <p:nvPr/>
        </p:nvSpPr>
        <p:spPr>
          <a:xfrm>
            <a:off x="10455392" y="5924340"/>
            <a:ext cx="692736" cy="736128"/>
          </a:xfrm>
          <a:custGeom>
            <a:avLst/>
            <a:gdLst/>
            <a:ahLst/>
            <a:cxnLst/>
            <a:rect l="l" t="t" r="r" b="b"/>
            <a:pathLst>
              <a:path w="10824" h="11502" extrusionOk="0">
                <a:moveTo>
                  <a:pt x="5430" y="441"/>
                </a:moveTo>
                <a:cubicBezTo>
                  <a:pt x="5584" y="620"/>
                  <a:pt x="5846" y="977"/>
                  <a:pt x="6192" y="1453"/>
                </a:cubicBezTo>
                <a:cubicBezTo>
                  <a:pt x="5906" y="1727"/>
                  <a:pt x="5656" y="2013"/>
                  <a:pt x="5430" y="2275"/>
                </a:cubicBezTo>
                <a:cubicBezTo>
                  <a:pt x="5203" y="2013"/>
                  <a:pt x="4953" y="1727"/>
                  <a:pt x="4668" y="1453"/>
                </a:cubicBezTo>
                <a:cubicBezTo>
                  <a:pt x="5001" y="977"/>
                  <a:pt x="5287" y="643"/>
                  <a:pt x="5430" y="441"/>
                </a:cubicBezTo>
                <a:close/>
                <a:moveTo>
                  <a:pt x="6906" y="1274"/>
                </a:moveTo>
                <a:cubicBezTo>
                  <a:pt x="7204" y="1846"/>
                  <a:pt x="8061" y="3596"/>
                  <a:pt x="8061" y="4775"/>
                </a:cubicBezTo>
                <a:cubicBezTo>
                  <a:pt x="8061" y="5811"/>
                  <a:pt x="7454" y="6704"/>
                  <a:pt x="6596" y="7120"/>
                </a:cubicBezTo>
                <a:cubicBezTo>
                  <a:pt x="6632" y="7061"/>
                  <a:pt x="6680" y="7001"/>
                  <a:pt x="6715" y="6930"/>
                </a:cubicBezTo>
                <a:cubicBezTo>
                  <a:pt x="6954" y="6513"/>
                  <a:pt x="7037" y="5989"/>
                  <a:pt x="6977" y="5394"/>
                </a:cubicBezTo>
                <a:cubicBezTo>
                  <a:pt x="6906" y="4739"/>
                  <a:pt x="6656" y="4049"/>
                  <a:pt x="6215" y="3334"/>
                </a:cubicBezTo>
                <a:cubicBezTo>
                  <a:pt x="6192" y="3279"/>
                  <a:pt x="6138" y="3250"/>
                  <a:pt x="6076" y="3250"/>
                </a:cubicBezTo>
                <a:cubicBezTo>
                  <a:pt x="6044" y="3250"/>
                  <a:pt x="6010" y="3258"/>
                  <a:pt x="5977" y="3275"/>
                </a:cubicBezTo>
                <a:cubicBezTo>
                  <a:pt x="5906" y="3310"/>
                  <a:pt x="5882" y="3418"/>
                  <a:pt x="5918" y="3513"/>
                </a:cubicBezTo>
                <a:cubicBezTo>
                  <a:pt x="6680" y="4763"/>
                  <a:pt x="6858" y="5965"/>
                  <a:pt x="6418" y="6775"/>
                </a:cubicBezTo>
                <a:cubicBezTo>
                  <a:pt x="6180" y="7156"/>
                  <a:pt x="5822" y="7394"/>
                  <a:pt x="5430" y="7394"/>
                </a:cubicBezTo>
                <a:cubicBezTo>
                  <a:pt x="3989" y="7394"/>
                  <a:pt x="2810" y="6216"/>
                  <a:pt x="2810" y="4775"/>
                </a:cubicBezTo>
                <a:cubicBezTo>
                  <a:pt x="2810" y="3596"/>
                  <a:pt x="3679" y="1846"/>
                  <a:pt x="3977" y="1274"/>
                </a:cubicBezTo>
                <a:cubicBezTo>
                  <a:pt x="4584" y="1834"/>
                  <a:pt x="5096" y="2394"/>
                  <a:pt x="5525" y="2941"/>
                </a:cubicBezTo>
                <a:cubicBezTo>
                  <a:pt x="5549" y="2989"/>
                  <a:pt x="5608" y="3025"/>
                  <a:pt x="5656" y="3025"/>
                </a:cubicBezTo>
                <a:cubicBezTo>
                  <a:pt x="5680" y="3025"/>
                  <a:pt x="5727" y="3001"/>
                  <a:pt x="5763" y="2989"/>
                </a:cubicBezTo>
                <a:cubicBezTo>
                  <a:pt x="5834" y="2929"/>
                  <a:pt x="5846" y="2822"/>
                  <a:pt x="5787" y="2751"/>
                </a:cubicBezTo>
                <a:lnTo>
                  <a:pt x="5656" y="2572"/>
                </a:lnTo>
                <a:cubicBezTo>
                  <a:pt x="6013" y="2144"/>
                  <a:pt x="6430" y="1715"/>
                  <a:pt x="6906" y="1274"/>
                </a:cubicBezTo>
                <a:close/>
                <a:moveTo>
                  <a:pt x="5608" y="7716"/>
                </a:moveTo>
                <a:lnTo>
                  <a:pt x="5608" y="10061"/>
                </a:lnTo>
                <a:cubicBezTo>
                  <a:pt x="5501" y="9883"/>
                  <a:pt x="5382" y="9668"/>
                  <a:pt x="5227" y="9454"/>
                </a:cubicBezTo>
                <a:lnTo>
                  <a:pt x="5227" y="7716"/>
                </a:lnTo>
                <a:close/>
                <a:moveTo>
                  <a:pt x="10347" y="5906"/>
                </a:moveTo>
                <a:cubicBezTo>
                  <a:pt x="10228" y="6204"/>
                  <a:pt x="9990" y="6680"/>
                  <a:pt x="9597" y="7228"/>
                </a:cubicBezTo>
                <a:cubicBezTo>
                  <a:pt x="8989" y="8085"/>
                  <a:pt x="7870" y="9275"/>
                  <a:pt x="5953" y="10228"/>
                </a:cubicBezTo>
                <a:lnTo>
                  <a:pt x="5953" y="9549"/>
                </a:lnTo>
                <a:cubicBezTo>
                  <a:pt x="6680" y="8513"/>
                  <a:pt x="8037" y="7049"/>
                  <a:pt x="10347" y="5906"/>
                </a:cubicBezTo>
                <a:close/>
                <a:moveTo>
                  <a:pt x="488" y="5906"/>
                </a:moveTo>
                <a:lnTo>
                  <a:pt x="488" y="5906"/>
                </a:lnTo>
                <a:cubicBezTo>
                  <a:pt x="2512" y="6906"/>
                  <a:pt x="3775" y="8156"/>
                  <a:pt x="4489" y="9049"/>
                </a:cubicBezTo>
                <a:cubicBezTo>
                  <a:pt x="4941" y="9609"/>
                  <a:pt x="5251" y="10133"/>
                  <a:pt x="5441" y="10490"/>
                </a:cubicBezTo>
                <a:cubicBezTo>
                  <a:pt x="4548" y="10085"/>
                  <a:pt x="3751" y="9609"/>
                  <a:pt x="3036" y="9073"/>
                </a:cubicBezTo>
                <a:cubicBezTo>
                  <a:pt x="2393" y="8585"/>
                  <a:pt x="1834" y="8013"/>
                  <a:pt x="1369" y="7406"/>
                </a:cubicBezTo>
                <a:cubicBezTo>
                  <a:pt x="905" y="6799"/>
                  <a:pt x="631" y="6251"/>
                  <a:pt x="488" y="5906"/>
                </a:cubicBezTo>
                <a:close/>
                <a:moveTo>
                  <a:pt x="5418" y="0"/>
                </a:moveTo>
                <a:cubicBezTo>
                  <a:pt x="5358" y="0"/>
                  <a:pt x="5322" y="12"/>
                  <a:pt x="5275" y="60"/>
                </a:cubicBezTo>
                <a:cubicBezTo>
                  <a:pt x="5263" y="72"/>
                  <a:pt x="4918" y="477"/>
                  <a:pt x="4406" y="1215"/>
                </a:cubicBezTo>
                <a:cubicBezTo>
                  <a:pt x="4263" y="1096"/>
                  <a:pt x="4144" y="977"/>
                  <a:pt x="4001" y="858"/>
                </a:cubicBezTo>
                <a:cubicBezTo>
                  <a:pt x="3989" y="846"/>
                  <a:pt x="3989" y="846"/>
                  <a:pt x="3965" y="846"/>
                </a:cubicBezTo>
                <a:cubicBezTo>
                  <a:pt x="3943" y="831"/>
                  <a:pt x="3917" y="824"/>
                  <a:pt x="3891" y="824"/>
                </a:cubicBezTo>
                <a:cubicBezTo>
                  <a:pt x="3833" y="824"/>
                  <a:pt x="3775" y="856"/>
                  <a:pt x="3751" y="905"/>
                </a:cubicBezTo>
                <a:cubicBezTo>
                  <a:pt x="3727" y="941"/>
                  <a:pt x="3417" y="1501"/>
                  <a:pt x="3108" y="2263"/>
                </a:cubicBezTo>
                <a:cubicBezTo>
                  <a:pt x="2679" y="3287"/>
                  <a:pt x="2453" y="4132"/>
                  <a:pt x="2453" y="4763"/>
                </a:cubicBezTo>
                <a:cubicBezTo>
                  <a:pt x="2453" y="6204"/>
                  <a:pt x="3489" y="7418"/>
                  <a:pt x="4882" y="7668"/>
                </a:cubicBezTo>
                <a:lnTo>
                  <a:pt x="4882" y="8966"/>
                </a:lnTo>
                <a:cubicBezTo>
                  <a:pt x="4846" y="8930"/>
                  <a:pt x="4798" y="8883"/>
                  <a:pt x="4763" y="8823"/>
                </a:cubicBezTo>
                <a:cubicBezTo>
                  <a:pt x="3989" y="7859"/>
                  <a:pt x="2572" y="6477"/>
                  <a:pt x="250" y="5394"/>
                </a:cubicBezTo>
                <a:cubicBezTo>
                  <a:pt x="230" y="5386"/>
                  <a:pt x="209" y="5382"/>
                  <a:pt x="188" y="5382"/>
                </a:cubicBezTo>
                <a:cubicBezTo>
                  <a:pt x="146" y="5382"/>
                  <a:pt x="103" y="5398"/>
                  <a:pt x="72" y="5430"/>
                </a:cubicBezTo>
                <a:cubicBezTo>
                  <a:pt x="24" y="5477"/>
                  <a:pt x="0" y="5537"/>
                  <a:pt x="12" y="5608"/>
                </a:cubicBezTo>
                <a:cubicBezTo>
                  <a:pt x="24" y="5644"/>
                  <a:pt x="250" y="6489"/>
                  <a:pt x="1072" y="7573"/>
                </a:cubicBezTo>
                <a:cubicBezTo>
                  <a:pt x="1548" y="8216"/>
                  <a:pt x="2120" y="8799"/>
                  <a:pt x="2798" y="9311"/>
                </a:cubicBezTo>
                <a:cubicBezTo>
                  <a:pt x="3405" y="9787"/>
                  <a:pt x="4108" y="10228"/>
                  <a:pt x="4858" y="10585"/>
                </a:cubicBezTo>
                <a:lnTo>
                  <a:pt x="4858" y="11323"/>
                </a:lnTo>
                <a:cubicBezTo>
                  <a:pt x="4858" y="11419"/>
                  <a:pt x="4941" y="11490"/>
                  <a:pt x="5025" y="11490"/>
                </a:cubicBezTo>
                <a:cubicBezTo>
                  <a:pt x="5120" y="11490"/>
                  <a:pt x="5191" y="11419"/>
                  <a:pt x="5191" y="11323"/>
                </a:cubicBezTo>
                <a:lnTo>
                  <a:pt x="5191" y="10740"/>
                </a:lnTo>
                <a:cubicBezTo>
                  <a:pt x="5310" y="10799"/>
                  <a:pt x="5441" y="10847"/>
                  <a:pt x="5572" y="10907"/>
                </a:cubicBezTo>
                <a:lnTo>
                  <a:pt x="5572" y="11335"/>
                </a:lnTo>
                <a:cubicBezTo>
                  <a:pt x="5572" y="11430"/>
                  <a:pt x="5656" y="11502"/>
                  <a:pt x="5739" y="11502"/>
                </a:cubicBezTo>
                <a:cubicBezTo>
                  <a:pt x="5834" y="11502"/>
                  <a:pt x="5906" y="11430"/>
                  <a:pt x="5906" y="11335"/>
                </a:cubicBezTo>
                <a:lnTo>
                  <a:pt x="5906" y="10597"/>
                </a:lnTo>
                <a:cubicBezTo>
                  <a:pt x="7989" y="9597"/>
                  <a:pt x="9192" y="8323"/>
                  <a:pt x="9835" y="7406"/>
                </a:cubicBezTo>
                <a:cubicBezTo>
                  <a:pt x="10549" y="6418"/>
                  <a:pt x="10740" y="5656"/>
                  <a:pt x="10752" y="5620"/>
                </a:cubicBezTo>
                <a:cubicBezTo>
                  <a:pt x="10823" y="5549"/>
                  <a:pt x="10799" y="5489"/>
                  <a:pt x="10740" y="5442"/>
                </a:cubicBezTo>
                <a:cubicBezTo>
                  <a:pt x="10717" y="5419"/>
                  <a:pt x="10675" y="5411"/>
                  <a:pt x="10633" y="5411"/>
                </a:cubicBezTo>
                <a:cubicBezTo>
                  <a:pt x="10608" y="5411"/>
                  <a:pt x="10583" y="5413"/>
                  <a:pt x="10561" y="5418"/>
                </a:cubicBezTo>
                <a:cubicBezTo>
                  <a:pt x="8227" y="6489"/>
                  <a:pt x="6799" y="7882"/>
                  <a:pt x="5953" y="8966"/>
                </a:cubicBezTo>
                <a:lnTo>
                  <a:pt x="5953" y="7668"/>
                </a:lnTo>
                <a:cubicBezTo>
                  <a:pt x="7335" y="7406"/>
                  <a:pt x="8370" y="6204"/>
                  <a:pt x="8370" y="4763"/>
                </a:cubicBezTo>
                <a:cubicBezTo>
                  <a:pt x="8370" y="4120"/>
                  <a:pt x="8156" y="3287"/>
                  <a:pt x="7716" y="2263"/>
                </a:cubicBezTo>
                <a:cubicBezTo>
                  <a:pt x="7406" y="1501"/>
                  <a:pt x="7084" y="941"/>
                  <a:pt x="7084" y="905"/>
                </a:cubicBezTo>
                <a:cubicBezTo>
                  <a:pt x="7052" y="856"/>
                  <a:pt x="6991" y="824"/>
                  <a:pt x="6933" y="824"/>
                </a:cubicBezTo>
                <a:cubicBezTo>
                  <a:pt x="6907" y="824"/>
                  <a:pt x="6881" y="831"/>
                  <a:pt x="6858" y="846"/>
                </a:cubicBezTo>
                <a:cubicBezTo>
                  <a:pt x="6846" y="846"/>
                  <a:pt x="6846" y="858"/>
                  <a:pt x="6823" y="858"/>
                </a:cubicBezTo>
                <a:lnTo>
                  <a:pt x="6430" y="1215"/>
                </a:lnTo>
                <a:cubicBezTo>
                  <a:pt x="5906" y="477"/>
                  <a:pt x="5560" y="72"/>
                  <a:pt x="5549" y="60"/>
                </a:cubicBezTo>
                <a:cubicBezTo>
                  <a:pt x="5513" y="12"/>
                  <a:pt x="5477" y="0"/>
                  <a:pt x="5418"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85" name="Google Shape;11926;p81">
            <a:extLst>
              <a:ext uri="{FF2B5EF4-FFF2-40B4-BE49-F238E27FC236}">
                <a16:creationId xmlns:a16="http://schemas.microsoft.com/office/drawing/2014/main" id="{E5AD68DC-9C39-E4EE-4F97-8013242D2527}"/>
              </a:ext>
            </a:extLst>
          </p:cNvPr>
          <p:cNvSpPr/>
          <p:nvPr/>
        </p:nvSpPr>
        <p:spPr>
          <a:xfrm>
            <a:off x="11612832" y="5925748"/>
            <a:ext cx="578432" cy="737024"/>
          </a:xfrm>
          <a:custGeom>
            <a:avLst/>
            <a:gdLst/>
            <a:ahLst/>
            <a:cxnLst/>
            <a:rect l="l" t="t" r="r" b="b"/>
            <a:pathLst>
              <a:path w="9038" h="11516" extrusionOk="0">
                <a:moveTo>
                  <a:pt x="6103" y="573"/>
                </a:moveTo>
                <a:cubicBezTo>
                  <a:pt x="6692" y="573"/>
                  <a:pt x="7223" y="753"/>
                  <a:pt x="7645" y="1110"/>
                </a:cubicBezTo>
                <a:cubicBezTo>
                  <a:pt x="8252" y="1633"/>
                  <a:pt x="8585" y="2479"/>
                  <a:pt x="8597" y="3515"/>
                </a:cubicBezTo>
                <a:cubicBezTo>
                  <a:pt x="8192" y="2788"/>
                  <a:pt x="7585" y="2122"/>
                  <a:pt x="6847" y="1633"/>
                </a:cubicBezTo>
                <a:cubicBezTo>
                  <a:pt x="6144" y="1169"/>
                  <a:pt x="5382" y="919"/>
                  <a:pt x="4728" y="895"/>
                </a:cubicBezTo>
                <a:cubicBezTo>
                  <a:pt x="4894" y="812"/>
                  <a:pt x="5061" y="752"/>
                  <a:pt x="5240" y="693"/>
                </a:cubicBezTo>
                <a:cubicBezTo>
                  <a:pt x="5537" y="613"/>
                  <a:pt x="5826" y="573"/>
                  <a:pt x="6103" y="573"/>
                </a:cubicBezTo>
                <a:close/>
                <a:moveTo>
                  <a:pt x="1394" y="1205"/>
                </a:moveTo>
                <a:cubicBezTo>
                  <a:pt x="1465" y="2598"/>
                  <a:pt x="1680" y="5098"/>
                  <a:pt x="2263" y="7063"/>
                </a:cubicBezTo>
                <a:cubicBezTo>
                  <a:pt x="2144" y="7360"/>
                  <a:pt x="2084" y="7670"/>
                  <a:pt x="2037" y="7944"/>
                </a:cubicBezTo>
                <a:cubicBezTo>
                  <a:pt x="1739" y="7051"/>
                  <a:pt x="1465" y="6194"/>
                  <a:pt x="1263" y="5455"/>
                </a:cubicBezTo>
                <a:cubicBezTo>
                  <a:pt x="1049" y="3705"/>
                  <a:pt x="1168" y="2384"/>
                  <a:pt x="1322" y="1586"/>
                </a:cubicBezTo>
                <a:cubicBezTo>
                  <a:pt x="1346" y="1443"/>
                  <a:pt x="1370" y="1324"/>
                  <a:pt x="1394" y="1205"/>
                </a:cubicBezTo>
                <a:close/>
                <a:moveTo>
                  <a:pt x="1503" y="0"/>
                </a:moveTo>
                <a:cubicBezTo>
                  <a:pt x="1439" y="0"/>
                  <a:pt x="1377" y="45"/>
                  <a:pt x="1334" y="109"/>
                </a:cubicBezTo>
                <a:cubicBezTo>
                  <a:pt x="1322" y="121"/>
                  <a:pt x="1108" y="598"/>
                  <a:pt x="965" y="1526"/>
                </a:cubicBezTo>
                <a:cubicBezTo>
                  <a:pt x="870" y="2074"/>
                  <a:pt x="787" y="2848"/>
                  <a:pt x="799" y="3836"/>
                </a:cubicBezTo>
                <a:cubicBezTo>
                  <a:pt x="537" y="2788"/>
                  <a:pt x="418" y="2145"/>
                  <a:pt x="394" y="2133"/>
                </a:cubicBezTo>
                <a:cubicBezTo>
                  <a:pt x="382" y="2050"/>
                  <a:pt x="310" y="2003"/>
                  <a:pt x="215" y="2003"/>
                </a:cubicBezTo>
                <a:cubicBezTo>
                  <a:pt x="132" y="2003"/>
                  <a:pt x="72" y="2074"/>
                  <a:pt x="60" y="2169"/>
                </a:cubicBezTo>
                <a:cubicBezTo>
                  <a:pt x="60" y="2181"/>
                  <a:pt x="1" y="3324"/>
                  <a:pt x="144" y="5039"/>
                </a:cubicBezTo>
                <a:cubicBezTo>
                  <a:pt x="299" y="6610"/>
                  <a:pt x="668" y="8991"/>
                  <a:pt x="1608" y="11408"/>
                </a:cubicBezTo>
                <a:cubicBezTo>
                  <a:pt x="1632" y="11468"/>
                  <a:pt x="1692" y="11516"/>
                  <a:pt x="1763" y="11516"/>
                </a:cubicBezTo>
                <a:cubicBezTo>
                  <a:pt x="1787" y="11516"/>
                  <a:pt x="1811" y="11516"/>
                  <a:pt x="1823" y="11492"/>
                </a:cubicBezTo>
                <a:cubicBezTo>
                  <a:pt x="1918" y="11468"/>
                  <a:pt x="1965" y="11361"/>
                  <a:pt x="1918" y="11277"/>
                </a:cubicBezTo>
                <a:cubicBezTo>
                  <a:pt x="989" y="8908"/>
                  <a:pt x="620" y="6551"/>
                  <a:pt x="477" y="5003"/>
                </a:cubicBezTo>
                <a:cubicBezTo>
                  <a:pt x="429" y="4503"/>
                  <a:pt x="394" y="4050"/>
                  <a:pt x="382" y="3669"/>
                </a:cubicBezTo>
                <a:lnTo>
                  <a:pt x="382" y="3669"/>
                </a:lnTo>
                <a:cubicBezTo>
                  <a:pt x="691" y="4931"/>
                  <a:pt x="1227" y="6896"/>
                  <a:pt x="2037" y="9099"/>
                </a:cubicBezTo>
                <a:cubicBezTo>
                  <a:pt x="2056" y="9175"/>
                  <a:pt x="2128" y="9213"/>
                  <a:pt x="2193" y="9213"/>
                </a:cubicBezTo>
                <a:cubicBezTo>
                  <a:pt x="2209" y="9213"/>
                  <a:pt x="2225" y="9211"/>
                  <a:pt x="2239" y="9206"/>
                </a:cubicBezTo>
                <a:cubicBezTo>
                  <a:pt x="2334" y="9170"/>
                  <a:pt x="2382" y="9075"/>
                  <a:pt x="2346" y="8991"/>
                </a:cubicBezTo>
                <a:lnTo>
                  <a:pt x="2263" y="8730"/>
                </a:lnTo>
                <a:cubicBezTo>
                  <a:pt x="2263" y="8670"/>
                  <a:pt x="2287" y="8075"/>
                  <a:pt x="2454" y="7467"/>
                </a:cubicBezTo>
                <a:cubicBezTo>
                  <a:pt x="2596" y="6896"/>
                  <a:pt x="2894" y="6194"/>
                  <a:pt x="3466" y="6098"/>
                </a:cubicBezTo>
                <a:cubicBezTo>
                  <a:pt x="3510" y="6089"/>
                  <a:pt x="3557" y="6084"/>
                  <a:pt x="3607" y="6084"/>
                </a:cubicBezTo>
                <a:cubicBezTo>
                  <a:pt x="4169" y="6084"/>
                  <a:pt x="5061" y="6699"/>
                  <a:pt x="6144" y="7837"/>
                </a:cubicBezTo>
                <a:cubicBezTo>
                  <a:pt x="6430" y="8134"/>
                  <a:pt x="6680" y="8432"/>
                  <a:pt x="6918" y="8694"/>
                </a:cubicBezTo>
                <a:cubicBezTo>
                  <a:pt x="6692" y="8539"/>
                  <a:pt x="6454" y="8337"/>
                  <a:pt x="6216" y="8158"/>
                </a:cubicBezTo>
                <a:cubicBezTo>
                  <a:pt x="5656" y="7741"/>
                  <a:pt x="5180" y="7420"/>
                  <a:pt x="4787" y="7194"/>
                </a:cubicBezTo>
                <a:cubicBezTo>
                  <a:pt x="4227" y="6854"/>
                  <a:pt x="3961" y="6782"/>
                  <a:pt x="3806" y="6782"/>
                </a:cubicBezTo>
                <a:cubicBezTo>
                  <a:pt x="3776" y="6782"/>
                  <a:pt x="3750" y="6785"/>
                  <a:pt x="3728" y="6789"/>
                </a:cubicBezTo>
                <a:cubicBezTo>
                  <a:pt x="3489" y="6836"/>
                  <a:pt x="3239" y="7122"/>
                  <a:pt x="2954" y="8872"/>
                </a:cubicBezTo>
                <a:cubicBezTo>
                  <a:pt x="2882" y="9325"/>
                  <a:pt x="2823" y="9765"/>
                  <a:pt x="2775" y="10111"/>
                </a:cubicBezTo>
                <a:cubicBezTo>
                  <a:pt x="2715" y="9968"/>
                  <a:pt x="2680" y="9825"/>
                  <a:pt x="2620" y="9682"/>
                </a:cubicBezTo>
                <a:cubicBezTo>
                  <a:pt x="2592" y="9606"/>
                  <a:pt x="2517" y="9568"/>
                  <a:pt x="2446" y="9568"/>
                </a:cubicBezTo>
                <a:cubicBezTo>
                  <a:pt x="2428" y="9568"/>
                  <a:pt x="2411" y="9570"/>
                  <a:pt x="2394" y="9575"/>
                </a:cubicBezTo>
                <a:cubicBezTo>
                  <a:pt x="2299" y="9611"/>
                  <a:pt x="2263" y="9706"/>
                  <a:pt x="2287" y="9801"/>
                </a:cubicBezTo>
                <a:cubicBezTo>
                  <a:pt x="2501" y="10349"/>
                  <a:pt x="2715" y="10885"/>
                  <a:pt x="2930" y="11408"/>
                </a:cubicBezTo>
                <a:cubicBezTo>
                  <a:pt x="2954" y="11468"/>
                  <a:pt x="3013" y="11516"/>
                  <a:pt x="3073" y="11516"/>
                </a:cubicBezTo>
                <a:cubicBezTo>
                  <a:pt x="3096" y="11516"/>
                  <a:pt x="3120" y="11516"/>
                  <a:pt x="3132" y="11492"/>
                </a:cubicBezTo>
                <a:cubicBezTo>
                  <a:pt x="3227" y="11468"/>
                  <a:pt x="3251" y="11361"/>
                  <a:pt x="3227" y="11277"/>
                </a:cubicBezTo>
                <a:cubicBezTo>
                  <a:pt x="3156" y="11111"/>
                  <a:pt x="3096" y="10932"/>
                  <a:pt x="3013" y="10765"/>
                </a:cubicBezTo>
                <a:cubicBezTo>
                  <a:pt x="3037" y="10646"/>
                  <a:pt x="3108" y="9825"/>
                  <a:pt x="3239" y="8980"/>
                </a:cubicBezTo>
                <a:cubicBezTo>
                  <a:pt x="3513" y="7325"/>
                  <a:pt x="3728" y="7122"/>
                  <a:pt x="3763" y="7086"/>
                </a:cubicBezTo>
                <a:cubicBezTo>
                  <a:pt x="3811" y="7086"/>
                  <a:pt x="3989" y="7110"/>
                  <a:pt x="4585" y="7444"/>
                </a:cubicBezTo>
                <a:cubicBezTo>
                  <a:pt x="4954" y="7670"/>
                  <a:pt x="5430" y="8003"/>
                  <a:pt x="5978" y="8396"/>
                </a:cubicBezTo>
                <a:cubicBezTo>
                  <a:pt x="6930" y="9099"/>
                  <a:pt x="7811" y="9825"/>
                  <a:pt x="7823" y="9825"/>
                </a:cubicBezTo>
                <a:cubicBezTo>
                  <a:pt x="7851" y="9853"/>
                  <a:pt x="7890" y="9865"/>
                  <a:pt x="7929" y="9865"/>
                </a:cubicBezTo>
                <a:cubicBezTo>
                  <a:pt x="7973" y="9865"/>
                  <a:pt x="8018" y="9850"/>
                  <a:pt x="8049" y="9825"/>
                </a:cubicBezTo>
                <a:cubicBezTo>
                  <a:pt x="8109" y="9765"/>
                  <a:pt x="8121" y="9682"/>
                  <a:pt x="8061" y="9611"/>
                </a:cubicBezTo>
                <a:cubicBezTo>
                  <a:pt x="8049" y="9587"/>
                  <a:pt x="7287" y="8551"/>
                  <a:pt x="6371" y="7563"/>
                </a:cubicBezTo>
                <a:cubicBezTo>
                  <a:pt x="5203" y="6341"/>
                  <a:pt x="4276" y="5718"/>
                  <a:pt x="3591" y="5718"/>
                </a:cubicBezTo>
                <a:cubicBezTo>
                  <a:pt x="3514" y="5718"/>
                  <a:pt x="3441" y="5726"/>
                  <a:pt x="3370" y="5741"/>
                </a:cubicBezTo>
                <a:cubicBezTo>
                  <a:pt x="3013" y="5813"/>
                  <a:pt x="2751" y="6051"/>
                  <a:pt x="2537" y="6348"/>
                </a:cubicBezTo>
                <a:cubicBezTo>
                  <a:pt x="2537" y="6253"/>
                  <a:pt x="2537" y="6170"/>
                  <a:pt x="2561" y="6063"/>
                </a:cubicBezTo>
                <a:cubicBezTo>
                  <a:pt x="2680" y="5693"/>
                  <a:pt x="3108" y="4527"/>
                  <a:pt x="3835" y="3753"/>
                </a:cubicBezTo>
                <a:cubicBezTo>
                  <a:pt x="4035" y="3686"/>
                  <a:pt x="4236" y="3648"/>
                  <a:pt x="4428" y="3648"/>
                </a:cubicBezTo>
                <a:cubicBezTo>
                  <a:pt x="4510" y="3648"/>
                  <a:pt x="4590" y="3655"/>
                  <a:pt x="4668" y="3669"/>
                </a:cubicBezTo>
                <a:cubicBezTo>
                  <a:pt x="4676" y="3670"/>
                  <a:pt x="4684" y="3671"/>
                  <a:pt x="4692" y="3671"/>
                </a:cubicBezTo>
                <a:cubicBezTo>
                  <a:pt x="4777" y="3671"/>
                  <a:pt x="4848" y="3613"/>
                  <a:pt x="4859" y="3515"/>
                </a:cubicBezTo>
                <a:cubicBezTo>
                  <a:pt x="4871" y="3431"/>
                  <a:pt x="4823" y="3336"/>
                  <a:pt x="4716" y="3324"/>
                </a:cubicBezTo>
                <a:cubicBezTo>
                  <a:pt x="4632" y="3316"/>
                  <a:pt x="4547" y="3307"/>
                  <a:pt x="4463" y="3307"/>
                </a:cubicBezTo>
                <a:cubicBezTo>
                  <a:pt x="4428" y="3307"/>
                  <a:pt x="4393" y="3309"/>
                  <a:pt x="4359" y="3312"/>
                </a:cubicBezTo>
                <a:cubicBezTo>
                  <a:pt x="4597" y="3157"/>
                  <a:pt x="4847" y="3074"/>
                  <a:pt x="5109" y="3038"/>
                </a:cubicBezTo>
                <a:cubicBezTo>
                  <a:pt x="5184" y="3031"/>
                  <a:pt x="5258" y="3027"/>
                  <a:pt x="5330" y="3027"/>
                </a:cubicBezTo>
                <a:cubicBezTo>
                  <a:pt x="5831" y="3027"/>
                  <a:pt x="6264" y="3205"/>
                  <a:pt x="6597" y="3538"/>
                </a:cubicBezTo>
                <a:cubicBezTo>
                  <a:pt x="7335" y="4265"/>
                  <a:pt x="7538" y="5622"/>
                  <a:pt x="7585" y="6551"/>
                </a:cubicBezTo>
                <a:cubicBezTo>
                  <a:pt x="7514" y="6348"/>
                  <a:pt x="7407" y="6122"/>
                  <a:pt x="7299" y="5896"/>
                </a:cubicBezTo>
                <a:cubicBezTo>
                  <a:pt x="6752" y="4741"/>
                  <a:pt x="6121" y="3967"/>
                  <a:pt x="5430" y="3574"/>
                </a:cubicBezTo>
                <a:cubicBezTo>
                  <a:pt x="5404" y="3563"/>
                  <a:pt x="5377" y="3558"/>
                  <a:pt x="5351" y="3558"/>
                </a:cubicBezTo>
                <a:cubicBezTo>
                  <a:pt x="5292" y="3558"/>
                  <a:pt x="5237" y="3584"/>
                  <a:pt x="5204" y="3634"/>
                </a:cubicBezTo>
                <a:cubicBezTo>
                  <a:pt x="5156" y="3717"/>
                  <a:pt x="5192" y="3812"/>
                  <a:pt x="5263" y="3860"/>
                </a:cubicBezTo>
                <a:cubicBezTo>
                  <a:pt x="6776" y="4693"/>
                  <a:pt x="7585" y="7563"/>
                  <a:pt x="7597" y="7598"/>
                </a:cubicBezTo>
                <a:cubicBezTo>
                  <a:pt x="7609" y="7670"/>
                  <a:pt x="7692" y="7718"/>
                  <a:pt x="7764" y="7718"/>
                </a:cubicBezTo>
                <a:lnTo>
                  <a:pt x="7776" y="7718"/>
                </a:lnTo>
                <a:cubicBezTo>
                  <a:pt x="7847" y="7694"/>
                  <a:pt x="7930" y="7646"/>
                  <a:pt x="7930" y="7563"/>
                </a:cubicBezTo>
                <a:cubicBezTo>
                  <a:pt x="7930" y="7539"/>
                  <a:pt x="7990" y="6825"/>
                  <a:pt x="7883" y="5932"/>
                </a:cubicBezTo>
                <a:cubicBezTo>
                  <a:pt x="7752" y="4717"/>
                  <a:pt x="7395" y="3824"/>
                  <a:pt x="6835" y="3288"/>
                </a:cubicBezTo>
                <a:cubicBezTo>
                  <a:pt x="6432" y="2896"/>
                  <a:pt x="5926" y="2683"/>
                  <a:pt x="5315" y="2683"/>
                </a:cubicBezTo>
                <a:cubicBezTo>
                  <a:pt x="5240" y="2683"/>
                  <a:pt x="5163" y="2687"/>
                  <a:pt x="5085" y="2693"/>
                </a:cubicBezTo>
                <a:cubicBezTo>
                  <a:pt x="4620" y="2741"/>
                  <a:pt x="4192" y="2955"/>
                  <a:pt x="3787" y="3324"/>
                </a:cubicBezTo>
                <a:cubicBezTo>
                  <a:pt x="3477" y="3610"/>
                  <a:pt x="3180" y="3991"/>
                  <a:pt x="2894" y="4467"/>
                </a:cubicBezTo>
                <a:cubicBezTo>
                  <a:pt x="2811" y="4622"/>
                  <a:pt x="2727" y="4765"/>
                  <a:pt x="2656" y="4920"/>
                </a:cubicBezTo>
                <a:cubicBezTo>
                  <a:pt x="2692" y="4670"/>
                  <a:pt x="2727" y="4408"/>
                  <a:pt x="2787" y="4146"/>
                </a:cubicBezTo>
                <a:cubicBezTo>
                  <a:pt x="2977" y="3276"/>
                  <a:pt x="3239" y="2562"/>
                  <a:pt x="3585" y="2014"/>
                </a:cubicBezTo>
                <a:cubicBezTo>
                  <a:pt x="3739" y="1752"/>
                  <a:pt x="3918" y="1526"/>
                  <a:pt x="4132" y="1336"/>
                </a:cubicBezTo>
                <a:cubicBezTo>
                  <a:pt x="4291" y="1291"/>
                  <a:pt x="4463" y="1270"/>
                  <a:pt x="4645" y="1270"/>
                </a:cubicBezTo>
                <a:cubicBezTo>
                  <a:pt x="5245" y="1270"/>
                  <a:pt x="5949" y="1505"/>
                  <a:pt x="6597" y="1943"/>
                </a:cubicBezTo>
                <a:cubicBezTo>
                  <a:pt x="7526" y="2550"/>
                  <a:pt x="8204" y="3431"/>
                  <a:pt x="8490" y="4372"/>
                </a:cubicBezTo>
                <a:cubicBezTo>
                  <a:pt x="8520" y="4432"/>
                  <a:pt x="8568" y="4484"/>
                  <a:pt x="8632" y="4484"/>
                </a:cubicBezTo>
                <a:cubicBezTo>
                  <a:pt x="8644" y="4484"/>
                  <a:pt x="8656" y="4483"/>
                  <a:pt x="8669" y="4479"/>
                </a:cubicBezTo>
                <a:cubicBezTo>
                  <a:pt x="8740" y="4479"/>
                  <a:pt x="8823" y="4408"/>
                  <a:pt x="8823" y="4336"/>
                </a:cubicBezTo>
                <a:cubicBezTo>
                  <a:pt x="9038" y="2824"/>
                  <a:pt x="8669" y="1586"/>
                  <a:pt x="7835" y="871"/>
                </a:cubicBezTo>
                <a:cubicBezTo>
                  <a:pt x="7351" y="452"/>
                  <a:pt x="6757" y="240"/>
                  <a:pt x="6102" y="240"/>
                </a:cubicBezTo>
                <a:cubicBezTo>
                  <a:pt x="5791" y="240"/>
                  <a:pt x="5466" y="287"/>
                  <a:pt x="5132" y="383"/>
                </a:cubicBezTo>
                <a:cubicBezTo>
                  <a:pt x="4394" y="574"/>
                  <a:pt x="3799" y="1062"/>
                  <a:pt x="3347" y="1824"/>
                </a:cubicBezTo>
                <a:cubicBezTo>
                  <a:pt x="2989" y="2419"/>
                  <a:pt x="2704" y="3157"/>
                  <a:pt x="2513" y="4074"/>
                </a:cubicBezTo>
                <a:cubicBezTo>
                  <a:pt x="2382" y="4693"/>
                  <a:pt x="2323" y="5301"/>
                  <a:pt x="2275" y="5801"/>
                </a:cubicBezTo>
                <a:cubicBezTo>
                  <a:pt x="1727" y="3181"/>
                  <a:pt x="1668" y="205"/>
                  <a:pt x="1668" y="169"/>
                </a:cubicBezTo>
                <a:cubicBezTo>
                  <a:pt x="1668" y="98"/>
                  <a:pt x="1608" y="26"/>
                  <a:pt x="1525" y="2"/>
                </a:cubicBezTo>
                <a:cubicBezTo>
                  <a:pt x="1517" y="1"/>
                  <a:pt x="1510" y="0"/>
                  <a:pt x="1503"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86" name="Google Shape;11927;p81">
            <a:extLst>
              <a:ext uri="{FF2B5EF4-FFF2-40B4-BE49-F238E27FC236}">
                <a16:creationId xmlns:a16="http://schemas.microsoft.com/office/drawing/2014/main" id="{8031A5E5-9D28-BA18-965E-C4ADF0AA483D}"/>
              </a:ext>
            </a:extLst>
          </p:cNvPr>
          <p:cNvGrpSpPr/>
          <p:nvPr/>
        </p:nvGrpSpPr>
        <p:grpSpPr>
          <a:xfrm>
            <a:off x="12625568" y="5925108"/>
            <a:ext cx="740736" cy="736128"/>
            <a:chOff x="6340653" y="2886354"/>
            <a:chExt cx="370368" cy="368064"/>
          </a:xfrm>
          <a:solidFill>
            <a:srgbClr val="00B050"/>
          </a:solidFill>
        </p:grpSpPr>
        <p:sp>
          <p:nvSpPr>
            <p:cNvPr id="87" name="Google Shape;11928;p81">
              <a:extLst>
                <a:ext uri="{FF2B5EF4-FFF2-40B4-BE49-F238E27FC236}">
                  <a16:creationId xmlns:a16="http://schemas.microsoft.com/office/drawing/2014/main" id="{62BECB25-3A86-A8DD-3651-6F5C7F2F2106}"/>
                </a:ext>
              </a:extLst>
            </p:cNvPr>
            <p:cNvSpPr/>
            <p:nvPr/>
          </p:nvSpPr>
          <p:spPr>
            <a:xfrm>
              <a:off x="6521229" y="2938162"/>
              <a:ext cx="10720" cy="16416"/>
            </a:xfrm>
            <a:custGeom>
              <a:avLst/>
              <a:gdLst/>
              <a:ahLst/>
              <a:cxnLst/>
              <a:rect l="l" t="t" r="r" b="b"/>
              <a:pathLst>
                <a:path w="335" h="513" extrusionOk="0">
                  <a:moveTo>
                    <a:pt x="168" y="1"/>
                  </a:moveTo>
                  <a:cubicBezTo>
                    <a:pt x="84" y="1"/>
                    <a:pt x="1" y="84"/>
                    <a:pt x="1" y="167"/>
                  </a:cubicBezTo>
                  <a:lnTo>
                    <a:pt x="1" y="346"/>
                  </a:lnTo>
                  <a:cubicBezTo>
                    <a:pt x="1" y="441"/>
                    <a:pt x="84" y="513"/>
                    <a:pt x="168" y="513"/>
                  </a:cubicBezTo>
                  <a:cubicBezTo>
                    <a:pt x="263" y="513"/>
                    <a:pt x="334" y="441"/>
                    <a:pt x="334" y="346"/>
                  </a:cubicBezTo>
                  <a:lnTo>
                    <a:pt x="334" y="167"/>
                  </a:lnTo>
                  <a:cubicBezTo>
                    <a:pt x="334" y="84"/>
                    <a:pt x="263" y="1"/>
                    <a:pt x="16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88" name="Google Shape;11929;p81">
              <a:extLst>
                <a:ext uri="{FF2B5EF4-FFF2-40B4-BE49-F238E27FC236}">
                  <a16:creationId xmlns:a16="http://schemas.microsoft.com/office/drawing/2014/main" id="{ADFED024-1F37-844D-8B3D-D255EC0654DA}"/>
                </a:ext>
              </a:extLst>
            </p:cNvPr>
            <p:cNvSpPr/>
            <p:nvPr/>
          </p:nvSpPr>
          <p:spPr>
            <a:xfrm>
              <a:off x="6647725" y="3010258"/>
              <a:ext cx="17568" cy="16704"/>
            </a:xfrm>
            <a:custGeom>
              <a:avLst/>
              <a:gdLst/>
              <a:ahLst/>
              <a:cxnLst/>
              <a:rect l="l" t="t" r="r" b="b"/>
              <a:pathLst>
                <a:path w="549" h="522" extrusionOk="0">
                  <a:moveTo>
                    <a:pt x="349" y="1"/>
                  </a:moveTo>
                  <a:cubicBezTo>
                    <a:pt x="307" y="1"/>
                    <a:pt x="269" y="16"/>
                    <a:pt x="239" y="46"/>
                  </a:cubicBezTo>
                  <a:lnTo>
                    <a:pt x="60" y="236"/>
                  </a:lnTo>
                  <a:cubicBezTo>
                    <a:pt x="1" y="307"/>
                    <a:pt x="1" y="415"/>
                    <a:pt x="60" y="474"/>
                  </a:cubicBezTo>
                  <a:cubicBezTo>
                    <a:pt x="84" y="510"/>
                    <a:pt x="132" y="522"/>
                    <a:pt x="179" y="522"/>
                  </a:cubicBezTo>
                  <a:cubicBezTo>
                    <a:pt x="215" y="522"/>
                    <a:pt x="263" y="498"/>
                    <a:pt x="298" y="462"/>
                  </a:cubicBezTo>
                  <a:lnTo>
                    <a:pt x="477" y="260"/>
                  </a:lnTo>
                  <a:cubicBezTo>
                    <a:pt x="548" y="224"/>
                    <a:pt x="536" y="105"/>
                    <a:pt x="477" y="46"/>
                  </a:cubicBezTo>
                  <a:cubicBezTo>
                    <a:pt x="435" y="16"/>
                    <a:pt x="391" y="1"/>
                    <a:pt x="34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89" name="Google Shape;11930;p81">
              <a:extLst>
                <a:ext uri="{FF2B5EF4-FFF2-40B4-BE49-F238E27FC236}">
                  <a16:creationId xmlns:a16="http://schemas.microsoft.com/office/drawing/2014/main" id="{0F28F123-3548-0084-88C7-A1F57D6412BC}"/>
                </a:ext>
              </a:extLst>
            </p:cNvPr>
            <p:cNvSpPr/>
            <p:nvPr/>
          </p:nvSpPr>
          <p:spPr>
            <a:xfrm>
              <a:off x="6635533" y="3166354"/>
              <a:ext cx="17952" cy="11872"/>
            </a:xfrm>
            <a:custGeom>
              <a:avLst/>
              <a:gdLst/>
              <a:ahLst/>
              <a:cxnLst/>
              <a:rect l="l" t="t" r="r" b="b"/>
              <a:pathLst>
                <a:path w="561" h="371" extrusionOk="0">
                  <a:moveTo>
                    <a:pt x="194" y="0"/>
                  </a:moveTo>
                  <a:cubicBezTo>
                    <a:pt x="108" y="0"/>
                    <a:pt x="36" y="67"/>
                    <a:pt x="25" y="144"/>
                  </a:cubicBezTo>
                  <a:cubicBezTo>
                    <a:pt x="1" y="240"/>
                    <a:pt x="84" y="335"/>
                    <a:pt x="167" y="347"/>
                  </a:cubicBezTo>
                  <a:lnTo>
                    <a:pt x="358" y="371"/>
                  </a:lnTo>
                  <a:lnTo>
                    <a:pt x="394" y="371"/>
                  </a:lnTo>
                  <a:cubicBezTo>
                    <a:pt x="477" y="371"/>
                    <a:pt x="536" y="311"/>
                    <a:pt x="560" y="228"/>
                  </a:cubicBezTo>
                  <a:cubicBezTo>
                    <a:pt x="560" y="121"/>
                    <a:pt x="501" y="37"/>
                    <a:pt x="406" y="37"/>
                  </a:cubicBezTo>
                  <a:lnTo>
                    <a:pt x="215" y="1"/>
                  </a:lnTo>
                  <a:cubicBezTo>
                    <a:pt x="208" y="1"/>
                    <a:pt x="201" y="0"/>
                    <a:pt x="19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90" name="Google Shape;11931;p81">
              <a:extLst>
                <a:ext uri="{FF2B5EF4-FFF2-40B4-BE49-F238E27FC236}">
                  <a16:creationId xmlns:a16="http://schemas.microsoft.com/office/drawing/2014/main" id="{61F930DF-3A4C-A2B7-566E-99866DEE672B}"/>
                </a:ext>
              </a:extLst>
            </p:cNvPr>
            <p:cNvSpPr/>
            <p:nvPr/>
          </p:nvSpPr>
          <p:spPr>
            <a:xfrm>
              <a:off x="6387885" y="3009970"/>
              <a:ext cx="18336" cy="17376"/>
            </a:xfrm>
            <a:custGeom>
              <a:avLst/>
              <a:gdLst/>
              <a:ahLst/>
              <a:cxnLst/>
              <a:rect l="l" t="t" r="r" b="b"/>
              <a:pathLst>
                <a:path w="573" h="543" extrusionOk="0">
                  <a:moveTo>
                    <a:pt x="208" y="1"/>
                  </a:moveTo>
                  <a:cubicBezTo>
                    <a:pt x="164" y="1"/>
                    <a:pt x="120" y="19"/>
                    <a:pt x="84" y="55"/>
                  </a:cubicBezTo>
                  <a:cubicBezTo>
                    <a:pt x="1" y="114"/>
                    <a:pt x="1" y="221"/>
                    <a:pt x="84" y="293"/>
                  </a:cubicBezTo>
                  <a:lnTo>
                    <a:pt x="263" y="483"/>
                  </a:lnTo>
                  <a:cubicBezTo>
                    <a:pt x="286" y="519"/>
                    <a:pt x="334" y="543"/>
                    <a:pt x="382" y="543"/>
                  </a:cubicBezTo>
                  <a:cubicBezTo>
                    <a:pt x="417" y="543"/>
                    <a:pt x="465" y="531"/>
                    <a:pt x="501" y="495"/>
                  </a:cubicBezTo>
                  <a:cubicBezTo>
                    <a:pt x="560" y="424"/>
                    <a:pt x="572" y="316"/>
                    <a:pt x="501" y="245"/>
                  </a:cubicBezTo>
                  <a:lnTo>
                    <a:pt x="322" y="55"/>
                  </a:lnTo>
                  <a:cubicBezTo>
                    <a:pt x="292" y="19"/>
                    <a:pt x="251" y="1"/>
                    <a:pt x="20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91" name="Google Shape;11932;p81">
              <a:extLst>
                <a:ext uri="{FF2B5EF4-FFF2-40B4-BE49-F238E27FC236}">
                  <a16:creationId xmlns:a16="http://schemas.microsoft.com/office/drawing/2014/main" id="{57184297-57FA-62CA-DECD-826406B221CB}"/>
                </a:ext>
              </a:extLst>
            </p:cNvPr>
            <p:cNvSpPr/>
            <p:nvPr/>
          </p:nvSpPr>
          <p:spPr>
            <a:xfrm>
              <a:off x="6398925" y="3166354"/>
              <a:ext cx="18336" cy="11872"/>
            </a:xfrm>
            <a:custGeom>
              <a:avLst/>
              <a:gdLst/>
              <a:ahLst/>
              <a:cxnLst/>
              <a:rect l="l" t="t" r="r" b="b"/>
              <a:pathLst>
                <a:path w="573" h="371" extrusionOk="0">
                  <a:moveTo>
                    <a:pt x="379" y="0"/>
                  </a:moveTo>
                  <a:cubicBezTo>
                    <a:pt x="372" y="0"/>
                    <a:pt x="365" y="1"/>
                    <a:pt x="358" y="1"/>
                  </a:cubicBezTo>
                  <a:lnTo>
                    <a:pt x="168" y="37"/>
                  </a:lnTo>
                  <a:cubicBezTo>
                    <a:pt x="72" y="49"/>
                    <a:pt x="1" y="132"/>
                    <a:pt x="13" y="228"/>
                  </a:cubicBezTo>
                  <a:cubicBezTo>
                    <a:pt x="37" y="311"/>
                    <a:pt x="108" y="371"/>
                    <a:pt x="180" y="371"/>
                  </a:cubicBezTo>
                  <a:lnTo>
                    <a:pt x="215" y="371"/>
                  </a:lnTo>
                  <a:lnTo>
                    <a:pt x="406" y="347"/>
                  </a:lnTo>
                  <a:cubicBezTo>
                    <a:pt x="513" y="311"/>
                    <a:pt x="572" y="240"/>
                    <a:pt x="549" y="144"/>
                  </a:cubicBezTo>
                  <a:cubicBezTo>
                    <a:pt x="538" y="67"/>
                    <a:pt x="465" y="0"/>
                    <a:pt x="37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92" name="Google Shape;11933;p81">
              <a:extLst>
                <a:ext uri="{FF2B5EF4-FFF2-40B4-BE49-F238E27FC236}">
                  <a16:creationId xmlns:a16="http://schemas.microsoft.com/office/drawing/2014/main" id="{B60C5441-73E8-73EB-4D0F-627D83DCD09B}"/>
                </a:ext>
              </a:extLst>
            </p:cNvPr>
            <p:cNvSpPr/>
            <p:nvPr/>
          </p:nvSpPr>
          <p:spPr>
            <a:xfrm>
              <a:off x="6340653" y="2886354"/>
              <a:ext cx="370368" cy="368064"/>
            </a:xfrm>
            <a:custGeom>
              <a:avLst/>
              <a:gdLst/>
              <a:ahLst/>
              <a:cxnLst/>
              <a:rect l="l" t="t" r="r" b="b"/>
              <a:pathLst>
                <a:path w="11574" h="11502" extrusionOk="0">
                  <a:moveTo>
                    <a:pt x="5811" y="489"/>
                  </a:moveTo>
                  <a:lnTo>
                    <a:pt x="6751" y="2060"/>
                  </a:lnTo>
                  <a:cubicBezTo>
                    <a:pt x="6775" y="2096"/>
                    <a:pt x="6823" y="2132"/>
                    <a:pt x="6870" y="2132"/>
                  </a:cubicBezTo>
                  <a:lnTo>
                    <a:pt x="7644" y="2263"/>
                  </a:lnTo>
                  <a:lnTo>
                    <a:pt x="5989" y="4048"/>
                  </a:lnTo>
                  <a:lnTo>
                    <a:pt x="5989" y="2679"/>
                  </a:lnTo>
                  <a:cubicBezTo>
                    <a:pt x="5977" y="2596"/>
                    <a:pt x="5906" y="2513"/>
                    <a:pt x="5811" y="2513"/>
                  </a:cubicBezTo>
                  <a:cubicBezTo>
                    <a:pt x="5727" y="2513"/>
                    <a:pt x="5644" y="2596"/>
                    <a:pt x="5644" y="2679"/>
                  </a:cubicBezTo>
                  <a:lnTo>
                    <a:pt x="5644" y="4025"/>
                  </a:lnTo>
                  <a:lnTo>
                    <a:pt x="4144" y="2251"/>
                  </a:lnTo>
                  <a:lnTo>
                    <a:pt x="4775" y="2132"/>
                  </a:lnTo>
                  <a:cubicBezTo>
                    <a:pt x="4810" y="2120"/>
                    <a:pt x="4858" y="2084"/>
                    <a:pt x="4870" y="2060"/>
                  </a:cubicBezTo>
                  <a:lnTo>
                    <a:pt x="5811" y="489"/>
                  </a:lnTo>
                  <a:close/>
                  <a:moveTo>
                    <a:pt x="4096" y="2727"/>
                  </a:moveTo>
                  <a:lnTo>
                    <a:pt x="5644" y="4549"/>
                  </a:lnTo>
                  <a:lnTo>
                    <a:pt x="5644" y="6192"/>
                  </a:lnTo>
                  <a:lnTo>
                    <a:pt x="4429" y="4763"/>
                  </a:lnTo>
                  <a:lnTo>
                    <a:pt x="4096" y="2727"/>
                  </a:lnTo>
                  <a:close/>
                  <a:moveTo>
                    <a:pt x="7668" y="2727"/>
                  </a:moveTo>
                  <a:lnTo>
                    <a:pt x="7215" y="4751"/>
                  </a:lnTo>
                  <a:lnTo>
                    <a:pt x="5989" y="6192"/>
                  </a:lnTo>
                  <a:lnTo>
                    <a:pt x="5989" y="4560"/>
                  </a:lnTo>
                  <a:lnTo>
                    <a:pt x="7668" y="2727"/>
                  </a:lnTo>
                  <a:close/>
                  <a:moveTo>
                    <a:pt x="11025" y="2858"/>
                  </a:moveTo>
                  <a:lnTo>
                    <a:pt x="10335" y="4596"/>
                  </a:lnTo>
                  <a:cubicBezTo>
                    <a:pt x="10311" y="4656"/>
                    <a:pt x="10323" y="4727"/>
                    <a:pt x="10371" y="4775"/>
                  </a:cubicBezTo>
                  <a:lnTo>
                    <a:pt x="10906" y="5311"/>
                  </a:lnTo>
                  <a:lnTo>
                    <a:pt x="10228" y="5584"/>
                  </a:lnTo>
                  <a:cubicBezTo>
                    <a:pt x="10144" y="5608"/>
                    <a:pt x="10109" y="5703"/>
                    <a:pt x="10121" y="5787"/>
                  </a:cubicBezTo>
                  <a:lnTo>
                    <a:pt x="10263" y="6192"/>
                  </a:lnTo>
                  <a:lnTo>
                    <a:pt x="8537" y="7096"/>
                  </a:lnTo>
                  <a:cubicBezTo>
                    <a:pt x="8489" y="7132"/>
                    <a:pt x="8442" y="7180"/>
                    <a:pt x="8442" y="7239"/>
                  </a:cubicBezTo>
                  <a:cubicBezTo>
                    <a:pt x="8442" y="7299"/>
                    <a:pt x="8466" y="7335"/>
                    <a:pt x="8501" y="7382"/>
                  </a:cubicBezTo>
                  <a:lnTo>
                    <a:pt x="10502" y="9097"/>
                  </a:lnTo>
                  <a:lnTo>
                    <a:pt x="7811" y="10049"/>
                  </a:lnTo>
                  <a:lnTo>
                    <a:pt x="6299" y="8680"/>
                  </a:lnTo>
                  <a:lnTo>
                    <a:pt x="8644" y="8990"/>
                  </a:lnTo>
                  <a:lnTo>
                    <a:pt x="8668" y="8990"/>
                  </a:lnTo>
                  <a:cubicBezTo>
                    <a:pt x="8763" y="8990"/>
                    <a:pt x="8823" y="8930"/>
                    <a:pt x="8835" y="8847"/>
                  </a:cubicBezTo>
                  <a:cubicBezTo>
                    <a:pt x="8847" y="8751"/>
                    <a:pt x="8775" y="8656"/>
                    <a:pt x="8680" y="8644"/>
                  </a:cubicBezTo>
                  <a:lnTo>
                    <a:pt x="6120" y="8311"/>
                  </a:lnTo>
                  <a:lnTo>
                    <a:pt x="9323" y="4918"/>
                  </a:lnTo>
                  <a:cubicBezTo>
                    <a:pt x="9382" y="4834"/>
                    <a:pt x="9382" y="4739"/>
                    <a:pt x="9311" y="4680"/>
                  </a:cubicBezTo>
                  <a:cubicBezTo>
                    <a:pt x="9275" y="4650"/>
                    <a:pt x="9231" y="4635"/>
                    <a:pt x="9187" y="4635"/>
                  </a:cubicBezTo>
                  <a:cubicBezTo>
                    <a:pt x="9144" y="4635"/>
                    <a:pt x="9103" y="4650"/>
                    <a:pt x="9073" y="4680"/>
                  </a:cubicBezTo>
                  <a:lnTo>
                    <a:pt x="5941" y="8013"/>
                  </a:lnTo>
                  <a:lnTo>
                    <a:pt x="5941" y="6704"/>
                  </a:lnTo>
                  <a:lnTo>
                    <a:pt x="8823" y="3322"/>
                  </a:lnTo>
                  <a:lnTo>
                    <a:pt x="9061" y="3679"/>
                  </a:lnTo>
                  <a:cubicBezTo>
                    <a:pt x="9086" y="3729"/>
                    <a:pt x="9140" y="3750"/>
                    <a:pt x="9194" y="3750"/>
                  </a:cubicBezTo>
                  <a:cubicBezTo>
                    <a:pt x="9218" y="3750"/>
                    <a:pt x="9242" y="3746"/>
                    <a:pt x="9263" y="3739"/>
                  </a:cubicBezTo>
                  <a:lnTo>
                    <a:pt x="11025" y="2858"/>
                  </a:lnTo>
                  <a:close/>
                  <a:moveTo>
                    <a:pt x="524" y="2870"/>
                  </a:moveTo>
                  <a:lnTo>
                    <a:pt x="2286" y="3751"/>
                  </a:lnTo>
                  <a:cubicBezTo>
                    <a:pt x="2309" y="3766"/>
                    <a:pt x="2333" y="3773"/>
                    <a:pt x="2358" y="3773"/>
                  </a:cubicBezTo>
                  <a:cubicBezTo>
                    <a:pt x="2412" y="3773"/>
                    <a:pt x="2464" y="3740"/>
                    <a:pt x="2489" y="3691"/>
                  </a:cubicBezTo>
                  <a:lnTo>
                    <a:pt x="2727" y="3334"/>
                  </a:lnTo>
                  <a:lnTo>
                    <a:pt x="5608" y="6715"/>
                  </a:lnTo>
                  <a:lnTo>
                    <a:pt x="5608" y="7987"/>
                  </a:lnTo>
                  <a:lnTo>
                    <a:pt x="2524" y="4691"/>
                  </a:lnTo>
                  <a:cubicBezTo>
                    <a:pt x="2495" y="4656"/>
                    <a:pt x="2453" y="4638"/>
                    <a:pt x="2410" y="4638"/>
                  </a:cubicBezTo>
                  <a:cubicBezTo>
                    <a:pt x="2367" y="4638"/>
                    <a:pt x="2322" y="4656"/>
                    <a:pt x="2286" y="4691"/>
                  </a:cubicBezTo>
                  <a:cubicBezTo>
                    <a:pt x="2215" y="4751"/>
                    <a:pt x="2215" y="4858"/>
                    <a:pt x="2274" y="4930"/>
                  </a:cubicBezTo>
                  <a:lnTo>
                    <a:pt x="5465" y="8323"/>
                  </a:lnTo>
                  <a:lnTo>
                    <a:pt x="2905" y="8656"/>
                  </a:lnTo>
                  <a:cubicBezTo>
                    <a:pt x="2822" y="8680"/>
                    <a:pt x="2751" y="8763"/>
                    <a:pt x="2763" y="8859"/>
                  </a:cubicBezTo>
                  <a:cubicBezTo>
                    <a:pt x="2774" y="8942"/>
                    <a:pt x="2846" y="9001"/>
                    <a:pt x="2929" y="9001"/>
                  </a:cubicBezTo>
                  <a:lnTo>
                    <a:pt x="2953" y="9001"/>
                  </a:lnTo>
                  <a:lnTo>
                    <a:pt x="5287" y="8692"/>
                  </a:lnTo>
                  <a:lnTo>
                    <a:pt x="3786" y="10061"/>
                  </a:lnTo>
                  <a:lnTo>
                    <a:pt x="1096" y="9109"/>
                  </a:lnTo>
                  <a:lnTo>
                    <a:pt x="3084" y="7394"/>
                  </a:lnTo>
                  <a:cubicBezTo>
                    <a:pt x="3132" y="7370"/>
                    <a:pt x="3144" y="7311"/>
                    <a:pt x="3144" y="7251"/>
                  </a:cubicBezTo>
                  <a:cubicBezTo>
                    <a:pt x="3144" y="7192"/>
                    <a:pt x="3108" y="7144"/>
                    <a:pt x="3060" y="7108"/>
                  </a:cubicBezTo>
                  <a:lnTo>
                    <a:pt x="1334" y="6204"/>
                  </a:lnTo>
                  <a:lnTo>
                    <a:pt x="1465" y="5799"/>
                  </a:lnTo>
                  <a:cubicBezTo>
                    <a:pt x="1500" y="5715"/>
                    <a:pt x="1453" y="5620"/>
                    <a:pt x="1358" y="5596"/>
                  </a:cubicBezTo>
                  <a:lnTo>
                    <a:pt x="691" y="5322"/>
                  </a:lnTo>
                  <a:lnTo>
                    <a:pt x="1227" y="4787"/>
                  </a:lnTo>
                  <a:cubicBezTo>
                    <a:pt x="1274" y="4751"/>
                    <a:pt x="1286" y="4680"/>
                    <a:pt x="1262" y="4608"/>
                  </a:cubicBezTo>
                  <a:lnTo>
                    <a:pt x="524" y="2870"/>
                  </a:lnTo>
                  <a:close/>
                  <a:moveTo>
                    <a:pt x="5775" y="0"/>
                  </a:moveTo>
                  <a:cubicBezTo>
                    <a:pt x="5715" y="0"/>
                    <a:pt x="5656" y="24"/>
                    <a:pt x="5632" y="72"/>
                  </a:cubicBezTo>
                  <a:lnTo>
                    <a:pt x="4584" y="1810"/>
                  </a:lnTo>
                  <a:lnTo>
                    <a:pt x="3763" y="1977"/>
                  </a:lnTo>
                  <a:cubicBezTo>
                    <a:pt x="3667" y="2001"/>
                    <a:pt x="3608" y="2084"/>
                    <a:pt x="3620" y="2167"/>
                  </a:cubicBezTo>
                  <a:lnTo>
                    <a:pt x="3965" y="4251"/>
                  </a:lnTo>
                  <a:lnTo>
                    <a:pt x="2846" y="2929"/>
                  </a:lnTo>
                  <a:cubicBezTo>
                    <a:pt x="2822" y="2894"/>
                    <a:pt x="2763" y="2870"/>
                    <a:pt x="2715" y="2870"/>
                  </a:cubicBezTo>
                  <a:cubicBezTo>
                    <a:pt x="2655" y="2870"/>
                    <a:pt x="2608" y="2905"/>
                    <a:pt x="2584" y="2941"/>
                  </a:cubicBezTo>
                  <a:lnTo>
                    <a:pt x="2298" y="3358"/>
                  </a:lnTo>
                  <a:lnTo>
                    <a:pt x="274" y="2346"/>
                  </a:lnTo>
                  <a:cubicBezTo>
                    <a:pt x="254" y="2338"/>
                    <a:pt x="233" y="2334"/>
                    <a:pt x="211" y="2334"/>
                  </a:cubicBezTo>
                  <a:cubicBezTo>
                    <a:pt x="168" y="2334"/>
                    <a:pt x="123" y="2350"/>
                    <a:pt x="84" y="2382"/>
                  </a:cubicBezTo>
                  <a:cubicBezTo>
                    <a:pt x="36" y="2429"/>
                    <a:pt x="0" y="2501"/>
                    <a:pt x="36" y="2572"/>
                  </a:cubicBezTo>
                  <a:lnTo>
                    <a:pt x="893" y="4632"/>
                  </a:lnTo>
                  <a:lnTo>
                    <a:pt x="262" y="5263"/>
                  </a:lnTo>
                  <a:cubicBezTo>
                    <a:pt x="215" y="5311"/>
                    <a:pt x="203" y="5370"/>
                    <a:pt x="215" y="5418"/>
                  </a:cubicBezTo>
                  <a:cubicBezTo>
                    <a:pt x="226" y="5477"/>
                    <a:pt x="262" y="5525"/>
                    <a:pt x="322" y="5537"/>
                  </a:cubicBezTo>
                  <a:lnTo>
                    <a:pt x="1072" y="5834"/>
                  </a:lnTo>
                  <a:lnTo>
                    <a:pt x="941" y="6215"/>
                  </a:lnTo>
                  <a:cubicBezTo>
                    <a:pt x="917" y="6299"/>
                    <a:pt x="953" y="6382"/>
                    <a:pt x="1012" y="6430"/>
                  </a:cubicBezTo>
                  <a:lnTo>
                    <a:pt x="2655" y="7287"/>
                  </a:lnTo>
                  <a:lnTo>
                    <a:pt x="631" y="9037"/>
                  </a:lnTo>
                  <a:cubicBezTo>
                    <a:pt x="584" y="9073"/>
                    <a:pt x="572" y="9132"/>
                    <a:pt x="572" y="9192"/>
                  </a:cubicBezTo>
                  <a:cubicBezTo>
                    <a:pt x="584" y="9252"/>
                    <a:pt x="631" y="9299"/>
                    <a:pt x="679" y="9335"/>
                  </a:cubicBezTo>
                  <a:lnTo>
                    <a:pt x="3727" y="10418"/>
                  </a:lnTo>
                  <a:cubicBezTo>
                    <a:pt x="3747" y="10422"/>
                    <a:pt x="3767" y="10425"/>
                    <a:pt x="3786" y="10425"/>
                  </a:cubicBezTo>
                  <a:cubicBezTo>
                    <a:pt x="3825" y="10425"/>
                    <a:pt x="3862" y="10414"/>
                    <a:pt x="3894" y="10383"/>
                  </a:cubicBezTo>
                  <a:lnTo>
                    <a:pt x="5584" y="8835"/>
                  </a:lnTo>
                  <a:lnTo>
                    <a:pt x="5584" y="11335"/>
                  </a:lnTo>
                  <a:cubicBezTo>
                    <a:pt x="5584" y="11430"/>
                    <a:pt x="5656" y="11502"/>
                    <a:pt x="5751" y="11502"/>
                  </a:cubicBezTo>
                  <a:cubicBezTo>
                    <a:pt x="5834" y="11502"/>
                    <a:pt x="5918" y="11430"/>
                    <a:pt x="5918" y="11335"/>
                  </a:cubicBezTo>
                  <a:lnTo>
                    <a:pt x="5918" y="8835"/>
                  </a:lnTo>
                  <a:lnTo>
                    <a:pt x="7608" y="10383"/>
                  </a:lnTo>
                  <a:cubicBezTo>
                    <a:pt x="7644" y="10418"/>
                    <a:pt x="7680" y="10430"/>
                    <a:pt x="7727" y="10430"/>
                  </a:cubicBezTo>
                  <a:cubicBezTo>
                    <a:pt x="7739" y="10430"/>
                    <a:pt x="7775" y="10430"/>
                    <a:pt x="7787" y="10418"/>
                  </a:cubicBezTo>
                  <a:lnTo>
                    <a:pt x="10835" y="9335"/>
                  </a:lnTo>
                  <a:cubicBezTo>
                    <a:pt x="10894" y="9311"/>
                    <a:pt x="10942" y="9252"/>
                    <a:pt x="10942" y="9192"/>
                  </a:cubicBezTo>
                  <a:cubicBezTo>
                    <a:pt x="10954" y="9132"/>
                    <a:pt x="10930" y="9073"/>
                    <a:pt x="10883" y="9037"/>
                  </a:cubicBezTo>
                  <a:lnTo>
                    <a:pt x="8859" y="7287"/>
                  </a:lnTo>
                  <a:lnTo>
                    <a:pt x="10502" y="6430"/>
                  </a:lnTo>
                  <a:cubicBezTo>
                    <a:pt x="10573" y="6382"/>
                    <a:pt x="10597" y="6311"/>
                    <a:pt x="10573" y="6215"/>
                  </a:cubicBezTo>
                  <a:lnTo>
                    <a:pt x="10442" y="5834"/>
                  </a:lnTo>
                  <a:lnTo>
                    <a:pt x="11192" y="5537"/>
                  </a:lnTo>
                  <a:cubicBezTo>
                    <a:pt x="11252" y="5525"/>
                    <a:pt x="11287" y="5465"/>
                    <a:pt x="11299" y="5418"/>
                  </a:cubicBezTo>
                  <a:cubicBezTo>
                    <a:pt x="11311" y="5358"/>
                    <a:pt x="11299" y="5299"/>
                    <a:pt x="11252" y="5263"/>
                  </a:cubicBezTo>
                  <a:lnTo>
                    <a:pt x="10621" y="4632"/>
                  </a:lnTo>
                  <a:lnTo>
                    <a:pt x="11478" y="2572"/>
                  </a:lnTo>
                  <a:cubicBezTo>
                    <a:pt x="11573" y="2501"/>
                    <a:pt x="11561" y="2429"/>
                    <a:pt x="11502" y="2382"/>
                  </a:cubicBezTo>
                  <a:cubicBezTo>
                    <a:pt x="11470" y="2350"/>
                    <a:pt x="11417" y="2334"/>
                    <a:pt x="11368" y="2334"/>
                  </a:cubicBezTo>
                  <a:cubicBezTo>
                    <a:pt x="11343" y="2334"/>
                    <a:pt x="11319" y="2338"/>
                    <a:pt x="11299" y="2346"/>
                  </a:cubicBezTo>
                  <a:lnTo>
                    <a:pt x="9275" y="3358"/>
                  </a:lnTo>
                  <a:lnTo>
                    <a:pt x="9001" y="2941"/>
                  </a:lnTo>
                  <a:cubicBezTo>
                    <a:pt x="8966" y="2905"/>
                    <a:pt x="8918" y="2870"/>
                    <a:pt x="8859" y="2870"/>
                  </a:cubicBezTo>
                  <a:cubicBezTo>
                    <a:pt x="8799" y="2870"/>
                    <a:pt x="8763" y="2894"/>
                    <a:pt x="8728" y="2929"/>
                  </a:cubicBezTo>
                  <a:lnTo>
                    <a:pt x="7656" y="4179"/>
                  </a:lnTo>
                  <a:lnTo>
                    <a:pt x="7656" y="4179"/>
                  </a:lnTo>
                  <a:lnTo>
                    <a:pt x="8120" y="2167"/>
                  </a:lnTo>
                  <a:cubicBezTo>
                    <a:pt x="8132" y="2132"/>
                    <a:pt x="8120" y="2084"/>
                    <a:pt x="8085" y="2036"/>
                  </a:cubicBezTo>
                  <a:cubicBezTo>
                    <a:pt x="8061" y="2001"/>
                    <a:pt x="8025" y="1977"/>
                    <a:pt x="7966" y="1965"/>
                  </a:cubicBezTo>
                  <a:lnTo>
                    <a:pt x="6965" y="1798"/>
                  </a:lnTo>
                  <a:lnTo>
                    <a:pt x="5930" y="72"/>
                  </a:lnTo>
                  <a:cubicBezTo>
                    <a:pt x="5894" y="24"/>
                    <a:pt x="5846" y="0"/>
                    <a:pt x="577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93" name="Google Shape;11934;p81">
            <a:extLst>
              <a:ext uri="{FF2B5EF4-FFF2-40B4-BE49-F238E27FC236}">
                <a16:creationId xmlns:a16="http://schemas.microsoft.com/office/drawing/2014/main" id="{4DA84881-D938-EA49-E37D-CB9819A38F11}"/>
              </a:ext>
            </a:extLst>
          </p:cNvPr>
          <p:cNvGrpSpPr/>
          <p:nvPr/>
        </p:nvGrpSpPr>
        <p:grpSpPr>
          <a:xfrm>
            <a:off x="10437856" y="4115252"/>
            <a:ext cx="709504" cy="673024"/>
            <a:chOff x="5246797" y="1981426"/>
            <a:chExt cx="354752" cy="336512"/>
          </a:xfrm>
          <a:solidFill>
            <a:srgbClr val="00B050"/>
          </a:solidFill>
        </p:grpSpPr>
        <p:sp>
          <p:nvSpPr>
            <p:cNvPr id="94" name="Google Shape;11935;p81">
              <a:extLst>
                <a:ext uri="{FF2B5EF4-FFF2-40B4-BE49-F238E27FC236}">
                  <a16:creationId xmlns:a16="http://schemas.microsoft.com/office/drawing/2014/main" id="{5F0D9390-2B2F-83C5-023A-5FBEAF2E29D3}"/>
                </a:ext>
              </a:extLst>
            </p:cNvPr>
            <p:cNvSpPr/>
            <p:nvPr/>
          </p:nvSpPr>
          <p:spPr>
            <a:xfrm>
              <a:off x="5246797" y="1981426"/>
              <a:ext cx="354752" cy="336512"/>
            </a:xfrm>
            <a:custGeom>
              <a:avLst/>
              <a:gdLst/>
              <a:ahLst/>
              <a:cxnLst/>
              <a:rect l="l" t="t" r="r" b="b"/>
              <a:pathLst>
                <a:path w="11086" h="10516" extrusionOk="0">
                  <a:moveTo>
                    <a:pt x="3239" y="312"/>
                  </a:moveTo>
                  <a:cubicBezTo>
                    <a:pt x="3352" y="312"/>
                    <a:pt x="3467" y="328"/>
                    <a:pt x="3584" y="359"/>
                  </a:cubicBezTo>
                  <a:cubicBezTo>
                    <a:pt x="4120" y="490"/>
                    <a:pt x="4322" y="955"/>
                    <a:pt x="4275" y="1324"/>
                  </a:cubicBezTo>
                  <a:cubicBezTo>
                    <a:pt x="4215" y="1776"/>
                    <a:pt x="3906" y="1979"/>
                    <a:pt x="3584" y="2038"/>
                  </a:cubicBezTo>
                  <a:lnTo>
                    <a:pt x="3679" y="1955"/>
                  </a:lnTo>
                  <a:cubicBezTo>
                    <a:pt x="3799" y="1824"/>
                    <a:pt x="3846" y="1633"/>
                    <a:pt x="3810" y="1443"/>
                  </a:cubicBezTo>
                  <a:cubicBezTo>
                    <a:pt x="3787" y="1193"/>
                    <a:pt x="3572" y="1014"/>
                    <a:pt x="3310" y="990"/>
                  </a:cubicBezTo>
                  <a:lnTo>
                    <a:pt x="3263" y="990"/>
                  </a:lnTo>
                  <a:cubicBezTo>
                    <a:pt x="3013" y="990"/>
                    <a:pt x="2798" y="1133"/>
                    <a:pt x="2679" y="1383"/>
                  </a:cubicBezTo>
                  <a:cubicBezTo>
                    <a:pt x="2620" y="1383"/>
                    <a:pt x="2560" y="1383"/>
                    <a:pt x="2477" y="1371"/>
                  </a:cubicBezTo>
                  <a:cubicBezTo>
                    <a:pt x="2275" y="1324"/>
                    <a:pt x="2120" y="1252"/>
                    <a:pt x="1977" y="1097"/>
                  </a:cubicBezTo>
                  <a:cubicBezTo>
                    <a:pt x="2060" y="1002"/>
                    <a:pt x="2179" y="836"/>
                    <a:pt x="2358" y="669"/>
                  </a:cubicBezTo>
                  <a:cubicBezTo>
                    <a:pt x="2629" y="433"/>
                    <a:pt x="2926" y="312"/>
                    <a:pt x="3239" y="312"/>
                  </a:cubicBezTo>
                  <a:close/>
                  <a:moveTo>
                    <a:pt x="4549" y="9837"/>
                  </a:moveTo>
                  <a:lnTo>
                    <a:pt x="4870" y="9944"/>
                  </a:lnTo>
                  <a:lnTo>
                    <a:pt x="4858" y="10182"/>
                  </a:lnTo>
                  <a:lnTo>
                    <a:pt x="4394" y="10182"/>
                  </a:lnTo>
                  <a:lnTo>
                    <a:pt x="4549" y="9837"/>
                  </a:lnTo>
                  <a:close/>
                  <a:moveTo>
                    <a:pt x="10025" y="9837"/>
                  </a:moveTo>
                  <a:lnTo>
                    <a:pt x="10383" y="9956"/>
                  </a:lnTo>
                  <a:lnTo>
                    <a:pt x="10347" y="10182"/>
                  </a:lnTo>
                  <a:lnTo>
                    <a:pt x="9871" y="10182"/>
                  </a:lnTo>
                  <a:lnTo>
                    <a:pt x="10025" y="9837"/>
                  </a:lnTo>
                  <a:close/>
                  <a:moveTo>
                    <a:pt x="3258" y="0"/>
                  </a:moveTo>
                  <a:cubicBezTo>
                    <a:pt x="2856" y="0"/>
                    <a:pt x="2470" y="146"/>
                    <a:pt x="2132" y="431"/>
                  </a:cubicBezTo>
                  <a:cubicBezTo>
                    <a:pt x="1846" y="669"/>
                    <a:pt x="1691" y="943"/>
                    <a:pt x="1643" y="1026"/>
                  </a:cubicBezTo>
                  <a:cubicBezTo>
                    <a:pt x="691" y="1836"/>
                    <a:pt x="60" y="2848"/>
                    <a:pt x="36" y="2895"/>
                  </a:cubicBezTo>
                  <a:cubicBezTo>
                    <a:pt x="0" y="2931"/>
                    <a:pt x="0" y="2979"/>
                    <a:pt x="24" y="3026"/>
                  </a:cubicBezTo>
                  <a:lnTo>
                    <a:pt x="119" y="3324"/>
                  </a:lnTo>
                  <a:cubicBezTo>
                    <a:pt x="203" y="3526"/>
                    <a:pt x="393" y="3669"/>
                    <a:pt x="596" y="3669"/>
                  </a:cubicBezTo>
                  <a:cubicBezTo>
                    <a:pt x="631" y="3669"/>
                    <a:pt x="679" y="3669"/>
                    <a:pt x="703" y="3645"/>
                  </a:cubicBezTo>
                  <a:cubicBezTo>
                    <a:pt x="953" y="3598"/>
                    <a:pt x="1191" y="3586"/>
                    <a:pt x="1417" y="3574"/>
                  </a:cubicBezTo>
                  <a:cubicBezTo>
                    <a:pt x="1703" y="3562"/>
                    <a:pt x="1989" y="3538"/>
                    <a:pt x="2239" y="3443"/>
                  </a:cubicBezTo>
                  <a:cubicBezTo>
                    <a:pt x="2322" y="3622"/>
                    <a:pt x="2405" y="3884"/>
                    <a:pt x="2489" y="4217"/>
                  </a:cubicBezTo>
                  <a:cubicBezTo>
                    <a:pt x="2727" y="5062"/>
                    <a:pt x="3037" y="6217"/>
                    <a:pt x="4072" y="6741"/>
                  </a:cubicBezTo>
                  <a:lnTo>
                    <a:pt x="4370" y="7979"/>
                  </a:lnTo>
                  <a:lnTo>
                    <a:pt x="4370" y="9456"/>
                  </a:lnTo>
                  <a:lnTo>
                    <a:pt x="4013" y="10289"/>
                  </a:lnTo>
                  <a:cubicBezTo>
                    <a:pt x="3989" y="10337"/>
                    <a:pt x="3989" y="10384"/>
                    <a:pt x="4025" y="10432"/>
                  </a:cubicBezTo>
                  <a:cubicBezTo>
                    <a:pt x="4049" y="10480"/>
                    <a:pt x="4096" y="10515"/>
                    <a:pt x="4156" y="10515"/>
                  </a:cubicBezTo>
                  <a:lnTo>
                    <a:pt x="5025" y="10515"/>
                  </a:lnTo>
                  <a:cubicBezTo>
                    <a:pt x="5108" y="10515"/>
                    <a:pt x="5168" y="10456"/>
                    <a:pt x="5180" y="10360"/>
                  </a:cubicBezTo>
                  <a:lnTo>
                    <a:pt x="5382" y="7134"/>
                  </a:lnTo>
                  <a:cubicBezTo>
                    <a:pt x="5465" y="7134"/>
                    <a:pt x="5561" y="7146"/>
                    <a:pt x="5644" y="7146"/>
                  </a:cubicBezTo>
                  <a:cubicBezTo>
                    <a:pt x="5739" y="7146"/>
                    <a:pt x="5811" y="7074"/>
                    <a:pt x="5811" y="7003"/>
                  </a:cubicBezTo>
                  <a:cubicBezTo>
                    <a:pt x="5811" y="6908"/>
                    <a:pt x="5751" y="6836"/>
                    <a:pt x="5656" y="6836"/>
                  </a:cubicBezTo>
                  <a:cubicBezTo>
                    <a:pt x="5573" y="6836"/>
                    <a:pt x="5477" y="6812"/>
                    <a:pt x="5406" y="6812"/>
                  </a:cubicBezTo>
                  <a:lnTo>
                    <a:pt x="5418" y="6551"/>
                  </a:lnTo>
                  <a:cubicBezTo>
                    <a:pt x="5418" y="6455"/>
                    <a:pt x="5358" y="6384"/>
                    <a:pt x="5275" y="6384"/>
                  </a:cubicBezTo>
                  <a:cubicBezTo>
                    <a:pt x="5180" y="6384"/>
                    <a:pt x="5108" y="6443"/>
                    <a:pt x="5108" y="6539"/>
                  </a:cubicBezTo>
                  <a:lnTo>
                    <a:pt x="4918" y="9646"/>
                  </a:lnTo>
                  <a:lnTo>
                    <a:pt x="4691" y="9575"/>
                  </a:lnTo>
                  <a:cubicBezTo>
                    <a:pt x="4703" y="9551"/>
                    <a:pt x="4703" y="9527"/>
                    <a:pt x="4703" y="9515"/>
                  </a:cubicBezTo>
                  <a:lnTo>
                    <a:pt x="4703" y="7991"/>
                  </a:lnTo>
                  <a:lnTo>
                    <a:pt x="4703" y="7944"/>
                  </a:lnTo>
                  <a:lnTo>
                    <a:pt x="4394" y="6622"/>
                  </a:lnTo>
                  <a:cubicBezTo>
                    <a:pt x="4382" y="6574"/>
                    <a:pt x="4346" y="6539"/>
                    <a:pt x="4310" y="6515"/>
                  </a:cubicBezTo>
                  <a:cubicBezTo>
                    <a:pt x="3370" y="6086"/>
                    <a:pt x="3072" y="5027"/>
                    <a:pt x="2846" y="4169"/>
                  </a:cubicBezTo>
                  <a:cubicBezTo>
                    <a:pt x="2763" y="3836"/>
                    <a:pt x="2667" y="3538"/>
                    <a:pt x="2560" y="3336"/>
                  </a:cubicBezTo>
                  <a:cubicBezTo>
                    <a:pt x="2667" y="3264"/>
                    <a:pt x="2775" y="3157"/>
                    <a:pt x="2858" y="3026"/>
                  </a:cubicBezTo>
                  <a:cubicBezTo>
                    <a:pt x="2906" y="2943"/>
                    <a:pt x="2894" y="2848"/>
                    <a:pt x="2822" y="2800"/>
                  </a:cubicBezTo>
                  <a:cubicBezTo>
                    <a:pt x="2790" y="2782"/>
                    <a:pt x="2756" y="2772"/>
                    <a:pt x="2724" y="2772"/>
                  </a:cubicBezTo>
                  <a:cubicBezTo>
                    <a:pt x="2673" y="2772"/>
                    <a:pt x="2625" y="2796"/>
                    <a:pt x="2596" y="2848"/>
                  </a:cubicBezTo>
                  <a:cubicBezTo>
                    <a:pt x="2322" y="3241"/>
                    <a:pt x="1953" y="3264"/>
                    <a:pt x="1429" y="3300"/>
                  </a:cubicBezTo>
                  <a:cubicBezTo>
                    <a:pt x="1215" y="3324"/>
                    <a:pt x="953" y="3336"/>
                    <a:pt x="679" y="3395"/>
                  </a:cubicBezTo>
                  <a:cubicBezTo>
                    <a:pt x="667" y="3397"/>
                    <a:pt x="656" y="3398"/>
                    <a:pt x="645" y="3398"/>
                  </a:cubicBezTo>
                  <a:cubicBezTo>
                    <a:pt x="564" y="3398"/>
                    <a:pt x="496" y="3360"/>
                    <a:pt x="465" y="3276"/>
                  </a:cubicBezTo>
                  <a:lnTo>
                    <a:pt x="393" y="3050"/>
                  </a:lnTo>
                  <a:cubicBezTo>
                    <a:pt x="536" y="2824"/>
                    <a:pt x="1060" y="2050"/>
                    <a:pt x="1810" y="1419"/>
                  </a:cubicBezTo>
                  <a:cubicBezTo>
                    <a:pt x="2138" y="1715"/>
                    <a:pt x="2493" y="1774"/>
                    <a:pt x="2701" y="1774"/>
                  </a:cubicBezTo>
                  <a:cubicBezTo>
                    <a:pt x="2803" y="1774"/>
                    <a:pt x="2870" y="1760"/>
                    <a:pt x="2882" y="1752"/>
                  </a:cubicBezTo>
                  <a:cubicBezTo>
                    <a:pt x="2941" y="1740"/>
                    <a:pt x="2977" y="1705"/>
                    <a:pt x="3001" y="1657"/>
                  </a:cubicBezTo>
                  <a:cubicBezTo>
                    <a:pt x="3084" y="1371"/>
                    <a:pt x="3275" y="1371"/>
                    <a:pt x="3322" y="1371"/>
                  </a:cubicBezTo>
                  <a:cubicBezTo>
                    <a:pt x="3418" y="1383"/>
                    <a:pt x="3513" y="1431"/>
                    <a:pt x="3537" y="1550"/>
                  </a:cubicBezTo>
                  <a:cubicBezTo>
                    <a:pt x="3548" y="1657"/>
                    <a:pt x="3537" y="1728"/>
                    <a:pt x="3477" y="1800"/>
                  </a:cubicBezTo>
                  <a:cubicBezTo>
                    <a:pt x="3334" y="1955"/>
                    <a:pt x="3037" y="2002"/>
                    <a:pt x="2941" y="2002"/>
                  </a:cubicBezTo>
                  <a:cubicBezTo>
                    <a:pt x="2858" y="2002"/>
                    <a:pt x="2798" y="2038"/>
                    <a:pt x="2786" y="2098"/>
                  </a:cubicBezTo>
                  <a:cubicBezTo>
                    <a:pt x="2775" y="2157"/>
                    <a:pt x="2786" y="2229"/>
                    <a:pt x="2846" y="2276"/>
                  </a:cubicBezTo>
                  <a:cubicBezTo>
                    <a:pt x="2858" y="2300"/>
                    <a:pt x="3060" y="2443"/>
                    <a:pt x="3358" y="2443"/>
                  </a:cubicBezTo>
                  <a:lnTo>
                    <a:pt x="3394" y="2443"/>
                  </a:lnTo>
                  <a:cubicBezTo>
                    <a:pt x="3489" y="2443"/>
                    <a:pt x="3560" y="2443"/>
                    <a:pt x="3632" y="2431"/>
                  </a:cubicBezTo>
                  <a:cubicBezTo>
                    <a:pt x="3727" y="2705"/>
                    <a:pt x="3810" y="2979"/>
                    <a:pt x="4025" y="3098"/>
                  </a:cubicBezTo>
                  <a:cubicBezTo>
                    <a:pt x="4522" y="3413"/>
                    <a:pt x="5457" y="3460"/>
                    <a:pt x="6454" y="3460"/>
                  </a:cubicBezTo>
                  <a:cubicBezTo>
                    <a:pt x="6698" y="3460"/>
                    <a:pt x="6946" y="3457"/>
                    <a:pt x="7192" y="3455"/>
                  </a:cubicBezTo>
                  <a:cubicBezTo>
                    <a:pt x="7402" y="3452"/>
                    <a:pt x="7611" y="3450"/>
                    <a:pt x="7813" y="3450"/>
                  </a:cubicBezTo>
                  <a:cubicBezTo>
                    <a:pt x="8512" y="3450"/>
                    <a:pt x="9135" y="3475"/>
                    <a:pt x="9514" y="3586"/>
                  </a:cubicBezTo>
                  <a:cubicBezTo>
                    <a:pt x="10406" y="3884"/>
                    <a:pt x="10585" y="4491"/>
                    <a:pt x="10585" y="4955"/>
                  </a:cubicBezTo>
                  <a:cubicBezTo>
                    <a:pt x="10585" y="5265"/>
                    <a:pt x="10514" y="5538"/>
                    <a:pt x="10442" y="5800"/>
                  </a:cubicBezTo>
                  <a:cubicBezTo>
                    <a:pt x="10347" y="6146"/>
                    <a:pt x="10240" y="6503"/>
                    <a:pt x="10323" y="6920"/>
                  </a:cubicBezTo>
                  <a:cubicBezTo>
                    <a:pt x="10395" y="7324"/>
                    <a:pt x="10657" y="7670"/>
                    <a:pt x="10764" y="7801"/>
                  </a:cubicBezTo>
                  <a:lnTo>
                    <a:pt x="10478" y="9670"/>
                  </a:lnTo>
                  <a:lnTo>
                    <a:pt x="10204" y="9587"/>
                  </a:lnTo>
                  <a:cubicBezTo>
                    <a:pt x="10204" y="9575"/>
                    <a:pt x="10216" y="9551"/>
                    <a:pt x="10216" y="9539"/>
                  </a:cubicBezTo>
                  <a:lnTo>
                    <a:pt x="10430" y="7872"/>
                  </a:lnTo>
                  <a:cubicBezTo>
                    <a:pt x="10454" y="7813"/>
                    <a:pt x="10418" y="7753"/>
                    <a:pt x="10359" y="7705"/>
                  </a:cubicBezTo>
                  <a:cubicBezTo>
                    <a:pt x="9216" y="6967"/>
                    <a:pt x="8811" y="6253"/>
                    <a:pt x="8692" y="5979"/>
                  </a:cubicBezTo>
                  <a:cubicBezTo>
                    <a:pt x="8674" y="5924"/>
                    <a:pt x="8607" y="5884"/>
                    <a:pt x="8544" y="5884"/>
                  </a:cubicBezTo>
                  <a:cubicBezTo>
                    <a:pt x="8525" y="5884"/>
                    <a:pt x="8506" y="5887"/>
                    <a:pt x="8490" y="5896"/>
                  </a:cubicBezTo>
                  <a:cubicBezTo>
                    <a:pt x="8406" y="5919"/>
                    <a:pt x="8371" y="6027"/>
                    <a:pt x="8394" y="6098"/>
                  </a:cubicBezTo>
                  <a:lnTo>
                    <a:pt x="8501" y="6312"/>
                  </a:lnTo>
                  <a:cubicBezTo>
                    <a:pt x="8168" y="6431"/>
                    <a:pt x="7239" y="6753"/>
                    <a:pt x="6346" y="6812"/>
                  </a:cubicBezTo>
                  <a:cubicBezTo>
                    <a:pt x="6251" y="6812"/>
                    <a:pt x="6180" y="6896"/>
                    <a:pt x="6192" y="6979"/>
                  </a:cubicBezTo>
                  <a:cubicBezTo>
                    <a:pt x="6192" y="7074"/>
                    <a:pt x="6263" y="7134"/>
                    <a:pt x="6358" y="7134"/>
                  </a:cubicBezTo>
                  <a:lnTo>
                    <a:pt x="6370" y="7134"/>
                  </a:lnTo>
                  <a:cubicBezTo>
                    <a:pt x="7382" y="7074"/>
                    <a:pt x="8430" y="6681"/>
                    <a:pt x="8692" y="6574"/>
                  </a:cubicBezTo>
                  <a:cubicBezTo>
                    <a:pt x="8942" y="6932"/>
                    <a:pt x="9383" y="7408"/>
                    <a:pt x="10109" y="7908"/>
                  </a:cubicBezTo>
                  <a:lnTo>
                    <a:pt x="9895" y="9432"/>
                  </a:lnTo>
                  <a:lnTo>
                    <a:pt x="9525" y="10289"/>
                  </a:lnTo>
                  <a:cubicBezTo>
                    <a:pt x="9514" y="10325"/>
                    <a:pt x="9514" y="10384"/>
                    <a:pt x="9537" y="10432"/>
                  </a:cubicBezTo>
                  <a:cubicBezTo>
                    <a:pt x="9573" y="10480"/>
                    <a:pt x="9621" y="10503"/>
                    <a:pt x="9680" y="10503"/>
                  </a:cubicBezTo>
                  <a:lnTo>
                    <a:pt x="10537" y="10503"/>
                  </a:lnTo>
                  <a:cubicBezTo>
                    <a:pt x="10609" y="10503"/>
                    <a:pt x="10692" y="10444"/>
                    <a:pt x="10704" y="10372"/>
                  </a:cubicBezTo>
                  <a:lnTo>
                    <a:pt x="11085" y="7741"/>
                  </a:lnTo>
                  <a:cubicBezTo>
                    <a:pt x="11049" y="7682"/>
                    <a:pt x="11026" y="7634"/>
                    <a:pt x="10990" y="7610"/>
                  </a:cubicBezTo>
                  <a:cubicBezTo>
                    <a:pt x="10990" y="7610"/>
                    <a:pt x="10645" y="7241"/>
                    <a:pt x="10573" y="6824"/>
                  </a:cubicBezTo>
                  <a:cubicBezTo>
                    <a:pt x="10514" y="6479"/>
                    <a:pt x="10585" y="6181"/>
                    <a:pt x="10680" y="5848"/>
                  </a:cubicBezTo>
                  <a:cubicBezTo>
                    <a:pt x="10752" y="5574"/>
                    <a:pt x="10835" y="5277"/>
                    <a:pt x="10835" y="4919"/>
                  </a:cubicBezTo>
                  <a:cubicBezTo>
                    <a:pt x="10835" y="4110"/>
                    <a:pt x="10383" y="3514"/>
                    <a:pt x="9537" y="3252"/>
                  </a:cubicBezTo>
                  <a:cubicBezTo>
                    <a:pt x="9075" y="3095"/>
                    <a:pt x="8298" y="3086"/>
                    <a:pt x="7459" y="3086"/>
                  </a:cubicBezTo>
                  <a:cubicBezTo>
                    <a:pt x="7347" y="3086"/>
                    <a:pt x="7234" y="3086"/>
                    <a:pt x="7120" y="3086"/>
                  </a:cubicBezTo>
                  <a:cubicBezTo>
                    <a:pt x="6906" y="3088"/>
                    <a:pt x="6687" y="3090"/>
                    <a:pt x="6469" y="3090"/>
                  </a:cubicBezTo>
                  <a:cubicBezTo>
                    <a:pt x="5513" y="3090"/>
                    <a:pt x="4578" y="3048"/>
                    <a:pt x="4132" y="2776"/>
                  </a:cubicBezTo>
                  <a:cubicBezTo>
                    <a:pt x="4025" y="2717"/>
                    <a:pt x="3953" y="2490"/>
                    <a:pt x="3894" y="2276"/>
                  </a:cubicBezTo>
                  <a:cubicBezTo>
                    <a:pt x="4310" y="2098"/>
                    <a:pt x="4549" y="1740"/>
                    <a:pt x="4584" y="1371"/>
                  </a:cubicBezTo>
                  <a:cubicBezTo>
                    <a:pt x="4620" y="1086"/>
                    <a:pt x="4561" y="800"/>
                    <a:pt x="4406" y="562"/>
                  </a:cubicBezTo>
                  <a:cubicBezTo>
                    <a:pt x="4251" y="312"/>
                    <a:pt x="3989" y="133"/>
                    <a:pt x="3668" y="50"/>
                  </a:cubicBezTo>
                  <a:cubicBezTo>
                    <a:pt x="3530" y="17"/>
                    <a:pt x="3393" y="0"/>
                    <a:pt x="325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95" name="Google Shape;11936;p81">
              <a:extLst>
                <a:ext uri="{FF2B5EF4-FFF2-40B4-BE49-F238E27FC236}">
                  <a16:creationId xmlns:a16="http://schemas.microsoft.com/office/drawing/2014/main" id="{332BD598-6C8C-68F6-C4E1-0910C105B927}"/>
                </a:ext>
              </a:extLst>
            </p:cNvPr>
            <p:cNvSpPr/>
            <p:nvPr/>
          </p:nvSpPr>
          <p:spPr>
            <a:xfrm>
              <a:off x="5295565" y="2044338"/>
              <a:ext cx="10304" cy="10688"/>
            </a:xfrm>
            <a:custGeom>
              <a:avLst/>
              <a:gdLst/>
              <a:ahLst/>
              <a:cxnLst/>
              <a:rect l="l" t="t" r="r" b="b"/>
              <a:pathLst>
                <a:path w="322" h="334" extrusionOk="0">
                  <a:moveTo>
                    <a:pt x="167" y="1"/>
                  </a:moveTo>
                  <a:cubicBezTo>
                    <a:pt x="72" y="1"/>
                    <a:pt x="0" y="72"/>
                    <a:pt x="0" y="167"/>
                  </a:cubicBezTo>
                  <a:cubicBezTo>
                    <a:pt x="0" y="251"/>
                    <a:pt x="72" y="334"/>
                    <a:pt x="167" y="334"/>
                  </a:cubicBezTo>
                  <a:cubicBezTo>
                    <a:pt x="250" y="334"/>
                    <a:pt x="322" y="251"/>
                    <a:pt x="322" y="167"/>
                  </a:cubicBezTo>
                  <a:cubicBezTo>
                    <a:pt x="322" y="72"/>
                    <a:pt x="250"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96" name="Google Shape;11937;p81">
            <a:extLst>
              <a:ext uri="{FF2B5EF4-FFF2-40B4-BE49-F238E27FC236}">
                <a16:creationId xmlns:a16="http://schemas.microsoft.com/office/drawing/2014/main" id="{AA2C6C4B-6AB4-2DEF-616E-28BFAEDF549E}"/>
              </a:ext>
            </a:extLst>
          </p:cNvPr>
          <p:cNvGrpSpPr/>
          <p:nvPr/>
        </p:nvGrpSpPr>
        <p:grpSpPr>
          <a:xfrm>
            <a:off x="8241760" y="4356532"/>
            <a:ext cx="710272" cy="432512"/>
            <a:chOff x="4148749" y="2102066"/>
            <a:chExt cx="355136" cy="216256"/>
          </a:xfrm>
          <a:solidFill>
            <a:srgbClr val="00B050"/>
          </a:solidFill>
        </p:grpSpPr>
        <p:sp>
          <p:nvSpPr>
            <p:cNvPr id="97" name="Google Shape;11938;p81">
              <a:extLst>
                <a:ext uri="{FF2B5EF4-FFF2-40B4-BE49-F238E27FC236}">
                  <a16:creationId xmlns:a16="http://schemas.microsoft.com/office/drawing/2014/main" id="{7C2AF04A-EAEB-8077-9644-277DA1EB2556}"/>
                </a:ext>
              </a:extLst>
            </p:cNvPr>
            <p:cNvSpPr/>
            <p:nvPr/>
          </p:nvSpPr>
          <p:spPr>
            <a:xfrm>
              <a:off x="4148749" y="2102066"/>
              <a:ext cx="355136" cy="216256"/>
            </a:xfrm>
            <a:custGeom>
              <a:avLst/>
              <a:gdLst/>
              <a:ahLst/>
              <a:cxnLst/>
              <a:rect l="l" t="t" r="r" b="b"/>
              <a:pathLst>
                <a:path w="11098" h="6758" extrusionOk="0">
                  <a:moveTo>
                    <a:pt x="10395" y="340"/>
                  </a:moveTo>
                  <a:cubicBezTo>
                    <a:pt x="10442" y="340"/>
                    <a:pt x="10490" y="352"/>
                    <a:pt x="10514" y="387"/>
                  </a:cubicBezTo>
                  <a:cubicBezTo>
                    <a:pt x="10561" y="435"/>
                    <a:pt x="10561" y="495"/>
                    <a:pt x="10550" y="530"/>
                  </a:cubicBezTo>
                  <a:cubicBezTo>
                    <a:pt x="10538" y="578"/>
                    <a:pt x="10478" y="637"/>
                    <a:pt x="10383" y="709"/>
                  </a:cubicBezTo>
                  <a:cubicBezTo>
                    <a:pt x="10383" y="709"/>
                    <a:pt x="10383" y="697"/>
                    <a:pt x="10371" y="697"/>
                  </a:cubicBezTo>
                  <a:cubicBezTo>
                    <a:pt x="10300" y="602"/>
                    <a:pt x="10252" y="471"/>
                    <a:pt x="10264" y="399"/>
                  </a:cubicBezTo>
                  <a:cubicBezTo>
                    <a:pt x="10264" y="387"/>
                    <a:pt x="10276" y="352"/>
                    <a:pt x="10359" y="340"/>
                  </a:cubicBezTo>
                  <a:close/>
                  <a:moveTo>
                    <a:pt x="10435" y="0"/>
                  </a:moveTo>
                  <a:cubicBezTo>
                    <a:pt x="10390" y="0"/>
                    <a:pt x="10345" y="6"/>
                    <a:pt x="10300" y="18"/>
                  </a:cubicBezTo>
                  <a:cubicBezTo>
                    <a:pt x="10133" y="42"/>
                    <a:pt x="10026" y="149"/>
                    <a:pt x="9966" y="280"/>
                  </a:cubicBezTo>
                  <a:cubicBezTo>
                    <a:pt x="9895" y="495"/>
                    <a:pt x="10002" y="745"/>
                    <a:pt x="10121" y="887"/>
                  </a:cubicBezTo>
                  <a:cubicBezTo>
                    <a:pt x="10026" y="947"/>
                    <a:pt x="9930" y="1006"/>
                    <a:pt x="9823" y="1054"/>
                  </a:cubicBezTo>
                  <a:cubicBezTo>
                    <a:pt x="9478" y="804"/>
                    <a:pt x="9061" y="625"/>
                    <a:pt x="8573" y="506"/>
                  </a:cubicBezTo>
                  <a:cubicBezTo>
                    <a:pt x="8134" y="404"/>
                    <a:pt x="7632" y="355"/>
                    <a:pt x="7072" y="355"/>
                  </a:cubicBezTo>
                  <a:cubicBezTo>
                    <a:pt x="6721" y="355"/>
                    <a:pt x="6348" y="374"/>
                    <a:pt x="5954" y="411"/>
                  </a:cubicBezTo>
                  <a:cubicBezTo>
                    <a:pt x="4489" y="566"/>
                    <a:pt x="3144" y="971"/>
                    <a:pt x="2751" y="1090"/>
                  </a:cubicBezTo>
                  <a:cubicBezTo>
                    <a:pt x="2644" y="935"/>
                    <a:pt x="2549" y="816"/>
                    <a:pt x="2429" y="733"/>
                  </a:cubicBezTo>
                  <a:cubicBezTo>
                    <a:pt x="2263" y="590"/>
                    <a:pt x="2144" y="554"/>
                    <a:pt x="2132" y="554"/>
                  </a:cubicBezTo>
                  <a:cubicBezTo>
                    <a:pt x="2112" y="546"/>
                    <a:pt x="2092" y="542"/>
                    <a:pt x="2073" y="542"/>
                  </a:cubicBezTo>
                  <a:cubicBezTo>
                    <a:pt x="2011" y="542"/>
                    <a:pt x="1957" y="580"/>
                    <a:pt x="1929" y="625"/>
                  </a:cubicBezTo>
                  <a:cubicBezTo>
                    <a:pt x="1787" y="911"/>
                    <a:pt x="1727" y="1173"/>
                    <a:pt x="1715" y="1387"/>
                  </a:cubicBezTo>
                  <a:lnTo>
                    <a:pt x="1429" y="1483"/>
                  </a:lnTo>
                  <a:cubicBezTo>
                    <a:pt x="1382" y="1507"/>
                    <a:pt x="1334" y="1542"/>
                    <a:pt x="1322" y="1602"/>
                  </a:cubicBezTo>
                  <a:cubicBezTo>
                    <a:pt x="1203" y="2114"/>
                    <a:pt x="394" y="2519"/>
                    <a:pt x="120" y="2638"/>
                  </a:cubicBezTo>
                  <a:cubicBezTo>
                    <a:pt x="48" y="2661"/>
                    <a:pt x="1" y="2733"/>
                    <a:pt x="13" y="2828"/>
                  </a:cubicBezTo>
                  <a:lnTo>
                    <a:pt x="155" y="3412"/>
                  </a:lnTo>
                  <a:cubicBezTo>
                    <a:pt x="191" y="3543"/>
                    <a:pt x="310" y="3626"/>
                    <a:pt x="441" y="3662"/>
                  </a:cubicBezTo>
                  <a:cubicBezTo>
                    <a:pt x="477" y="3662"/>
                    <a:pt x="501" y="3662"/>
                    <a:pt x="536" y="3673"/>
                  </a:cubicBezTo>
                  <a:cubicBezTo>
                    <a:pt x="727" y="4102"/>
                    <a:pt x="1632" y="4281"/>
                    <a:pt x="2751" y="4507"/>
                  </a:cubicBezTo>
                  <a:cubicBezTo>
                    <a:pt x="2822" y="4519"/>
                    <a:pt x="2882" y="4543"/>
                    <a:pt x="2953" y="4555"/>
                  </a:cubicBezTo>
                  <a:lnTo>
                    <a:pt x="3346" y="5852"/>
                  </a:lnTo>
                  <a:lnTo>
                    <a:pt x="3132" y="6567"/>
                  </a:lnTo>
                  <a:cubicBezTo>
                    <a:pt x="3120" y="6602"/>
                    <a:pt x="3132" y="6662"/>
                    <a:pt x="3168" y="6698"/>
                  </a:cubicBezTo>
                  <a:cubicBezTo>
                    <a:pt x="3203" y="6745"/>
                    <a:pt x="3239" y="6757"/>
                    <a:pt x="3299" y="6757"/>
                  </a:cubicBezTo>
                  <a:lnTo>
                    <a:pt x="3989" y="6757"/>
                  </a:lnTo>
                  <a:cubicBezTo>
                    <a:pt x="4073" y="6757"/>
                    <a:pt x="4132" y="6698"/>
                    <a:pt x="4156" y="6602"/>
                  </a:cubicBezTo>
                  <a:lnTo>
                    <a:pt x="4299" y="5197"/>
                  </a:lnTo>
                  <a:cubicBezTo>
                    <a:pt x="4311" y="5078"/>
                    <a:pt x="4311" y="4959"/>
                    <a:pt x="4311" y="4816"/>
                  </a:cubicBezTo>
                  <a:cubicBezTo>
                    <a:pt x="5049" y="4983"/>
                    <a:pt x="5858" y="5078"/>
                    <a:pt x="6692" y="5078"/>
                  </a:cubicBezTo>
                  <a:cubicBezTo>
                    <a:pt x="7073" y="5078"/>
                    <a:pt x="7442" y="5055"/>
                    <a:pt x="7811" y="5019"/>
                  </a:cubicBezTo>
                  <a:cubicBezTo>
                    <a:pt x="7906" y="4995"/>
                    <a:pt x="7966" y="4924"/>
                    <a:pt x="7966" y="4840"/>
                  </a:cubicBezTo>
                  <a:cubicBezTo>
                    <a:pt x="7942" y="4745"/>
                    <a:pt x="7871" y="4686"/>
                    <a:pt x="7787" y="4686"/>
                  </a:cubicBezTo>
                  <a:cubicBezTo>
                    <a:pt x="7401" y="4725"/>
                    <a:pt x="7033" y="4741"/>
                    <a:pt x="6688" y="4741"/>
                  </a:cubicBezTo>
                  <a:cubicBezTo>
                    <a:pt x="5578" y="4741"/>
                    <a:pt x="4717" y="4574"/>
                    <a:pt x="4299" y="4483"/>
                  </a:cubicBezTo>
                  <a:cubicBezTo>
                    <a:pt x="4287" y="4340"/>
                    <a:pt x="4251" y="4209"/>
                    <a:pt x="4215" y="4090"/>
                  </a:cubicBezTo>
                  <a:lnTo>
                    <a:pt x="4120" y="3828"/>
                  </a:lnTo>
                  <a:cubicBezTo>
                    <a:pt x="4092" y="3754"/>
                    <a:pt x="4036" y="3709"/>
                    <a:pt x="3974" y="3709"/>
                  </a:cubicBezTo>
                  <a:cubicBezTo>
                    <a:pt x="3955" y="3709"/>
                    <a:pt x="3937" y="3713"/>
                    <a:pt x="3918" y="3721"/>
                  </a:cubicBezTo>
                  <a:cubicBezTo>
                    <a:pt x="3823" y="3745"/>
                    <a:pt x="3775" y="3840"/>
                    <a:pt x="3811" y="3924"/>
                  </a:cubicBezTo>
                  <a:lnTo>
                    <a:pt x="3894" y="4197"/>
                  </a:lnTo>
                  <a:cubicBezTo>
                    <a:pt x="3989" y="4507"/>
                    <a:pt x="4025" y="4840"/>
                    <a:pt x="3989" y="5162"/>
                  </a:cubicBezTo>
                  <a:lnTo>
                    <a:pt x="3858" y="6424"/>
                  </a:lnTo>
                  <a:lnTo>
                    <a:pt x="3525" y="6424"/>
                  </a:lnTo>
                  <a:lnTo>
                    <a:pt x="3692" y="5876"/>
                  </a:lnTo>
                  <a:cubicBezTo>
                    <a:pt x="3703" y="5852"/>
                    <a:pt x="3703" y="5817"/>
                    <a:pt x="3692" y="5793"/>
                  </a:cubicBezTo>
                  <a:lnTo>
                    <a:pt x="3275" y="4364"/>
                  </a:lnTo>
                  <a:cubicBezTo>
                    <a:pt x="3263" y="4305"/>
                    <a:pt x="3215" y="4257"/>
                    <a:pt x="3156" y="4245"/>
                  </a:cubicBezTo>
                  <a:cubicBezTo>
                    <a:pt x="3049" y="4221"/>
                    <a:pt x="2941" y="4197"/>
                    <a:pt x="2858" y="4185"/>
                  </a:cubicBezTo>
                  <a:cubicBezTo>
                    <a:pt x="2322" y="4078"/>
                    <a:pt x="1798" y="3971"/>
                    <a:pt x="1429" y="3852"/>
                  </a:cubicBezTo>
                  <a:cubicBezTo>
                    <a:pt x="1239" y="3793"/>
                    <a:pt x="1096" y="3733"/>
                    <a:pt x="1013" y="3673"/>
                  </a:cubicBezTo>
                  <a:cubicBezTo>
                    <a:pt x="1239" y="3662"/>
                    <a:pt x="1453" y="3590"/>
                    <a:pt x="1608" y="3423"/>
                  </a:cubicBezTo>
                  <a:cubicBezTo>
                    <a:pt x="1667" y="3364"/>
                    <a:pt x="1667" y="3257"/>
                    <a:pt x="1608" y="3197"/>
                  </a:cubicBezTo>
                  <a:cubicBezTo>
                    <a:pt x="1578" y="3167"/>
                    <a:pt x="1537" y="3153"/>
                    <a:pt x="1495" y="3153"/>
                  </a:cubicBezTo>
                  <a:cubicBezTo>
                    <a:pt x="1453" y="3153"/>
                    <a:pt x="1411" y="3167"/>
                    <a:pt x="1382" y="3197"/>
                  </a:cubicBezTo>
                  <a:cubicBezTo>
                    <a:pt x="1285" y="3294"/>
                    <a:pt x="1092" y="3351"/>
                    <a:pt x="835" y="3351"/>
                  </a:cubicBezTo>
                  <a:cubicBezTo>
                    <a:pt x="743" y="3351"/>
                    <a:pt x="643" y="3344"/>
                    <a:pt x="536" y="3328"/>
                  </a:cubicBezTo>
                  <a:lnTo>
                    <a:pt x="524" y="3316"/>
                  </a:lnTo>
                  <a:lnTo>
                    <a:pt x="405" y="2876"/>
                  </a:lnTo>
                  <a:cubicBezTo>
                    <a:pt x="524" y="2816"/>
                    <a:pt x="703" y="2721"/>
                    <a:pt x="894" y="2602"/>
                  </a:cubicBezTo>
                  <a:cubicBezTo>
                    <a:pt x="1298" y="2340"/>
                    <a:pt x="1548" y="2066"/>
                    <a:pt x="1656" y="1768"/>
                  </a:cubicBezTo>
                  <a:lnTo>
                    <a:pt x="1775" y="1721"/>
                  </a:lnTo>
                  <a:cubicBezTo>
                    <a:pt x="1798" y="1888"/>
                    <a:pt x="1846" y="1983"/>
                    <a:pt x="1858" y="1995"/>
                  </a:cubicBezTo>
                  <a:cubicBezTo>
                    <a:pt x="1894" y="2054"/>
                    <a:pt x="1953" y="2078"/>
                    <a:pt x="2013" y="2078"/>
                  </a:cubicBezTo>
                  <a:cubicBezTo>
                    <a:pt x="2037" y="2078"/>
                    <a:pt x="2072" y="2078"/>
                    <a:pt x="2084" y="2066"/>
                  </a:cubicBezTo>
                  <a:cubicBezTo>
                    <a:pt x="2156" y="2019"/>
                    <a:pt x="2191" y="1935"/>
                    <a:pt x="2144" y="1840"/>
                  </a:cubicBezTo>
                  <a:cubicBezTo>
                    <a:pt x="2132" y="1828"/>
                    <a:pt x="1965" y="1483"/>
                    <a:pt x="2179" y="935"/>
                  </a:cubicBezTo>
                  <a:cubicBezTo>
                    <a:pt x="2322" y="1030"/>
                    <a:pt x="2525" y="1221"/>
                    <a:pt x="2727" y="1602"/>
                  </a:cubicBezTo>
                  <a:cubicBezTo>
                    <a:pt x="2754" y="1663"/>
                    <a:pt x="2812" y="1699"/>
                    <a:pt x="2875" y="1699"/>
                  </a:cubicBezTo>
                  <a:cubicBezTo>
                    <a:pt x="2897" y="1699"/>
                    <a:pt x="2920" y="1694"/>
                    <a:pt x="2941" y="1685"/>
                  </a:cubicBezTo>
                  <a:cubicBezTo>
                    <a:pt x="3025" y="1638"/>
                    <a:pt x="3061" y="1542"/>
                    <a:pt x="3025" y="1459"/>
                  </a:cubicBezTo>
                  <a:cubicBezTo>
                    <a:pt x="3001" y="1423"/>
                    <a:pt x="2989" y="1411"/>
                    <a:pt x="2977" y="1387"/>
                  </a:cubicBezTo>
                  <a:cubicBezTo>
                    <a:pt x="3442" y="1245"/>
                    <a:pt x="4692" y="887"/>
                    <a:pt x="6025" y="756"/>
                  </a:cubicBezTo>
                  <a:cubicBezTo>
                    <a:pt x="6402" y="716"/>
                    <a:pt x="6758" y="696"/>
                    <a:pt x="7091" y="696"/>
                  </a:cubicBezTo>
                  <a:cubicBezTo>
                    <a:pt x="7633" y="696"/>
                    <a:pt x="8117" y="749"/>
                    <a:pt x="8537" y="852"/>
                  </a:cubicBezTo>
                  <a:cubicBezTo>
                    <a:pt x="9359" y="1042"/>
                    <a:pt x="9942" y="1423"/>
                    <a:pt x="10264" y="2007"/>
                  </a:cubicBezTo>
                  <a:cubicBezTo>
                    <a:pt x="10847" y="3054"/>
                    <a:pt x="10192" y="4007"/>
                    <a:pt x="9895" y="4281"/>
                  </a:cubicBezTo>
                  <a:cubicBezTo>
                    <a:pt x="9835" y="4340"/>
                    <a:pt x="9823" y="4447"/>
                    <a:pt x="9883" y="4507"/>
                  </a:cubicBezTo>
                  <a:cubicBezTo>
                    <a:pt x="9907" y="4543"/>
                    <a:pt x="9954" y="4555"/>
                    <a:pt x="10002" y="4555"/>
                  </a:cubicBezTo>
                  <a:cubicBezTo>
                    <a:pt x="10038" y="4555"/>
                    <a:pt x="10073" y="4543"/>
                    <a:pt x="10109" y="4507"/>
                  </a:cubicBezTo>
                  <a:lnTo>
                    <a:pt x="10121" y="4495"/>
                  </a:lnTo>
                  <a:lnTo>
                    <a:pt x="10180" y="4614"/>
                  </a:lnTo>
                  <a:cubicBezTo>
                    <a:pt x="10204" y="4686"/>
                    <a:pt x="10216" y="4781"/>
                    <a:pt x="10192" y="4864"/>
                  </a:cubicBezTo>
                  <a:lnTo>
                    <a:pt x="9752" y="6412"/>
                  </a:lnTo>
                  <a:lnTo>
                    <a:pt x="9454" y="6412"/>
                  </a:lnTo>
                  <a:lnTo>
                    <a:pt x="9728" y="5995"/>
                  </a:lnTo>
                  <a:cubicBezTo>
                    <a:pt x="9764" y="5971"/>
                    <a:pt x="9764" y="5924"/>
                    <a:pt x="9764" y="5876"/>
                  </a:cubicBezTo>
                  <a:lnTo>
                    <a:pt x="9633" y="4995"/>
                  </a:lnTo>
                  <a:cubicBezTo>
                    <a:pt x="9633" y="4971"/>
                    <a:pt x="9597" y="4924"/>
                    <a:pt x="9585" y="4912"/>
                  </a:cubicBezTo>
                  <a:lnTo>
                    <a:pt x="8883" y="4245"/>
                  </a:lnTo>
                  <a:cubicBezTo>
                    <a:pt x="8853" y="4215"/>
                    <a:pt x="8811" y="4200"/>
                    <a:pt x="8770" y="4200"/>
                  </a:cubicBezTo>
                  <a:cubicBezTo>
                    <a:pt x="8728" y="4200"/>
                    <a:pt x="8686" y="4215"/>
                    <a:pt x="8656" y="4245"/>
                  </a:cubicBezTo>
                  <a:cubicBezTo>
                    <a:pt x="8597" y="4305"/>
                    <a:pt x="8597" y="4400"/>
                    <a:pt x="8656" y="4459"/>
                  </a:cubicBezTo>
                  <a:lnTo>
                    <a:pt x="8716" y="4519"/>
                  </a:lnTo>
                  <a:cubicBezTo>
                    <a:pt x="8645" y="4543"/>
                    <a:pt x="8561" y="4555"/>
                    <a:pt x="8478" y="4566"/>
                  </a:cubicBezTo>
                  <a:cubicBezTo>
                    <a:pt x="8395" y="4578"/>
                    <a:pt x="8335" y="4674"/>
                    <a:pt x="8347" y="4757"/>
                  </a:cubicBezTo>
                  <a:cubicBezTo>
                    <a:pt x="8359" y="4840"/>
                    <a:pt x="8442" y="4900"/>
                    <a:pt x="8514" y="4900"/>
                  </a:cubicBezTo>
                  <a:lnTo>
                    <a:pt x="8537" y="4900"/>
                  </a:lnTo>
                  <a:cubicBezTo>
                    <a:pt x="8692" y="4864"/>
                    <a:pt x="8859" y="4840"/>
                    <a:pt x="9002" y="4793"/>
                  </a:cubicBezTo>
                  <a:lnTo>
                    <a:pt x="9335" y="5102"/>
                  </a:lnTo>
                  <a:lnTo>
                    <a:pt x="9454" y="5864"/>
                  </a:lnTo>
                  <a:lnTo>
                    <a:pt x="9037" y="6471"/>
                  </a:lnTo>
                  <a:cubicBezTo>
                    <a:pt x="9002" y="6519"/>
                    <a:pt x="8990" y="6590"/>
                    <a:pt x="9014" y="6638"/>
                  </a:cubicBezTo>
                  <a:cubicBezTo>
                    <a:pt x="9049" y="6698"/>
                    <a:pt x="9109" y="6721"/>
                    <a:pt x="9168" y="6721"/>
                  </a:cubicBezTo>
                  <a:lnTo>
                    <a:pt x="9895" y="6721"/>
                  </a:lnTo>
                  <a:cubicBezTo>
                    <a:pt x="9966" y="6721"/>
                    <a:pt x="10026" y="6686"/>
                    <a:pt x="10049" y="6602"/>
                  </a:cubicBezTo>
                  <a:lnTo>
                    <a:pt x="10538" y="4936"/>
                  </a:lnTo>
                  <a:cubicBezTo>
                    <a:pt x="10585" y="4781"/>
                    <a:pt x="10561" y="4614"/>
                    <a:pt x="10502" y="4459"/>
                  </a:cubicBezTo>
                  <a:lnTo>
                    <a:pt x="10383" y="4209"/>
                  </a:lnTo>
                  <a:cubicBezTo>
                    <a:pt x="10526" y="4019"/>
                    <a:pt x="10669" y="3769"/>
                    <a:pt x="10764" y="3483"/>
                  </a:cubicBezTo>
                  <a:cubicBezTo>
                    <a:pt x="10942" y="2911"/>
                    <a:pt x="10859" y="2340"/>
                    <a:pt x="10585" y="1816"/>
                  </a:cubicBezTo>
                  <a:cubicBezTo>
                    <a:pt x="10466" y="1626"/>
                    <a:pt x="10323" y="1423"/>
                    <a:pt x="10169" y="1280"/>
                  </a:cubicBezTo>
                  <a:cubicBezTo>
                    <a:pt x="10252" y="1233"/>
                    <a:pt x="10347" y="1173"/>
                    <a:pt x="10430" y="1114"/>
                  </a:cubicBezTo>
                  <a:cubicBezTo>
                    <a:pt x="10645" y="1304"/>
                    <a:pt x="10835" y="1459"/>
                    <a:pt x="10883" y="1483"/>
                  </a:cubicBezTo>
                  <a:cubicBezTo>
                    <a:pt x="10907" y="1507"/>
                    <a:pt x="10919" y="1507"/>
                    <a:pt x="10954" y="1507"/>
                  </a:cubicBezTo>
                  <a:cubicBezTo>
                    <a:pt x="11014" y="1507"/>
                    <a:pt x="11073" y="1471"/>
                    <a:pt x="11097" y="1411"/>
                  </a:cubicBezTo>
                  <a:cubicBezTo>
                    <a:pt x="11073" y="1364"/>
                    <a:pt x="11038" y="1268"/>
                    <a:pt x="10966" y="1221"/>
                  </a:cubicBezTo>
                  <a:cubicBezTo>
                    <a:pt x="10942" y="1209"/>
                    <a:pt x="10788" y="1090"/>
                    <a:pt x="10621" y="935"/>
                  </a:cubicBezTo>
                  <a:cubicBezTo>
                    <a:pt x="10764" y="828"/>
                    <a:pt x="10835" y="733"/>
                    <a:pt x="10859" y="625"/>
                  </a:cubicBezTo>
                  <a:cubicBezTo>
                    <a:pt x="10919" y="447"/>
                    <a:pt x="10895" y="280"/>
                    <a:pt x="10776" y="149"/>
                  </a:cubicBezTo>
                  <a:cubicBezTo>
                    <a:pt x="10687" y="52"/>
                    <a:pt x="10565" y="0"/>
                    <a:pt x="1043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98" name="Google Shape;11939;p81">
              <a:extLst>
                <a:ext uri="{FF2B5EF4-FFF2-40B4-BE49-F238E27FC236}">
                  <a16:creationId xmlns:a16="http://schemas.microsoft.com/office/drawing/2014/main" id="{58439343-8793-E64B-459B-267D410A49B6}"/>
                </a:ext>
              </a:extLst>
            </p:cNvPr>
            <p:cNvSpPr/>
            <p:nvPr/>
          </p:nvSpPr>
          <p:spPr>
            <a:xfrm>
              <a:off x="4195981" y="2177682"/>
              <a:ext cx="10336" cy="10720"/>
            </a:xfrm>
            <a:custGeom>
              <a:avLst/>
              <a:gdLst/>
              <a:ahLst/>
              <a:cxnLst/>
              <a:rect l="l" t="t" r="r" b="b"/>
              <a:pathLst>
                <a:path w="323" h="335" extrusionOk="0">
                  <a:moveTo>
                    <a:pt x="156" y="1"/>
                  </a:moveTo>
                  <a:cubicBezTo>
                    <a:pt x="72" y="1"/>
                    <a:pt x="1" y="72"/>
                    <a:pt x="1" y="167"/>
                  </a:cubicBezTo>
                  <a:cubicBezTo>
                    <a:pt x="1" y="251"/>
                    <a:pt x="72" y="334"/>
                    <a:pt x="156" y="334"/>
                  </a:cubicBezTo>
                  <a:cubicBezTo>
                    <a:pt x="251" y="334"/>
                    <a:pt x="322" y="251"/>
                    <a:pt x="322" y="167"/>
                  </a:cubicBezTo>
                  <a:cubicBezTo>
                    <a:pt x="322" y="72"/>
                    <a:pt x="251" y="1"/>
                    <a:pt x="15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99" name="Google Shape;11940;p81">
            <a:extLst>
              <a:ext uri="{FF2B5EF4-FFF2-40B4-BE49-F238E27FC236}">
                <a16:creationId xmlns:a16="http://schemas.microsoft.com/office/drawing/2014/main" id="{98070AE6-98DA-9B88-5865-46EC4601DA52}"/>
              </a:ext>
            </a:extLst>
          </p:cNvPr>
          <p:cNvGrpSpPr/>
          <p:nvPr/>
        </p:nvGrpSpPr>
        <p:grpSpPr>
          <a:xfrm>
            <a:off x="11533600" y="4155252"/>
            <a:ext cx="709504" cy="630720"/>
            <a:chOff x="5794669" y="2001426"/>
            <a:chExt cx="354752" cy="315360"/>
          </a:xfrm>
          <a:solidFill>
            <a:srgbClr val="00B050"/>
          </a:solidFill>
        </p:grpSpPr>
        <p:sp>
          <p:nvSpPr>
            <p:cNvPr id="100" name="Google Shape;11941;p81">
              <a:extLst>
                <a:ext uri="{FF2B5EF4-FFF2-40B4-BE49-F238E27FC236}">
                  <a16:creationId xmlns:a16="http://schemas.microsoft.com/office/drawing/2014/main" id="{A45586F4-A42B-A0BD-36D4-77AA1E9CBD4B}"/>
                </a:ext>
              </a:extLst>
            </p:cNvPr>
            <p:cNvSpPr/>
            <p:nvPr/>
          </p:nvSpPr>
          <p:spPr>
            <a:xfrm>
              <a:off x="5841165" y="2051186"/>
              <a:ext cx="10688" cy="10336"/>
            </a:xfrm>
            <a:custGeom>
              <a:avLst/>
              <a:gdLst/>
              <a:ahLst/>
              <a:cxnLst/>
              <a:rect l="l" t="t" r="r" b="b"/>
              <a:pathLst>
                <a:path w="334" h="323" extrusionOk="0">
                  <a:moveTo>
                    <a:pt x="167" y="1"/>
                  </a:moveTo>
                  <a:cubicBezTo>
                    <a:pt x="84" y="1"/>
                    <a:pt x="0" y="72"/>
                    <a:pt x="0" y="156"/>
                  </a:cubicBezTo>
                  <a:cubicBezTo>
                    <a:pt x="0" y="251"/>
                    <a:pt x="84" y="322"/>
                    <a:pt x="167" y="322"/>
                  </a:cubicBezTo>
                  <a:cubicBezTo>
                    <a:pt x="262" y="322"/>
                    <a:pt x="334" y="251"/>
                    <a:pt x="334" y="156"/>
                  </a:cubicBezTo>
                  <a:cubicBezTo>
                    <a:pt x="334" y="60"/>
                    <a:pt x="262"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01" name="Google Shape;11942;p81">
              <a:extLst>
                <a:ext uri="{FF2B5EF4-FFF2-40B4-BE49-F238E27FC236}">
                  <a16:creationId xmlns:a16="http://schemas.microsoft.com/office/drawing/2014/main" id="{DED3A3F3-BDD6-0170-B3BB-2ABA57C223B3}"/>
                </a:ext>
              </a:extLst>
            </p:cNvPr>
            <p:cNvSpPr/>
            <p:nvPr/>
          </p:nvSpPr>
          <p:spPr>
            <a:xfrm>
              <a:off x="5794669" y="2001426"/>
              <a:ext cx="354752" cy="315360"/>
            </a:xfrm>
            <a:custGeom>
              <a:avLst/>
              <a:gdLst/>
              <a:ahLst/>
              <a:cxnLst/>
              <a:rect l="l" t="t" r="r" b="b"/>
              <a:pathLst>
                <a:path w="11086" h="9855" extrusionOk="0">
                  <a:moveTo>
                    <a:pt x="1179" y="568"/>
                  </a:moveTo>
                  <a:lnTo>
                    <a:pt x="1298" y="877"/>
                  </a:lnTo>
                  <a:lnTo>
                    <a:pt x="1215" y="925"/>
                  </a:lnTo>
                  <a:lnTo>
                    <a:pt x="1203" y="937"/>
                  </a:lnTo>
                  <a:lnTo>
                    <a:pt x="894" y="782"/>
                  </a:lnTo>
                  <a:cubicBezTo>
                    <a:pt x="965" y="722"/>
                    <a:pt x="1048" y="639"/>
                    <a:pt x="1179" y="568"/>
                  </a:cubicBezTo>
                  <a:close/>
                  <a:moveTo>
                    <a:pt x="10028" y="3376"/>
                  </a:moveTo>
                  <a:cubicBezTo>
                    <a:pt x="10073" y="3406"/>
                    <a:pt x="10123" y="3430"/>
                    <a:pt x="10145" y="3473"/>
                  </a:cubicBezTo>
                  <a:cubicBezTo>
                    <a:pt x="10502" y="3794"/>
                    <a:pt x="10621" y="4592"/>
                    <a:pt x="10490" y="5699"/>
                  </a:cubicBezTo>
                  <a:cubicBezTo>
                    <a:pt x="10430" y="6199"/>
                    <a:pt x="10490" y="6521"/>
                    <a:pt x="10561" y="6735"/>
                  </a:cubicBezTo>
                  <a:cubicBezTo>
                    <a:pt x="10502" y="6688"/>
                    <a:pt x="10430" y="6628"/>
                    <a:pt x="10371" y="6568"/>
                  </a:cubicBezTo>
                  <a:cubicBezTo>
                    <a:pt x="10240" y="6402"/>
                    <a:pt x="10192" y="6176"/>
                    <a:pt x="10228" y="5902"/>
                  </a:cubicBezTo>
                  <a:cubicBezTo>
                    <a:pt x="10359" y="5080"/>
                    <a:pt x="10478" y="3937"/>
                    <a:pt x="10049" y="3401"/>
                  </a:cubicBezTo>
                  <a:cubicBezTo>
                    <a:pt x="10038" y="3390"/>
                    <a:pt x="10032" y="3382"/>
                    <a:pt x="10028" y="3376"/>
                  </a:cubicBezTo>
                  <a:close/>
                  <a:moveTo>
                    <a:pt x="3942" y="9212"/>
                  </a:moveTo>
                  <a:lnTo>
                    <a:pt x="3918" y="9557"/>
                  </a:lnTo>
                  <a:lnTo>
                    <a:pt x="3692" y="9557"/>
                  </a:lnTo>
                  <a:lnTo>
                    <a:pt x="3942" y="9212"/>
                  </a:lnTo>
                  <a:close/>
                  <a:moveTo>
                    <a:pt x="2035" y="334"/>
                  </a:moveTo>
                  <a:cubicBezTo>
                    <a:pt x="2129" y="334"/>
                    <a:pt x="2230" y="339"/>
                    <a:pt x="2334" y="353"/>
                  </a:cubicBezTo>
                  <a:cubicBezTo>
                    <a:pt x="2918" y="461"/>
                    <a:pt x="3453" y="889"/>
                    <a:pt x="3894" y="1365"/>
                  </a:cubicBezTo>
                  <a:cubicBezTo>
                    <a:pt x="3644" y="1187"/>
                    <a:pt x="3370" y="1056"/>
                    <a:pt x="3120" y="937"/>
                  </a:cubicBezTo>
                  <a:cubicBezTo>
                    <a:pt x="3100" y="931"/>
                    <a:pt x="3080" y="928"/>
                    <a:pt x="3060" y="928"/>
                  </a:cubicBezTo>
                  <a:cubicBezTo>
                    <a:pt x="2996" y="928"/>
                    <a:pt x="2936" y="959"/>
                    <a:pt x="2918" y="1032"/>
                  </a:cubicBezTo>
                  <a:cubicBezTo>
                    <a:pt x="2882" y="1115"/>
                    <a:pt x="2918" y="1211"/>
                    <a:pt x="3001" y="1234"/>
                  </a:cubicBezTo>
                  <a:cubicBezTo>
                    <a:pt x="3763" y="1568"/>
                    <a:pt x="4406" y="2127"/>
                    <a:pt x="4823" y="2544"/>
                  </a:cubicBezTo>
                  <a:cubicBezTo>
                    <a:pt x="4882" y="2604"/>
                    <a:pt x="4918" y="2663"/>
                    <a:pt x="4966" y="2711"/>
                  </a:cubicBezTo>
                  <a:cubicBezTo>
                    <a:pt x="5164" y="2947"/>
                    <a:pt x="5332" y="3115"/>
                    <a:pt x="5777" y="3115"/>
                  </a:cubicBezTo>
                  <a:cubicBezTo>
                    <a:pt x="6028" y="3115"/>
                    <a:pt x="6366" y="3061"/>
                    <a:pt x="6847" y="2937"/>
                  </a:cubicBezTo>
                  <a:cubicBezTo>
                    <a:pt x="7304" y="2816"/>
                    <a:pt x="7698" y="2755"/>
                    <a:pt x="8035" y="2755"/>
                  </a:cubicBezTo>
                  <a:cubicBezTo>
                    <a:pt x="8497" y="2755"/>
                    <a:pt x="8852" y="2870"/>
                    <a:pt x="9121" y="3104"/>
                  </a:cubicBezTo>
                  <a:cubicBezTo>
                    <a:pt x="9454" y="3437"/>
                    <a:pt x="9514" y="4175"/>
                    <a:pt x="9216" y="4806"/>
                  </a:cubicBezTo>
                  <a:cubicBezTo>
                    <a:pt x="9037" y="5187"/>
                    <a:pt x="8954" y="5640"/>
                    <a:pt x="8990" y="6045"/>
                  </a:cubicBezTo>
                  <a:cubicBezTo>
                    <a:pt x="9037" y="6509"/>
                    <a:pt x="9228" y="6854"/>
                    <a:pt x="9538" y="7045"/>
                  </a:cubicBezTo>
                  <a:lnTo>
                    <a:pt x="9538" y="9557"/>
                  </a:lnTo>
                  <a:lnTo>
                    <a:pt x="9287" y="9557"/>
                  </a:lnTo>
                  <a:lnTo>
                    <a:pt x="9514" y="9164"/>
                  </a:lnTo>
                  <a:cubicBezTo>
                    <a:pt x="9526" y="9140"/>
                    <a:pt x="9538" y="9093"/>
                    <a:pt x="9526" y="9069"/>
                  </a:cubicBezTo>
                  <a:lnTo>
                    <a:pt x="9240" y="7366"/>
                  </a:lnTo>
                  <a:cubicBezTo>
                    <a:pt x="9240" y="7342"/>
                    <a:pt x="9204" y="7295"/>
                    <a:pt x="9180" y="7283"/>
                  </a:cubicBezTo>
                  <a:cubicBezTo>
                    <a:pt x="7918" y="6176"/>
                    <a:pt x="7418" y="4532"/>
                    <a:pt x="7406" y="4509"/>
                  </a:cubicBezTo>
                  <a:cubicBezTo>
                    <a:pt x="7387" y="4440"/>
                    <a:pt x="7318" y="4395"/>
                    <a:pt x="7255" y="4395"/>
                  </a:cubicBezTo>
                  <a:cubicBezTo>
                    <a:pt x="7241" y="4395"/>
                    <a:pt x="7228" y="4397"/>
                    <a:pt x="7216" y="4402"/>
                  </a:cubicBezTo>
                  <a:cubicBezTo>
                    <a:pt x="7121" y="4437"/>
                    <a:pt x="7085" y="4532"/>
                    <a:pt x="7109" y="4604"/>
                  </a:cubicBezTo>
                  <a:cubicBezTo>
                    <a:pt x="7109" y="4616"/>
                    <a:pt x="7156" y="4771"/>
                    <a:pt x="7240" y="4985"/>
                  </a:cubicBezTo>
                  <a:cubicBezTo>
                    <a:pt x="7144" y="5080"/>
                    <a:pt x="6859" y="5283"/>
                    <a:pt x="6466" y="5461"/>
                  </a:cubicBezTo>
                  <a:cubicBezTo>
                    <a:pt x="6070" y="5641"/>
                    <a:pt x="5688" y="5729"/>
                    <a:pt x="5316" y="5729"/>
                  </a:cubicBezTo>
                  <a:cubicBezTo>
                    <a:pt x="5072" y="5729"/>
                    <a:pt x="4832" y="5691"/>
                    <a:pt x="4596" y="5616"/>
                  </a:cubicBezTo>
                  <a:lnTo>
                    <a:pt x="4668" y="5128"/>
                  </a:lnTo>
                  <a:cubicBezTo>
                    <a:pt x="4680" y="5033"/>
                    <a:pt x="4620" y="4961"/>
                    <a:pt x="4537" y="4949"/>
                  </a:cubicBezTo>
                  <a:cubicBezTo>
                    <a:pt x="4523" y="4946"/>
                    <a:pt x="4509" y="4944"/>
                    <a:pt x="4496" y="4944"/>
                  </a:cubicBezTo>
                  <a:cubicBezTo>
                    <a:pt x="4422" y="4944"/>
                    <a:pt x="4368" y="4999"/>
                    <a:pt x="4358" y="5080"/>
                  </a:cubicBezTo>
                  <a:lnTo>
                    <a:pt x="4192" y="6187"/>
                  </a:lnTo>
                  <a:cubicBezTo>
                    <a:pt x="4120" y="6735"/>
                    <a:pt x="4061" y="7283"/>
                    <a:pt x="4025" y="7819"/>
                  </a:cubicBezTo>
                  <a:lnTo>
                    <a:pt x="3953" y="8962"/>
                  </a:lnTo>
                  <a:lnTo>
                    <a:pt x="3632" y="5056"/>
                  </a:lnTo>
                  <a:cubicBezTo>
                    <a:pt x="3632" y="5044"/>
                    <a:pt x="3632" y="5021"/>
                    <a:pt x="3620" y="4997"/>
                  </a:cubicBezTo>
                  <a:lnTo>
                    <a:pt x="2334" y="2401"/>
                  </a:lnTo>
                  <a:cubicBezTo>
                    <a:pt x="2370" y="2354"/>
                    <a:pt x="2382" y="2306"/>
                    <a:pt x="2394" y="2270"/>
                  </a:cubicBezTo>
                  <a:lnTo>
                    <a:pt x="2513" y="1889"/>
                  </a:lnTo>
                  <a:cubicBezTo>
                    <a:pt x="2549" y="1806"/>
                    <a:pt x="2501" y="1711"/>
                    <a:pt x="2406" y="1687"/>
                  </a:cubicBezTo>
                  <a:cubicBezTo>
                    <a:pt x="2387" y="1679"/>
                    <a:pt x="2368" y="1675"/>
                    <a:pt x="2349" y="1675"/>
                  </a:cubicBezTo>
                  <a:cubicBezTo>
                    <a:pt x="2283" y="1675"/>
                    <a:pt x="2222" y="1720"/>
                    <a:pt x="2203" y="1794"/>
                  </a:cubicBezTo>
                  <a:lnTo>
                    <a:pt x="2084" y="2163"/>
                  </a:lnTo>
                  <a:cubicBezTo>
                    <a:pt x="2072" y="2211"/>
                    <a:pt x="2025" y="2246"/>
                    <a:pt x="1977" y="2270"/>
                  </a:cubicBezTo>
                  <a:lnTo>
                    <a:pt x="739" y="2866"/>
                  </a:lnTo>
                  <a:cubicBezTo>
                    <a:pt x="716" y="2873"/>
                    <a:pt x="694" y="2877"/>
                    <a:pt x="671" y="2877"/>
                  </a:cubicBezTo>
                  <a:cubicBezTo>
                    <a:pt x="623" y="2877"/>
                    <a:pt x="577" y="2859"/>
                    <a:pt x="536" y="2818"/>
                  </a:cubicBezTo>
                  <a:lnTo>
                    <a:pt x="524" y="2794"/>
                  </a:lnTo>
                  <a:lnTo>
                    <a:pt x="370" y="2675"/>
                  </a:lnTo>
                  <a:lnTo>
                    <a:pt x="370" y="2663"/>
                  </a:lnTo>
                  <a:lnTo>
                    <a:pt x="1048" y="1830"/>
                  </a:lnTo>
                  <a:cubicBezTo>
                    <a:pt x="1096" y="1770"/>
                    <a:pt x="1144" y="1699"/>
                    <a:pt x="1167" y="1627"/>
                  </a:cubicBezTo>
                  <a:lnTo>
                    <a:pt x="1263" y="1389"/>
                  </a:lnTo>
                  <a:cubicBezTo>
                    <a:pt x="1286" y="1306"/>
                    <a:pt x="1334" y="1246"/>
                    <a:pt x="1406" y="1211"/>
                  </a:cubicBezTo>
                  <a:lnTo>
                    <a:pt x="1429" y="1187"/>
                  </a:lnTo>
                  <a:cubicBezTo>
                    <a:pt x="1453" y="1246"/>
                    <a:pt x="1513" y="1294"/>
                    <a:pt x="1572" y="1294"/>
                  </a:cubicBezTo>
                  <a:cubicBezTo>
                    <a:pt x="1584" y="1294"/>
                    <a:pt x="1608" y="1294"/>
                    <a:pt x="1632" y="1282"/>
                  </a:cubicBezTo>
                  <a:cubicBezTo>
                    <a:pt x="1727" y="1246"/>
                    <a:pt x="1763" y="1163"/>
                    <a:pt x="1727" y="1068"/>
                  </a:cubicBezTo>
                  <a:lnTo>
                    <a:pt x="1548" y="568"/>
                  </a:lnTo>
                  <a:lnTo>
                    <a:pt x="1548" y="568"/>
                  </a:lnTo>
                  <a:cubicBezTo>
                    <a:pt x="1918" y="699"/>
                    <a:pt x="2144" y="949"/>
                    <a:pt x="2144" y="973"/>
                  </a:cubicBezTo>
                  <a:cubicBezTo>
                    <a:pt x="2168" y="996"/>
                    <a:pt x="2215" y="1032"/>
                    <a:pt x="2263" y="1032"/>
                  </a:cubicBezTo>
                  <a:cubicBezTo>
                    <a:pt x="2263" y="1032"/>
                    <a:pt x="2299" y="1032"/>
                    <a:pt x="2382" y="1044"/>
                  </a:cubicBezTo>
                  <a:cubicBezTo>
                    <a:pt x="2389" y="1045"/>
                    <a:pt x="2396" y="1045"/>
                    <a:pt x="2404" y="1045"/>
                  </a:cubicBezTo>
                  <a:cubicBezTo>
                    <a:pt x="2481" y="1045"/>
                    <a:pt x="2561" y="989"/>
                    <a:pt x="2572" y="913"/>
                  </a:cubicBezTo>
                  <a:cubicBezTo>
                    <a:pt x="2584" y="818"/>
                    <a:pt x="2525" y="734"/>
                    <a:pt x="2441" y="711"/>
                  </a:cubicBezTo>
                  <a:cubicBezTo>
                    <a:pt x="2406" y="711"/>
                    <a:pt x="2382" y="699"/>
                    <a:pt x="2346" y="699"/>
                  </a:cubicBezTo>
                  <a:cubicBezTo>
                    <a:pt x="2275" y="627"/>
                    <a:pt x="2096" y="461"/>
                    <a:pt x="1846" y="341"/>
                  </a:cubicBezTo>
                  <a:cubicBezTo>
                    <a:pt x="1905" y="337"/>
                    <a:pt x="1969" y="334"/>
                    <a:pt x="2035" y="334"/>
                  </a:cubicBezTo>
                  <a:close/>
                  <a:moveTo>
                    <a:pt x="1997" y="1"/>
                  </a:moveTo>
                  <a:cubicBezTo>
                    <a:pt x="1066" y="1"/>
                    <a:pt x="522" y="680"/>
                    <a:pt x="501" y="722"/>
                  </a:cubicBezTo>
                  <a:cubicBezTo>
                    <a:pt x="477" y="758"/>
                    <a:pt x="453" y="806"/>
                    <a:pt x="477" y="853"/>
                  </a:cubicBezTo>
                  <a:cubicBezTo>
                    <a:pt x="489" y="901"/>
                    <a:pt x="513" y="937"/>
                    <a:pt x="548" y="961"/>
                  </a:cubicBezTo>
                  <a:lnTo>
                    <a:pt x="965" y="1199"/>
                  </a:lnTo>
                  <a:cubicBezTo>
                    <a:pt x="953" y="1223"/>
                    <a:pt x="929" y="1258"/>
                    <a:pt x="929" y="1282"/>
                  </a:cubicBezTo>
                  <a:lnTo>
                    <a:pt x="846" y="1520"/>
                  </a:lnTo>
                  <a:cubicBezTo>
                    <a:pt x="834" y="1568"/>
                    <a:pt x="810" y="1592"/>
                    <a:pt x="786" y="1627"/>
                  </a:cubicBezTo>
                  <a:lnTo>
                    <a:pt x="96" y="2461"/>
                  </a:lnTo>
                  <a:cubicBezTo>
                    <a:pt x="1" y="2592"/>
                    <a:pt x="1" y="2782"/>
                    <a:pt x="132" y="2901"/>
                  </a:cubicBezTo>
                  <a:lnTo>
                    <a:pt x="143" y="2925"/>
                  </a:lnTo>
                  <a:lnTo>
                    <a:pt x="298" y="3044"/>
                  </a:lnTo>
                  <a:cubicBezTo>
                    <a:pt x="382" y="3128"/>
                    <a:pt x="513" y="3175"/>
                    <a:pt x="655" y="3175"/>
                  </a:cubicBezTo>
                  <a:cubicBezTo>
                    <a:pt x="727" y="3175"/>
                    <a:pt x="786" y="3163"/>
                    <a:pt x="858" y="3128"/>
                  </a:cubicBezTo>
                  <a:lnTo>
                    <a:pt x="2048" y="2568"/>
                  </a:lnTo>
                  <a:lnTo>
                    <a:pt x="3287" y="5080"/>
                  </a:lnTo>
                  <a:lnTo>
                    <a:pt x="3632" y="9057"/>
                  </a:lnTo>
                  <a:lnTo>
                    <a:pt x="3227" y="9605"/>
                  </a:lnTo>
                  <a:cubicBezTo>
                    <a:pt x="3191" y="9652"/>
                    <a:pt x="3180" y="9724"/>
                    <a:pt x="3215" y="9771"/>
                  </a:cubicBezTo>
                  <a:cubicBezTo>
                    <a:pt x="3239" y="9831"/>
                    <a:pt x="3299" y="9855"/>
                    <a:pt x="3358" y="9855"/>
                  </a:cubicBezTo>
                  <a:lnTo>
                    <a:pt x="4049" y="9855"/>
                  </a:lnTo>
                  <a:cubicBezTo>
                    <a:pt x="4132" y="9855"/>
                    <a:pt x="4192" y="9795"/>
                    <a:pt x="4204" y="9712"/>
                  </a:cubicBezTo>
                  <a:lnTo>
                    <a:pt x="4323" y="7807"/>
                  </a:lnTo>
                  <a:cubicBezTo>
                    <a:pt x="4358" y="7271"/>
                    <a:pt x="4418" y="6735"/>
                    <a:pt x="4489" y="6199"/>
                  </a:cubicBezTo>
                  <a:lnTo>
                    <a:pt x="4537" y="5902"/>
                  </a:lnTo>
                  <a:cubicBezTo>
                    <a:pt x="4787" y="5973"/>
                    <a:pt x="5037" y="6021"/>
                    <a:pt x="5311" y="6021"/>
                  </a:cubicBezTo>
                  <a:cubicBezTo>
                    <a:pt x="5739" y="6021"/>
                    <a:pt x="6168" y="5914"/>
                    <a:pt x="6609" y="5723"/>
                  </a:cubicBezTo>
                  <a:cubicBezTo>
                    <a:pt x="6966" y="5556"/>
                    <a:pt x="7228" y="5378"/>
                    <a:pt x="7382" y="5259"/>
                  </a:cubicBezTo>
                  <a:cubicBezTo>
                    <a:pt x="7644" y="5866"/>
                    <a:pt x="8133" y="6747"/>
                    <a:pt x="8930" y="7450"/>
                  </a:cubicBezTo>
                  <a:lnTo>
                    <a:pt x="9192" y="9033"/>
                  </a:lnTo>
                  <a:lnTo>
                    <a:pt x="8847" y="9616"/>
                  </a:lnTo>
                  <a:cubicBezTo>
                    <a:pt x="8823" y="9664"/>
                    <a:pt x="8823" y="9724"/>
                    <a:pt x="8847" y="9783"/>
                  </a:cubicBezTo>
                  <a:cubicBezTo>
                    <a:pt x="8883" y="9831"/>
                    <a:pt x="8942" y="9855"/>
                    <a:pt x="8990" y="9855"/>
                  </a:cubicBezTo>
                  <a:lnTo>
                    <a:pt x="9668" y="9855"/>
                  </a:lnTo>
                  <a:cubicBezTo>
                    <a:pt x="9764" y="9855"/>
                    <a:pt x="9835" y="9783"/>
                    <a:pt x="9835" y="9688"/>
                  </a:cubicBezTo>
                  <a:lnTo>
                    <a:pt x="9835" y="6926"/>
                  </a:lnTo>
                  <a:cubicBezTo>
                    <a:pt x="9835" y="6866"/>
                    <a:pt x="9799" y="6807"/>
                    <a:pt x="9740" y="6771"/>
                  </a:cubicBezTo>
                  <a:cubicBezTo>
                    <a:pt x="9418" y="6616"/>
                    <a:pt x="9311" y="6259"/>
                    <a:pt x="9287" y="5973"/>
                  </a:cubicBezTo>
                  <a:cubicBezTo>
                    <a:pt x="9252" y="5628"/>
                    <a:pt x="9323" y="5211"/>
                    <a:pt x="9478" y="4913"/>
                  </a:cubicBezTo>
                  <a:cubicBezTo>
                    <a:pt x="9645" y="4556"/>
                    <a:pt x="9728" y="4151"/>
                    <a:pt x="9704" y="3782"/>
                  </a:cubicBezTo>
                  <a:cubicBezTo>
                    <a:pt x="9680" y="3663"/>
                    <a:pt x="9668" y="3544"/>
                    <a:pt x="9645" y="3437"/>
                  </a:cubicBezTo>
                  <a:lnTo>
                    <a:pt x="9645" y="3437"/>
                  </a:lnTo>
                  <a:cubicBezTo>
                    <a:pt x="9704" y="3473"/>
                    <a:pt x="9740" y="3497"/>
                    <a:pt x="9776" y="3556"/>
                  </a:cubicBezTo>
                  <a:cubicBezTo>
                    <a:pt x="10026" y="3890"/>
                    <a:pt x="10073" y="4652"/>
                    <a:pt x="9895" y="5806"/>
                  </a:cubicBezTo>
                  <a:cubicBezTo>
                    <a:pt x="9823" y="6271"/>
                    <a:pt x="9966" y="6568"/>
                    <a:pt x="10097" y="6735"/>
                  </a:cubicBezTo>
                  <a:cubicBezTo>
                    <a:pt x="10276" y="6949"/>
                    <a:pt x="10573" y="7069"/>
                    <a:pt x="10871" y="7069"/>
                  </a:cubicBezTo>
                  <a:cubicBezTo>
                    <a:pt x="10954" y="7069"/>
                    <a:pt x="11014" y="7033"/>
                    <a:pt x="11026" y="6973"/>
                  </a:cubicBezTo>
                  <a:cubicBezTo>
                    <a:pt x="11085" y="6938"/>
                    <a:pt x="11062" y="6878"/>
                    <a:pt x="11014" y="6830"/>
                  </a:cubicBezTo>
                  <a:cubicBezTo>
                    <a:pt x="11014" y="6830"/>
                    <a:pt x="10728" y="6568"/>
                    <a:pt x="10835" y="5735"/>
                  </a:cubicBezTo>
                  <a:cubicBezTo>
                    <a:pt x="10978" y="4473"/>
                    <a:pt x="10835" y="3616"/>
                    <a:pt x="10383" y="3223"/>
                  </a:cubicBezTo>
                  <a:cubicBezTo>
                    <a:pt x="10193" y="3051"/>
                    <a:pt x="9955" y="2955"/>
                    <a:pt x="9680" y="2955"/>
                  </a:cubicBezTo>
                  <a:cubicBezTo>
                    <a:pt x="9593" y="2955"/>
                    <a:pt x="9501" y="2965"/>
                    <a:pt x="9407" y="2985"/>
                  </a:cubicBezTo>
                  <a:cubicBezTo>
                    <a:pt x="9371" y="2937"/>
                    <a:pt x="9335" y="2889"/>
                    <a:pt x="9287" y="2866"/>
                  </a:cubicBezTo>
                  <a:cubicBezTo>
                    <a:pt x="8959" y="2580"/>
                    <a:pt x="8531" y="2435"/>
                    <a:pt x="7984" y="2435"/>
                  </a:cubicBezTo>
                  <a:cubicBezTo>
                    <a:pt x="7620" y="2435"/>
                    <a:pt x="7203" y="2499"/>
                    <a:pt x="6728" y="2627"/>
                  </a:cubicBezTo>
                  <a:cubicBezTo>
                    <a:pt x="6277" y="2738"/>
                    <a:pt x="5955" y="2798"/>
                    <a:pt x="5727" y="2798"/>
                  </a:cubicBezTo>
                  <a:cubicBezTo>
                    <a:pt x="5659" y="2798"/>
                    <a:pt x="5600" y="2793"/>
                    <a:pt x="5549" y="2782"/>
                  </a:cubicBezTo>
                  <a:cubicBezTo>
                    <a:pt x="5477" y="2770"/>
                    <a:pt x="5418" y="2747"/>
                    <a:pt x="5370" y="2711"/>
                  </a:cubicBezTo>
                  <a:cubicBezTo>
                    <a:pt x="5299" y="2651"/>
                    <a:pt x="5156" y="2461"/>
                    <a:pt x="5001" y="2246"/>
                  </a:cubicBezTo>
                  <a:cubicBezTo>
                    <a:pt x="4442" y="1508"/>
                    <a:pt x="3513" y="258"/>
                    <a:pt x="2346" y="32"/>
                  </a:cubicBezTo>
                  <a:cubicBezTo>
                    <a:pt x="2224" y="10"/>
                    <a:pt x="2108" y="1"/>
                    <a:pt x="199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02" name="Google Shape;11943;p81">
            <a:extLst>
              <a:ext uri="{FF2B5EF4-FFF2-40B4-BE49-F238E27FC236}">
                <a16:creationId xmlns:a16="http://schemas.microsoft.com/office/drawing/2014/main" id="{8DB3647F-D0FE-598D-7D37-718A4A3208CC}"/>
              </a:ext>
            </a:extLst>
          </p:cNvPr>
          <p:cNvGrpSpPr/>
          <p:nvPr/>
        </p:nvGrpSpPr>
        <p:grpSpPr>
          <a:xfrm>
            <a:off x="12634720" y="4212084"/>
            <a:ext cx="705664" cy="578432"/>
            <a:chOff x="6345229" y="2029842"/>
            <a:chExt cx="352832" cy="289216"/>
          </a:xfrm>
          <a:solidFill>
            <a:srgbClr val="00B050"/>
          </a:solidFill>
        </p:grpSpPr>
        <p:sp>
          <p:nvSpPr>
            <p:cNvPr id="103" name="Google Shape;11944;p81">
              <a:extLst>
                <a:ext uri="{FF2B5EF4-FFF2-40B4-BE49-F238E27FC236}">
                  <a16:creationId xmlns:a16="http://schemas.microsoft.com/office/drawing/2014/main" id="{B2753BE6-BCED-2109-212F-5352295E2992}"/>
                </a:ext>
              </a:extLst>
            </p:cNvPr>
            <p:cNvSpPr/>
            <p:nvPr/>
          </p:nvSpPr>
          <p:spPr>
            <a:xfrm>
              <a:off x="6392845" y="2048146"/>
              <a:ext cx="12992" cy="10720"/>
            </a:xfrm>
            <a:custGeom>
              <a:avLst/>
              <a:gdLst/>
              <a:ahLst/>
              <a:cxnLst/>
              <a:rect l="l" t="t" r="r" b="b"/>
              <a:pathLst>
                <a:path w="406" h="335" extrusionOk="0">
                  <a:moveTo>
                    <a:pt x="167" y="1"/>
                  </a:moveTo>
                  <a:cubicBezTo>
                    <a:pt x="72" y="1"/>
                    <a:pt x="0" y="72"/>
                    <a:pt x="0" y="167"/>
                  </a:cubicBezTo>
                  <a:cubicBezTo>
                    <a:pt x="0" y="251"/>
                    <a:pt x="72" y="334"/>
                    <a:pt x="167" y="334"/>
                  </a:cubicBezTo>
                  <a:lnTo>
                    <a:pt x="239" y="334"/>
                  </a:lnTo>
                  <a:cubicBezTo>
                    <a:pt x="322" y="334"/>
                    <a:pt x="405" y="251"/>
                    <a:pt x="405" y="167"/>
                  </a:cubicBezTo>
                  <a:cubicBezTo>
                    <a:pt x="405" y="72"/>
                    <a:pt x="322" y="1"/>
                    <a:pt x="23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04" name="Google Shape;11945;p81">
              <a:extLst>
                <a:ext uri="{FF2B5EF4-FFF2-40B4-BE49-F238E27FC236}">
                  <a16:creationId xmlns:a16="http://schemas.microsoft.com/office/drawing/2014/main" id="{EF5776C0-E5F7-E54F-5FCE-FCC9F4F397A2}"/>
                </a:ext>
              </a:extLst>
            </p:cNvPr>
            <p:cNvSpPr/>
            <p:nvPr/>
          </p:nvSpPr>
          <p:spPr>
            <a:xfrm>
              <a:off x="6345229" y="2029842"/>
              <a:ext cx="352832" cy="289216"/>
            </a:xfrm>
            <a:custGeom>
              <a:avLst/>
              <a:gdLst/>
              <a:ahLst/>
              <a:cxnLst/>
              <a:rect l="l" t="t" r="r" b="b"/>
              <a:pathLst>
                <a:path w="11026" h="9038" extrusionOk="0">
                  <a:moveTo>
                    <a:pt x="5620" y="5168"/>
                  </a:moveTo>
                  <a:lnTo>
                    <a:pt x="6037" y="6752"/>
                  </a:lnTo>
                  <a:lnTo>
                    <a:pt x="6203" y="8669"/>
                  </a:lnTo>
                  <a:lnTo>
                    <a:pt x="5560" y="8669"/>
                  </a:lnTo>
                  <a:lnTo>
                    <a:pt x="5596" y="8597"/>
                  </a:lnTo>
                  <a:cubicBezTo>
                    <a:pt x="5620" y="8526"/>
                    <a:pt x="5679" y="8478"/>
                    <a:pt x="5775" y="8478"/>
                  </a:cubicBezTo>
                  <a:lnTo>
                    <a:pt x="5858" y="8478"/>
                  </a:lnTo>
                  <a:cubicBezTo>
                    <a:pt x="5906" y="8478"/>
                    <a:pt x="5953" y="8455"/>
                    <a:pt x="5977" y="8419"/>
                  </a:cubicBezTo>
                  <a:cubicBezTo>
                    <a:pt x="6013" y="8383"/>
                    <a:pt x="6025" y="8347"/>
                    <a:pt x="6025" y="8288"/>
                  </a:cubicBezTo>
                  <a:cubicBezTo>
                    <a:pt x="6013" y="8228"/>
                    <a:pt x="5810" y="6716"/>
                    <a:pt x="5239" y="5323"/>
                  </a:cubicBezTo>
                  <a:lnTo>
                    <a:pt x="5239" y="5192"/>
                  </a:lnTo>
                  <a:cubicBezTo>
                    <a:pt x="5370" y="5192"/>
                    <a:pt x="5489" y="5192"/>
                    <a:pt x="5620" y="5168"/>
                  </a:cubicBezTo>
                  <a:close/>
                  <a:moveTo>
                    <a:pt x="8513" y="4335"/>
                  </a:moveTo>
                  <a:lnTo>
                    <a:pt x="8573" y="4573"/>
                  </a:lnTo>
                  <a:cubicBezTo>
                    <a:pt x="8632" y="4811"/>
                    <a:pt x="8704" y="5038"/>
                    <a:pt x="8823" y="5240"/>
                  </a:cubicBezTo>
                  <a:lnTo>
                    <a:pt x="9120" y="5776"/>
                  </a:lnTo>
                  <a:lnTo>
                    <a:pt x="9168" y="6728"/>
                  </a:lnTo>
                  <a:lnTo>
                    <a:pt x="8335" y="8669"/>
                  </a:lnTo>
                  <a:lnTo>
                    <a:pt x="7799" y="8669"/>
                  </a:lnTo>
                  <a:lnTo>
                    <a:pt x="7823" y="8597"/>
                  </a:lnTo>
                  <a:cubicBezTo>
                    <a:pt x="7858" y="8526"/>
                    <a:pt x="7918" y="8478"/>
                    <a:pt x="8001" y="8478"/>
                  </a:cubicBezTo>
                  <a:lnTo>
                    <a:pt x="8096" y="8478"/>
                  </a:lnTo>
                  <a:cubicBezTo>
                    <a:pt x="8156" y="8478"/>
                    <a:pt x="8215" y="8431"/>
                    <a:pt x="8239" y="8383"/>
                  </a:cubicBezTo>
                  <a:cubicBezTo>
                    <a:pt x="8263" y="8336"/>
                    <a:pt x="8716" y="7312"/>
                    <a:pt x="8775" y="6431"/>
                  </a:cubicBezTo>
                  <a:cubicBezTo>
                    <a:pt x="8787" y="6157"/>
                    <a:pt x="8704" y="5716"/>
                    <a:pt x="8513" y="5157"/>
                  </a:cubicBezTo>
                  <a:cubicBezTo>
                    <a:pt x="8406" y="4859"/>
                    <a:pt x="8299" y="4621"/>
                    <a:pt x="8263" y="4490"/>
                  </a:cubicBezTo>
                  <a:cubicBezTo>
                    <a:pt x="8358" y="4430"/>
                    <a:pt x="8442" y="4383"/>
                    <a:pt x="8513" y="4335"/>
                  </a:cubicBezTo>
                  <a:close/>
                  <a:moveTo>
                    <a:pt x="2509" y="0"/>
                  </a:moveTo>
                  <a:cubicBezTo>
                    <a:pt x="2469" y="0"/>
                    <a:pt x="2426" y="4"/>
                    <a:pt x="2381" y="13"/>
                  </a:cubicBezTo>
                  <a:lnTo>
                    <a:pt x="1750" y="13"/>
                  </a:lnTo>
                  <a:cubicBezTo>
                    <a:pt x="1572" y="13"/>
                    <a:pt x="1393" y="85"/>
                    <a:pt x="1274" y="204"/>
                  </a:cubicBezTo>
                  <a:lnTo>
                    <a:pt x="1119" y="370"/>
                  </a:lnTo>
                  <a:lnTo>
                    <a:pt x="560" y="454"/>
                  </a:lnTo>
                  <a:cubicBezTo>
                    <a:pt x="238" y="513"/>
                    <a:pt x="0" y="799"/>
                    <a:pt x="0" y="1120"/>
                  </a:cubicBezTo>
                  <a:lnTo>
                    <a:pt x="0" y="1204"/>
                  </a:lnTo>
                  <a:cubicBezTo>
                    <a:pt x="0" y="1382"/>
                    <a:pt x="143" y="1525"/>
                    <a:pt x="322" y="1525"/>
                  </a:cubicBezTo>
                  <a:lnTo>
                    <a:pt x="1536" y="1525"/>
                  </a:lnTo>
                  <a:lnTo>
                    <a:pt x="1536" y="2871"/>
                  </a:lnTo>
                  <a:cubicBezTo>
                    <a:pt x="1536" y="3383"/>
                    <a:pt x="1798" y="3906"/>
                    <a:pt x="2262" y="4276"/>
                  </a:cubicBezTo>
                  <a:cubicBezTo>
                    <a:pt x="2739" y="4668"/>
                    <a:pt x="3405" y="4895"/>
                    <a:pt x="4120" y="4895"/>
                  </a:cubicBezTo>
                  <a:cubicBezTo>
                    <a:pt x="4132" y="4895"/>
                    <a:pt x="4132" y="4895"/>
                    <a:pt x="4132" y="4907"/>
                  </a:cubicBezTo>
                  <a:lnTo>
                    <a:pt x="4132" y="8169"/>
                  </a:lnTo>
                  <a:cubicBezTo>
                    <a:pt x="3941" y="8193"/>
                    <a:pt x="3774" y="8312"/>
                    <a:pt x="3715" y="8502"/>
                  </a:cubicBezTo>
                  <a:lnTo>
                    <a:pt x="3632" y="8788"/>
                  </a:lnTo>
                  <a:cubicBezTo>
                    <a:pt x="3620" y="8836"/>
                    <a:pt x="3620" y="8895"/>
                    <a:pt x="3643" y="8943"/>
                  </a:cubicBezTo>
                  <a:cubicBezTo>
                    <a:pt x="3679" y="8978"/>
                    <a:pt x="3715" y="9014"/>
                    <a:pt x="3774" y="9014"/>
                  </a:cubicBezTo>
                  <a:lnTo>
                    <a:pt x="4822" y="9014"/>
                  </a:lnTo>
                  <a:cubicBezTo>
                    <a:pt x="4906" y="9014"/>
                    <a:pt x="4965" y="8955"/>
                    <a:pt x="4989" y="8859"/>
                  </a:cubicBezTo>
                  <a:lnTo>
                    <a:pt x="5179" y="6145"/>
                  </a:lnTo>
                  <a:cubicBezTo>
                    <a:pt x="5465" y="7014"/>
                    <a:pt x="5608" y="7835"/>
                    <a:pt x="5668" y="8181"/>
                  </a:cubicBezTo>
                  <a:cubicBezTo>
                    <a:pt x="5489" y="8205"/>
                    <a:pt x="5346" y="8347"/>
                    <a:pt x="5287" y="8526"/>
                  </a:cubicBezTo>
                  <a:lnTo>
                    <a:pt x="5191" y="8800"/>
                  </a:lnTo>
                  <a:cubicBezTo>
                    <a:pt x="5179" y="8847"/>
                    <a:pt x="5179" y="8907"/>
                    <a:pt x="5203" y="8955"/>
                  </a:cubicBezTo>
                  <a:cubicBezTo>
                    <a:pt x="5239" y="9002"/>
                    <a:pt x="5287" y="9026"/>
                    <a:pt x="5346" y="9026"/>
                  </a:cubicBezTo>
                  <a:lnTo>
                    <a:pt x="6382" y="9026"/>
                  </a:lnTo>
                  <a:cubicBezTo>
                    <a:pt x="6430" y="9026"/>
                    <a:pt x="6477" y="9014"/>
                    <a:pt x="6501" y="8978"/>
                  </a:cubicBezTo>
                  <a:cubicBezTo>
                    <a:pt x="6537" y="8955"/>
                    <a:pt x="6549" y="8907"/>
                    <a:pt x="6549" y="8859"/>
                  </a:cubicBezTo>
                  <a:lnTo>
                    <a:pt x="6370" y="6764"/>
                  </a:lnTo>
                  <a:lnTo>
                    <a:pt x="6370" y="6728"/>
                  </a:lnTo>
                  <a:lnTo>
                    <a:pt x="5965" y="5204"/>
                  </a:lnTo>
                  <a:cubicBezTo>
                    <a:pt x="6394" y="5157"/>
                    <a:pt x="6799" y="5085"/>
                    <a:pt x="7192" y="4978"/>
                  </a:cubicBezTo>
                  <a:cubicBezTo>
                    <a:pt x="7275" y="4942"/>
                    <a:pt x="7322" y="4859"/>
                    <a:pt x="7287" y="4787"/>
                  </a:cubicBezTo>
                  <a:cubicBezTo>
                    <a:pt x="7268" y="4714"/>
                    <a:pt x="7207" y="4668"/>
                    <a:pt x="7147" y="4668"/>
                  </a:cubicBezTo>
                  <a:cubicBezTo>
                    <a:pt x="7130" y="4668"/>
                    <a:pt x="7112" y="4672"/>
                    <a:pt x="7096" y="4680"/>
                  </a:cubicBezTo>
                  <a:cubicBezTo>
                    <a:pt x="6549" y="4847"/>
                    <a:pt x="5918" y="4918"/>
                    <a:pt x="5287" y="4930"/>
                  </a:cubicBezTo>
                  <a:lnTo>
                    <a:pt x="5310" y="4490"/>
                  </a:lnTo>
                  <a:cubicBezTo>
                    <a:pt x="5310" y="4395"/>
                    <a:pt x="5251" y="4323"/>
                    <a:pt x="5167" y="4311"/>
                  </a:cubicBezTo>
                  <a:cubicBezTo>
                    <a:pt x="5072" y="4311"/>
                    <a:pt x="5001" y="4371"/>
                    <a:pt x="4989" y="4454"/>
                  </a:cubicBezTo>
                  <a:lnTo>
                    <a:pt x="4667" y="8728"/>
                  </a:lnTo>
                  <a:lnTo>
                    <a:pt x="4013" y="8728"/>
                  </a:lnTo>
                  <a:lnTo>
                    <a:pt x="4048" y="8657"/>
                  </a:lnTo>
                  <a:cubicBezTo>
                    <a:pt x="4072" y="8574"/>
                    <a:pt x="4132" y="8538"/>
                    <a:pt x="4227" y="8538"/>
                  </a:cubicBezTo>
                  <a:lnTo>
                    <a:pt x="4310" y="8538"/>
                  </a:lnTo>
                  <a:cubicBezTo>
                    <a:pt x="4405" y="8538"/>
                    <a:pt x="4477" y="8455"/>
                    <a:pt x="4477" y="8371"/>
                  </a:cubicBezTo>
                  <a:lnTo>
                    <a:pt x="4477" y="4990"/>
                  </a:lnTo>
                  <a:cubicBezTo>
                    <a:pt x="4477" y="4811"/>
                    <a:pt x="4334" y="4668"/>
                    <a:pt x="4132" y="4668"/>
                  </a:cubicBezTo>
                  <a:cubicBezTo>
                    <a:pt x="2727" y="4668"/>
                    <a:pt x="1869" y="3799"/>
                    <a:pt x="1869" y="2966"/>
                  </a:cubicBezTo>
                  <a:lnTo>
                    <a:pt x="1869" y="1478"/>
                  </a:lnTo>
                  <a:cubicBezTo>
                    <a:pt x="1869" y="1394"/>
                    <a:pt x="1798" y="1311"/>
                    <a:pt x="1715" y="1311"/>
                  </a:cubicBezTo>
                  <a:lnTo>
                    <a:pt x="345" y="1311"/>
                  </a:lnTo>
                  <a:cubicBezTo>
                    <a:pt x="345" y="1311"/>
                    <a:pt x="322" y="1311"/>
                    <a:pt x="322" y="1299"/>
                  </a:cubicBezTo>
                  <a:lnTo>
                    <a:pt x="322" y="1228"/>
                  </a:lnTo>
                  <a:cubicBezTo>
                    <a:pt x="322" y="1049"/>
                    <a:pt x="441" y="894"/>
                    <a:pt x="619" y="870"/>
                  </a:cubicBezTo>
                  <a:lnTo>
                    <a:pt x="1238" y="763"/>
                  </a:lnTo>
                  <a:cubicBezTo>
                    <a:pt x="1262" y="763"/>
                    <a:pt x="1298" y="751"/>
                    <a:pt x="1322" y="716"/>
                  </a:cubicBezTo>
                  <a:lnTo>
                    <a:pt x="1512" y="525"/>
                  </a:lnTo>
                  <a:cubicBezTo>
                    <a:pt x="1596" y="454"/>
                    <a:pt x="1679" y="418"/>
                    <a:pt x="1774" y="418"/>
                  </a:cubicBezTo>
                  <a:lnTo>
                    <a:pt x="1977" y="418"/>
                  </a:lnTo>
                  <a:cubicBezTo>
                    <a:pt x="1977" y="442"/>
                    <a:pt x="1988" y="454"/>
                    <a:pt x="1988" y="454"/>
                  </a:cubicBezTo>
                  <a:cubicBezTo>
                    <a:pt x="2021" y="503"/>
                    <a:pt x="2082" y="535"/>
                    <a:pt x="2140" y="535"/>
                  </a:cubicBezTo>
                  <a:cubicBezTo>
                    <a:pt x="2166" y="535"/>
                    <a:pt x="2192" y="528"/>
                    <a:pt x="2215" y="513"/>
                  </a:cubicBezTo>
                  <a:cubicBezTo>
                    <a:pt x="2346" y="441"/>
                    <a:pt x="2452" y="416"/>
                    <a:pt x="2535" y="416"/>
                  </a:cubicBezTo>
                  <a:cubicBezTo>
                    <a:pt x="2602" y="416"/>
                    <a:pt x="2654" y="432"/>
                    <a:pt x="2691" y="454"/>
                  </a:cubicBezTo>
                  <a:lnTo>
                    <a:pt x="2346" y="739"/>
                  </a:lnTo>
                  <a:cubicBezTo>
                    <a:pt x="2274" y="799"/>
                    <a:pt x="2274" y="894"/>
                    <a:pt x="2334" y="954"/>
                  </a:cubicBezTo>
                  <a:cubicBezTo>
                    <a:pt x="2369" y="989"/>
                    <a:pt x="2393" y="1001"/>
                    <a:pt x="2441" y="1013"/>
                  </a:cubicBezTo>
                  <a:lnTo>
                    <a:pt x="2441" y="2668"/>
                  </a:lnTo>
                  <a:cubicBezTo>
                    <a:pt x="2441" y="3144"/>
                    <a:pt x="2822" y="3514"/>
                    <a:pt x="3286" y="3514"/>
                  </a:cubicBezTo>
                  <a:lnTo>
                    <a:pt x="3382" y="3514"/>
                  </a:lnTo>
                  <a:cubicBezTo>
                    <a:pt x="3858" y="3514"/>
                    <a:pt x="4191" y="3144"/>
                    <a:pt x="4310" y="2978"/>
                  </a:cubicBezTo>
                  <a:cubicBezTo>
                    <a:pt x="4548" y="2668"/>
                    <a:pt x="4727" y="2204"/>
                    <a:pt x="4906" y="1763"/>
                  </a:cubicBezTo>
                  <a:cubicBezTo>
                    <a:pt x="5084" y="1287"/>
                    <a:pt x="5298" y="739"/>
                    <a:pt x="5525" y="680"/>
                  </a:cubicBezTo>
                  <a:cubicBezTo>
                    <a:pt x="5567" y="667"/>
                    <a:pt x="5603" y="660"/>
                    <a:pt x="5635" y="660"/>
                  </a:cubicBezTo>
                  <a:cubicBezTo>
                    <a:pt x="5745" y="660"/>
                    <a:pt x="5804" y="742"/>
                    <a:pt x="5906" y="918"/>
                  </a:cubicBezTo>
                  <a:cubicBezTo>
                    <a:pt x="6025" y="1108"/>
                    <a:pt x="6179" y="1370"/>
                    <a:pt x="6549" y="1370"/>
                  </a:cubicBezTo>
                  <a:cubicBezTo>
                    <a:pt x="6989" y="1370"/>
                    <a:pt x="7132" y="1120"/>
                    <a:pt x="7251" y="942"/>
                  </a:cubicBezTo>
                  <a:cubicBezTo>
                    <a:pt x="7334" y="775"/>
                    <a:pt x="7382" y="716"/>
                    <a:pt x="7549" y="716"/>
                  </a:cubicBezTo>
                  <a:cubicBezTo>
                    <a:pt x="7799" y="716"/>
                    <a:pt x="7930" y="870"/>
                    <a:pt x="8204" y="1168"/>
                  </a:cubicBezTo>
                  <a:cubicBezTo>
                    <a:pt x="8382" y="1370"/>
                    <a:pt x="8596" y="1609"/>
                    <a:pt x="8930" y="1870"/>
                  </a:cubicBezTo>
                  <a:cubicBezTo>
                    <a:pt x="9466" y="2251"/>
                    <a:pt x="10049" y="2763"/>
                    <a:pt x="10049" y="3692"/>
                  </a:cubicBezTo>
                  <a:lnTo>
                    <a:pt x="10049" y="5561"/>
                  </a:lnTo>
                  <a:cubicBezTo>
                    <a:pt x="10049" y="5716"/>
                    <a:pt x="10085" y="5883"/>
                    <a:pt x="10192" y="6038"/>
                  </a:cubicBezTo>
                  <a:lnTo>
                    <a:pt x="10382" y="6335"/>
                  </a:lnTo>
                  <a:lnTo>
                    <a:pt x="10228" y="8717"/>
                  </a:lnTo>
                  <a:lnTo>
                    <a:pt x="9573" y="8717"/>
                  </a:lnTo>
                  <a:lnTo>
                    <a:pt x="9597" y="8633"/>
                  </a:lnTo>
                  <a:cubicBezTo>
                    <a:pt x="9632" y="8562"/>
                    <a:pt x="9692" y="8514"/>
                    <a:pt x="9775" y="8514"/>
                  </a:cubicBezTo>
                  <a:lnTo>
                    <a:pt x="9870" y="8514"/>
                  </a:lnTo>
                  <a:cubicBezTo>
                    <a:pt x="9954" y="8514"/>
                    <a:pt x="10025" y="8443"/>
                    <a:pt x="10025" y="8359"/>
                  </a:cubicBezTo>
                  <a:lnTo>
                    <a:pt x="10025" y="6812"/>
                  </a:lnTo>
                  <a:cubicBezTo>
                    <a:pt x="10025" y="6776"/>
                    <a:pt x="10025" y="6752"/>
                    <a:pt x="10013" y="6728"/>
                  </a:cubicBezTo>
                  <a:lnTo>
                    <a:pt x="9132" y="5145"/>
                  </a:lnTo>
                  <a:cubicBezTo>
                    <a:pt x="9037" y="4966"/>
                    <a:pt x="8954" y="4752"/>
                    <a:pt x="8918" y="4549"/>
                  </a:cubicBezTo>
                  <a:lnTo>
                    <a:pt x="8704" y="3609"/>
                  </a:lnTo>
                  <a:cubicBezTo>
                    <a:pt x="8694" y="3533"/>
                    <a:pt x="8631" y="3479"/>
                    <a:pt x="8564" y="3479"/>
                  </a:cubicBezTo>
                  <a:cubicBezTo>
                    <a:pt x="8547" y="3479"/>
                    <a:pt x="8530" y="3483"/>
                    <a:pt x="8513" y="3490"/>
                  </a:cubicBezTo>
                  <a:cubicBezTo>
                    <a:pt x="8418" y="3502"/>
                    <a:pt x="8358" y="3597"/>
                    <a:pt x="8394" y="3680"/>
                  </a:cubicBezTo>
                  <a:lnTo>
                    <a:pt x="8465" y="4037"/>
                  </a:lnTo>
                  <a:cubicBezTo>
                    <a:pt x="8358" y="4109"/>
                    <a:pt x="8144" y="4276"/>
                    <a:pt x="7787" y="4430"/>
                  </a:cubicBezTo>
                  <a:cubicBezTo>
                    <a:pt x="7703" y="4454"/>
                    <a:pt x="7668" y="4561"/>
                    <a:pt x="7703" y="4633"/>
                  </a:cubicBezTo>
                  <a:cubicBezTo>
                    <a:pt x="7739" y="4692"/>
                    <a:pt x="7799" y="4728"/>
                    <a:pt x="7858" y="4728"/>
                  </a:cubicBezTo>
                  <a:cubicBezTo>
                    <a:pt x="7870" y="4728"/>
                    <a:pt x="7906" y="4728"/>
                    <a:pt x="7918" y="4704"/>
                  </a:cubicBezTo>
                  <a:lnTo>
                    <a:pt x="8001" y="4668"/>
                  </a:lnTo>
                  <a:cubicBezTo>
                    <a:pt x="8180" y="5097"/>
                    <a:pt x="8525" y="6002"/>
                    <a:pt x="8501" y="6454"/>
                  </a:cubicBezTo>
                  <a:cubicBezTo>
                    <a:pt x="8454" y="7121"/>
                    <a:pt x="8144" y="7919"/>
                    <a:pt x="8037" y="8193"/>
                  </a:cubicBezTo>
                  <a:cubicBezTo>
                    <a:pt x="7823" y="8193"/>
                    <a:pt x="7632" y="8336"/>
                    <a:pt x="7561" y="8538"/>
                  </a:cubicBezTo>
                  <a:lnTo>
                    <a:pt x="7465" y="8812"/>
                  </a:lnTo>
                  <a:cubicBezTo>
                    <a:pt x="7453" y="8859"/>
                    <a:pt x="7453" y="8919"/>
                    <a:pt x="7489" y="8967"/>
                  </a:cubicBezTo>
                  <a:cubicBezTo>
                    <a:pt x="7513" y="9014"/>
                    <a:pt x="7561" y="9038"/>
                    <a:pt x="7620" y="9038"/>
                  </a:cubicBezTo>
                  <a:lnTo>
                    <a:pt x="8477" y="9038"/>
                  </a:lnTo>
                  <a:cubicBezTo>
                    <a:pt x="8537" y="9038"/>
                    <a:pt x="8596" y="8990"/>
                    <a:pt x="8632" y="8931"/>
                  </a:cubicBezTo>
                  <a:lnTo>
                    <a:pt x="9489" y="6871"/>
                  </a:lnTo>
                  <a:cubicBezTo>
                    <a:pt x="9513" y="6847"/>
                    <a:pt x="9513" y="6823"/>
                    <a:pt x="9513" y="6788"/>
                  </a:cubicBezTo>
                  <a:lnTo>
                    <a:pt x="9489" y="6454"/>
                  </a:lnTo>
                  <a:lnTo>
                    <a:pt x="9704" y="6835"/>
                  </a:lnTo>
                  <a:lnTo>
                    <a:pt x="9704" y="8193"/>
                  </a:lnTo>
                  <a:cubicBezTo>
                    <a:pt x="9513" y="8216"/>
                    <a:pt x="9347" y="8336"/>
                    <a:pt x="9287" y="8538"/>
                  </a:cubicBezTo>
                  <a:lnTo>
                    <a:pt x="9192" y="8812"/>
                  </a:lnTo>
                  <a:cubicBezTo>
                    <a:pt x="9180" y="8859"/>
                    <a:pt x="9180" y="8919"/>
                    <a:pt x="9216" y="8967"/>
                  </a:cubicBezTo>
                  <a:cubicBezTo>
                    <a:pt x="9239" y="9014"/>
                    <a:pt x="9287" y="9038"/>
                    <a:pt x="9347" y="9038"/>
                  </a:cubicBezTo>
                  <a:lnTo>
                    <a:pt x="10382" y="9038"/>
                  </a:lnTo>
                  <a:cubicBezTo>
                    <a:pt x="10478" y="9038"/>
                    <a:pt x="10537" y="8978"/>
                    <a:pt x="10549" y="8895"/>
                  </a:cubicBezTo>
                  <a:lnTo>
                    <a:pt x="10728" y="6300"/>
                  </a:lnTo>
                  <a:cubicBezTo>
                    <a:pt x="10728" y="6276"/>
                    <a:pt x="10728" y="6228"/>
                    <a:pt x="10704" y="6192"/>
                  </a:cubicBezTo>
                  <a:lnTo>
                    <a:pt x="10478" y="5859"/>
                  </a:lnTo>
                  <a:cubicBezTo>
                    <a:pt x="10418" y="5764"/>
                    <a:pt x="10382" y="5657"/>
                    <a:pt x="10382" y="5561"/>
                  </a:cubicBezTo>
                  <a:lnTo>
                    <a:pt x="10382" y="3835"/>
                  </a:lnTo>
                  <a:cubicBezTo>
                    <a:pt x="10501" y="3930"/>
                    <a:pt x="10585" y="4085"/>
                    <a:pt x="10585" y="4252"/>
                  </a:cubicBezTo>
                  <a:lnTo>
                    <a:pt x="10585" y="5049"/>
                  </a:lnTo>
                  <a:cubicBezTo>
                    <a:pt x="10585" y="5228"/>
                    <a:pt x="10656" y="5407"/>
                    <a:pt x="10775" y="5526"/>
                  </a:cubicBezTo>
                  <a:lnTo>
                    <a:pt x="10787" y="5538"/>
                  </a:lnTo>
                  <a:cubicBezTo>
                    <a:pt x="10823" y="5573"/>
                    <a:pt x="10859" y="5585"/>
                    <a:pt x="10906" y="5585"/>
                  </a:cubicBezTo>
                  <a:cubicBezTo>
                    <a:pt x="10954" y="5585"/>
                    <a:pt x="11002" y="5573"/>
                    <a:pt x="11025" y="5538"/>
                  </a:cubicBezTo>
                  <a:cubicBezTo>
                    <a:pt x="11025" y="5430"/>
                    <a:pt x="11025" y="5335"/>
                    <a:pt x="10966" y="5264"/>
                  </a:cubicBezTo>
                  <a:lnTo>
                    <a:pt x="10954" y="5252"/>
                  </a:lnTo>
                  <a:cubicBezTo>
                    <a:pt x="10882" y="5168"/>
                    <a:pt x="10847" y="5085"/>
                    <a:pt x="10847" y="4990"/>
                  </a:cubicBezTo>
                  <a:lnTo>
                    <a:pt x="10847" y="4192"/>
                  </a:lnTo>
                  <a:cubicBezTo>
                    <a:pt x="10847" y="3906"/>
                    <a:pt x="10704" y="3644"/>
                    <a:pt x="10478" y="3478"/>
                  </a:cubicBezTo>
                  <a:lnTo>
                    <a:pt x="10323" y="3371"/>
                  </a:lnTo>
                  <a:cubicBezTo>
                    <a:pt x="10240" y="2490"/>
                    <a:pt x="9692" y="1978"/>
                    <a:pt x="9097" y="1537"/>
                  </a:cubicBezTo>
                  <a:cubicBezTo>
                    <a:pt x="8799" y="1323"/>
                    <a:pt x="8585" y="1097"/>
                    <a:pt x="8406" y="882"/>
                  </a:cubicBezTo>
                  <a:cubicBezTo>
                    <a:pt x="8144" y="585"/>
                    <a:pt x="7918" y="335"/>
                    <a:pt x="7513" y="335"/>
                  </a:cubicBezTo>
                  <a:cubicBezTo>
                    <a:pt x="7156" y="335"/>
                    <a:pt x="7037" y="561"/>
                    <a:pt x="6930" y="727"/>
                  </a:cubicBezTo>
                  <a:cubicBezTo>
                    <a:pt x="6846" y="882"/>
                    <a:pt x="6787" y="989"/>
                    <a:pt x="6537" y="989"/>
                  </a:cubicBezTo>
                  <a:cubicBezTo>
                    <a:pt x="6358" y="989"/>
                    <a:pt x="6275" y="870"/>
                    <a:pt x="6156" y="680"/>
                  </a:cubicBezTo>
                  <a:cubicBezTo>
                    <a:pt x="6047" y="492"/>
                    <a:pt x="5905" y="255"/>
                    <a:pt x="5608" y="255"/>
                  </a:cubicBezTo>
                  <a:cubicBezTo>
                    <a:pt x="5547" y="255"/>
                    <a:pt x="5480" y="265"/>
                    <a:pt x="5406" y="287"/>
                  </a:cubicBezTo>
                  <a:cubicBezTo>
                    <a:pt x="5025" y="394"/>
                    <a:pt x="4822" y="942"/>
                    <a:pt x="4584" y="1573"/>
                  </a:cubicBezTo>
                  <a:cubicBezTo>
                    <a:pt x="4417" y="1990"/>
                    <a:pt x="4251" y="2430"/>
                    <a:pt x="4048" y="2704"/>
                  </a:cubicBezTo>
                  <a:cubicBezTo>
                    <a:pt x="3977" y="2787"/>
                    <a:pt x="3703" y="3121"/>
                    <a:pt x="3358" y="3121"/>
                  </a:cubicBezTo>
                  <a:lnTo>
                    <a:pt x="3274" y="3121"/>
                  </a:lnTo>
                  <a:cubicBezTo>
                    <a:pt x="2977" y="3121"/>
                    <a:pt x="2739" y="2882"/>
                    <a:pt x="2739" y="2585"/>
                  </a:cubicBezTo>
                  <a:lnTo>
                    <a:pt x="2739" y="739"/>
                  </a:lnTo>
                  <a:lnTo>
                    <a:pt x="3024" y="501"/>
                  </a:lnTo>
                  <a:cubicBezTo>
                    <a:pt x="3084" y="454"/>
                    <a:pt x="3096" y="346"/>
                    <a:pt x="3048" y="287"/>
                  </a:cubicBezTo>
                  <a:cubicBezTo>
                    <a:pt x="3048" y="287"/>
                    <a:pt x="2857" y="0"/>
                    <a:pt x="250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05" name="Google Shape;11946;p81">
            <a:extLst>
              <a:ext uri="{FF2B5EF4-FFF2-40B4-BE49-F238E27FC236}">
                <a16:creationId xmlns:a16="http://schemas.microsoft.com/office/drawing/2014/main" id="{838D3E4C-E55A-5F63-71DC-D7640CFFF21C}"/>
              </a:ext>
            </a:extLst>
          </p:cNvPr>
          <p:cNvGrpSpPr/>
          <p:nvPr/>
        </p:nvGrpSpPr>
        <p:grpSpPr>
          <a:xfrm>
            <a:off x="9339040" y="4225076"/>
            <a:ext cx="709504" cy="563968"/>
            <a:chOff x="4697389" y="2036338"/>
            <a:chExt cx="354752" cy="281984"/>
          </a:xfrm>
          <a:solidFill>
            <a:srgbClr val="00B050"/>
          </a:solidFill>
        </p:grpSpPr>
        <p:sp>
          <p:nvSpPr>
            <p:cNvPr id="106" name="Google Shape;11947;p81">
              <a:extLst>
                <a:ext uri="{FF2B5EF4-FFF2-40B4-BE49-F238E27FC236}">
                  <a16:creationId xmlns:a16="http://schemas.microsoft.com/office/drawing/2014/main" id="{8DDD1024-5360-FAB9-1439-A2B16A943351}"/>
                </a:ext>
              </a:extLst>
            </p:cNvPr>
            <p:cNvSpPr/>
            <p:nvPr/>
          </p:nvSpPr>
          <p:spPr>
            <a:xfrm>
              <a:off x="4697389" y="2036338"/>
              <a:ext cx="354752" cy="281984"/>
            </a:xfrm>
            <a:custGeom>
              <a:avLst/>
              <a:gdLst/>
              <a:ahLst/>
              <a:cxnLst/>
              <a:rect l="l" t="t" r="r" b="b"/>
              <a:pathLst>
                <a:path w="11086" h="8812" extrusionOk="0">
                  <a:moveTo>
                    <a:pt x="1322" y="822"/>
                  </a:moveTo>
                  <a:cubicBezTo>
                    <a:pt x="1596" y="1203"/>
                    <a:pt x="2025" y="1417"/>
                    <a:pt x="2394" y="1489"/>
                  </a:cubicBezTo>
                  <a:cubicBezTo>
                    <a:pt x="2334" y="1656"/>
                    <a:pt x="2215" y="1751"/>
                    <a:pt x="2156" y="1810"/>
                  </a:cubicBezTo>
                  <a:cubicBezTo>
                    <a:pt x="1834" y="1715"/>
                    <a:pt x="1596" y="1536"/>
                    <a:pt x="1453" y="1275"/>
                  </a:cubicBezTo>
                  <a:cubicBezTo>
                    <a:pt x="1370" y="1132"/>
                    <a:pt x="1322" y="965"/>
                    <a:pt x="1322" y="822"/>
                  </a:cubicBezTo>
                  <a:close/>
                  <a:moveTo>
                    <a:pt x="2703" y="1513"/>
                  </a:moveTo>
                  <a:cubicBezTo>
                    <a:pt x="3191" y="1513"/>
                    <a:pt x="3465" y="1584"/>
                    <a:pt x="3584" y="1644"/>
                  </a:cubicBezTo>
                  <a:cubicBezTo>
                    <a:pt x="3358" y="2001"/>
                    <a:pt x="2894" y="2025"/>
                    <a:pt x="2870" y="2025"/>
                  </a:cubicBezTo>
                  <a:cubicBezTo>
                    <a:pt x="2775" y="2025"/>
                    <a:pt x="2703" y="2096"/>
                    <a:pt x="2703" y="2179"/>
                  </a:cubicBezTo>
                  <a:cubicBezTo>
                    <a:pt x="2703" y="2275"/>
                    <a:pt x="2775" y="2346"/>
                    <a:pt x="2870" y="2346"/>
                  </a:cubicBezTo>
                  <a:cubicBezTo>
                    <a:pt x="2930" y="2346"/>
                    <a:pt x="3465" y="2334"/>
                    <a:pt x="3787" y="1929"/>
                  </a:cubicBezTo>
                  <a:cubicBezTo>
                    <a:pt x="4407" y="2054"/>
                    <a:pt x="4966" y="2098"/>
                    <a:pt x="5472" y="2098"/>
                  </a:cubicBezTo>
                  <a:cubicBezTo>
                    <a:pt x="6171" y="2098"/>
                    <a:pt x="6769" y="2015"/>
                    <a:pt x="7287" y="1953"/>
                  </a:cubicBezTo>
                  <a:cubicBezTo>
                    <a:pt x="7708" y="1896"/>
                    <a:pt x="8072" y="1843"/>
                    <a:pt x="8405" y="1843"/>
                  </a:cubicBezTo>
                  <a:cubicBezTo>
                    <a:pt x="8628" y="1843"/>
                    <a:pt x="8837" y="1867"/>
                    <a:pt x="9037" y="1929"/>
                  </a:cubicBezTo>
                  <a:cubicBezTo>
                    <a:pt x="9788" y="2179"/>
                    <a:pt x="10014" y="3108"/>
                    <a:pt x="10014" y="3334"/>
                  </a:cubicBezTo>
                  <a:cubicBezTo>
                    <a:pt x="10061" y="3739"/>
                    <a:pt x="9966" y="3953"/>
                    <a:pt x="9871" y="4192"/>
                  </a:cubicBezTo>
                  <a:cubicBezTo>
                    <a:pt x="9776" y="4406"/>
                    <a:pt x="9692" y="4608"/>
                    <a:pt x="9692" y="4930"/>
                  </a:cubicBezTo>
                  <a:cubicBezTo>
                    <a:pt x="9692" y="5561"/>
                    <a:pt x="9966" y="6251"/>
                    <a:pt x="10026" y="6418"/>
                  </a:cubicBezTo>
                  <a:lnTo>
                    <a:pt x="10026" y="7644"/>
                  </a:lnTo>
                  <a:cubicBezTo>
                    <a:pt x="10026" y="7740"/>
                    <a:pt x="10014" y="7847"/>
                    <a:pt x="9966" y="7930"/>
                  </a:cubicBezTo>
                  <a:lnTo>
                    <a:pt x="9728" y="8466"/>
                  </a:lnTo>
                  <a:lnTo>
                    <a:pt x="9037" y="8466"/>
                  </a:lnTo>
                  <a:lnTo>
                    <a:pt x="9073" y="8323"/>
                  </a:lnTo>
                  <a:cubicBezTo>
                    <a:pt x="9085" y="8263"/>
                    <a:pt x="9133" y="8216"/>
                    <a:pt x="9192" y="8204"/>
                  </a:cubicBezTo>
                  <a:lnTo>
                    <a:pt x="9609" y="8049"/>
                  </a:lnTo>
                  <a:cubicBezTo>
                    <a:pt x="9668" y="8025"/>
                    <a:pt x="9716" y="7954"/>
                    <a:pt x="9716" y="7906"/>
                  </a:cubicBezTo>
                  <a:lnTo>
                    <a:pt x="9716" y="6906"/>
                  </a:lnTo>
                  <a:cubicBezTo>
                    <a:pt x="9716" y="6870"/>
                    <a:pt x="9716" y="6859"/>
                    <a:pt x="9704" y="6835"/>
                  </a:cubicBezTo>
                  <a:lnTo>
                    <a:pt x="8585" y="4715"/>
                  </a:lnTo>
                  <a:cubicBezTo>
                    <a:pt x="8550" y="4663"/>
                    <a:pt x="8496" y="4630"/>
                    <a:pt x="8432" y="4630"/>
                  </a:cubicBezTo>
                  <a:cubicBezTo>
                    <a:pt x="8409" y="4630"/>
                    <a:pt x="8384" y="4634"/>
                    <a:pt x="8359" y="4644"/>
                  </a:cubicBezTo>
                  <a:cubicBezTo>
                    <a:pt x="8287" y="4692"/>
                    <a:pt x="8252" y="4775"/>
                    <a:pt x="8287" y="4870"/>
                  </a:cubicBezTo>
                  <a:lnTo>
                    <a:pt x="8621" y="5489"/>
                  </a:lnTo>
                  <a:cubicBezTo>
                    <a:pt x="7990" y="5787"/>
                    <a:pt x="7323" y="5978"/>
                    <a:pt x="6680" y="6037"/>
                  </a:cubicBezTo>
                  <a:cubicBezTo>
                    <a:pt x="6482" y="6061"/>
                    <a:pt x="6287" y="6073"/>
                    <a:pt x="6097" y="6073"/>
                  </a:cubicBezTo>
                  <a:cubicBezTo>
                    <a:pt x="5635" y="6073"/>
                    <a:pt x="5202" y="6002"/>
                    <a:pt x="4823" y="5858"/>
                  </a:cubicBezTo>
                  <a:lnTo>
                    <a:pt x="4894" y="5442"/>
                  </a:lnTo>
                  <a:cubicBezTo>
                    <a:pt x="4906" y="5358"/>
                    <a:pt x="4846" y="5263"/>
                    <a:pt x="4763" y="5251"/>
                  </a:cubicBezTo>
                  <a:cubicBezTo>
                    <a:pt x="4755" y="5250"/>
                    <a:pt x="4747" y="5250"/>
                    <a:pt x="4739" y="5250"/>
                  </a:cubicBezTo>
                  <a:cubicBezTo>
                    <a:pt x="4654" y="5250"/>
                    <a:pt x="4583" y="5306"/>
                    <a:pt x="4573" y="5382"/>
                  </a:cubicBezTo>
                  <a:lnTo>
                    <a:pt x="4120" y="7954"/>
                  </a:lnTo>
                  <a:cubicBezTo>
                    <a:pt x="4108" y="8002"/>
                    <a:pt x="4096" y="8061"/>
                    <a:pt x="4061" y="8109"/>
                  </a:cubicBezTo>
                  <a:lnTo>
                    <a:pt x="3823" y="8454"/>
                  </a:lnTo>
                  <a:lnTo>
                    <a:pt x="3096" y="8454"/>
                  </a:lnTo>
                  <a:lnTo>
                    <a:pt x="3144" y="8335"/>
                  </a:lnTo>
                  <a:cubicBezTo>
                    <a:pt x="3156" y="8275"/>
                    <a:pt x="3215" y="8228"/>
                    <a:pt x="3275" y="8216"/>
                  </a:cubicBezTo>
                  <a:lnTo>
                    <a:pt x="3775" y="8073"/>
                  </a:lnTo>
                  <a:cubicBezTo>
                    <a:pt x="3858" y="8061"/>
                    <a:pt x="3894" y="7990"/>
                    <a:pt x="3894" y="7918"/>
                  </a:cubicBezTo>
                  <a:lnTo>
                    <a:pt x="3882" y="5656"/>
                  </a:lnTo>
                  <a:cubicBezTo>
                    <a:pt x="3882" y="5597"/>
                    <a:pt x="3846" y="5549"/>
                    <a:pt x="3811" y="5525"/>
                  </a:cubicBezTo>
                  <a:cubicBezTo>
                    <a:pt x="3787" y="5525"/>
                    <a:pt x="2810" y="4930"/>
                    <a:pt x="2096" y="3953"/>
                  </a:cubicBezTo>
                  <a:cubicBezTo>
                    <a:pt x="2382" y="3870"/>
                    <a:pt x="2584" y="3739"/>
                    <a:pt x="2727" y="3584"/>
                  </a:cubicBezTo>
                  <a:cubicBezTo>
                    <a:pt x="2882" y="3382"/>
                    <a:pt x="2858" y="3191"/>
                    <a:pt x="2846" y="3180"/>
                  </a:cubicBezTo>
                  <a:cubicBezTo>
                    <a:pt x="2826" y="3109"/>
                    <a:pt x="2763" y="3055"/>
                    <a:pt x="2686" y="3055"/>
                  </a:cubicBezTo>
                  <a:cubicBezTo>
                    <a:pt x="2672" y="3055"/>
                    <a:pt x="2658" y="3057"/>
                    <a:pt x="2644" y="3060"/>
                  </a:cubicBezTo>
                  <a:cubicBezTo>
                    <a:pt x="2560" y="3084"/>
                    <a:pt x="2501" y="3168"/>
                    <a:pt x="2525" y="3263"/>
                  </a:cubicBezTo>
                  <a:cubicBezTo>
                    <a:pt x="2525" y="3263"/>
                    <a:pt x="2525" y="3311"/>
                    <a:pt x="2465" y="3394"/>
                  </a:cubicBezTo>
                  <a:cubicBezTo>
                    <a:pt x="2334" y="3561"/>
                    <a:pt x="1929" y="3822"/>
                    <a:pt x="608" y="3858"/>
                  </a:cubicBezTo>
                  <a:cubicBezTo>
                    <a:pt x="524" y="3858"/>
                    <a:pt x="441" y="3799"/>
                    <a:pt x="429" y="3715"/>
                  </a:cubicBezTo>
                  <a:lnTo>
                    <a:pt x="358" y="3418"/>
                  </a:lnTo>
                  <a:cubicBezTo>
                    <a:pt x="346" y="3358"/>
                    <a:pt x="358" y="3299"/>
                    <a:pt x="405" y="3239"/>
                  </a:cubicBezTo>
                  <a:lnTo>
                    <a:pt x="1632" y="1929"/>
                  </a:lnTo>
                  <a:cubicBezTo>
                    <a:pt x="1787" y="2025"/>
                    <a:pt x="1953" y="2096"/>
                    <a:pt x="2120" y="2144"/>
                  </a:cubicBezTo>
                  <a:cubicBezTo>
                    <a:pt x="2133" y="2147"/>
                    <a:pt x="2145" y="2148"/>
                    <a:pt x="2158" y="2148"/>
                  </a:cubicBezTo>
                  <a:cubicBezTo>
                    <a:pt x="2191" y="2148"/>
                    <a:pt x="2222" y="2137"/>
                    <a:pt x="2239" y="2120"/>
                  </a:cubicBezTo>
                  <a:cubicBezTo>
                    <a:pt x="2263" y="2108"/>
                    <a:pt x="2584" y="1929"/>
                    <a:pt x="2703" y="1513"/>
                  </a:cubicBezTo>
                  <a:close/>
                  <a:moveTo>
                    <a:pt x="1239" y="1"/>
                  </a:moveTo>
                  <a:cubicBezTo>
                    <a:pt x="1156" y="1"/>
                    <a:pt x="1084" y="48"/>
                    <a:pt x="1072" y="108"/>
                  </a:cubicBezTo>
                  <a:cubicBezTo>
                    <a:pt x="1060" y="132"/>
                    <a:pt x="834" y="822"/>
                    <a:pt x="1156" y="1417"/>
                  </a:cubicBezTo>
                  <a:cubicBezTo>
                    <a:pt x="1215" y="1536"/>
                    <a:pt x="1298" y="1620"/>
                    <a:pt x="1382" y="1715"/>
                  </a:cubicBezTo>
                  <a:lnTo>
                    <a:pt x="167" y="3001"/>
                  </a:lnTo>
                  <a:cubicBezTo>
                    <a:pt x="48" y="3144"/>
                    <a:pt x="1" y="3322"/>
                    <a:pt x="48" y="3477"/>
                  </a:cubicBezTo>
                  <a:lnTo>
                    <a:pt x="120" y="3775"/>
                  </a:lnTo>
                  <a:cubicBezTo>
                    <a:pt x="179" y="4001"/>
                    <a:pt x="370" y="4156"/>
                    <a:pt x="608" y="4156"/>
                  </a:cubicBezTo>
                  <a:lnTo>
                    <a:pt x="620" y="4156"/>
                  </a:lnTo>
                  <a:cubicBezTo>
                    <a:pt x="1072" y="4132"/>
                    <a:pt x="1453" y="4108"/>
                    <a:pt x="1787" y="4049"/>
                  </a:cubicBezTo>
                  <a:cubicBezTo>
                    <a:pt x="2441" y="4989"/>
                    <a:pt x="3322" y="5585"/>
                    <a:pt x="3584" y="5739"/>
                  </a:cubicBezTo>
                  <a:lnTo>
                    <a:pt x="3596" y="7799"/>
                  </a:lnTo>
                  <a:lnTo>
                    <a:pt x="3215" y="7882"/>
                  </a:lnTo>
                  <a:cubicBezTo>
                    <a:pt x="3049" y="7930"/>
                    <a:pt x="2918" y="8049"/>
                    <a:pt x="2858" y="8216"/>
                  </a:cubicBezTo>
                  <a:lnTo>
                    <a:pt x="2739" y="8561"/>
                  </a:lnTo>
                  <a:cubicBezTo>
                    <a:pt x="2727" y="8597"/>
                    <a:pt x="2727" y="8656"/>
                    <a:pt x="2751" y="8704"/>
                  </a:cubicBezTo>
                  <a:cubicBezTo>
                    <a:pt x="2787" y="8752"/>
                    <a:pt x="2822" y="8775"/>
                    <a:pt x="2882" y="8775"/>
                  </a:cubicBezTo>
                  <a:lnTo>
                    <a:pt x="3930" y="8775"/>
                  </a:lnTo>
                  <a:cubicBezTo>
                    <a:pt x="3989" y="8775"/>
                    <a:pt x="4037" y="8752"/>
                    <a:pt x="4061" y="8704"/>
                  </a:cubicBezTo>
                  <a:lnTo>
                    <a:pt x="4346" y="8287"/>
                  </a:lnTo>
                  <a:cubicBezTo>
                    <a:pt x="4406" y="8204"/>
                    <a:pt x="4430" y="8109"/>
                    <a:pt x="4454" y="8025"/>
                  </a:cubicBezTo>
                  <a:lnTo>
                    <a:pt x="4763" y="6180"/>
                  </a:lnTo>
                  <a:cubicBezTo>
                    <a:pt x="5192" y="6323"/>
                    <a:pt x="5656" y="6394"/>
                    <a:pt x="6144" y="6394"/>
                  </a:cubicBezTo>
                  <a:cubicBezTo>
                    <a:pt x="6990" y="6394"/>
                    <a:pt x="7906" y="6192"/>
                    <a:pt x="8764" y="5775"/>
                  </a:cubicBezTo>
                  <a:lnTo>
                    <a:pt x="9395" y="6954"/>
                  </a:lnTo>
                  <a:lnTo>
                    <a:pt x="9395" y="7799"/>
                  </a:lnTo>
                  <a:lnTo>
                    <a:pt x="9073" y="7918"/>
                  </a:lnTo>
                  <a:cubicBezTo>
                    <a:pt x="8930" y="7966"/>
                    <a:pt x="8811" y="8085"/>
                    <a:pt x="8764" y="8228"/>
                  </a:cubicBezTo>
                  <a:lnTo>
                    <a:pt x="8645" y="8585"/>
                  </a:lnTo>
                  <a:cubicBezTo>
                    <a:pt x="8633" y="8633"/>
                    <a:pt x="8633" y="8692"/>
                    <a:pt x="8656" y="8740"/>
                  </a:cubicBezTo>
                  <a:cubicBezTo>
                    <a:pt x="8692" y="8775"/>
                    <a:pt x="8740" y="8811"/>
                    <a:pt x="8799" y="8811"/>
                  </a:cubicBezTo>
                  <a:lnTo>
                    <a:pt x="9835" y="8811"/>
                  </a:lnTo>
                  <a:cubicBezTo>
                    <a:pt x="9895" y="8811"/>
                    <a:pt x="9954" y="8764"/>
                    <a:pt x="9990" y="8704"/>
                  </a:cubicBezTo>
                  <a:lnTo>
                    <a:pt x="10252" y="8061"/>
                  </a:lnTo>
                  <a:cubicBezTo>
                    <a:pt x="10311" y="7930"/>
                    <a:pt x="10347" y="7799"/>
                    <a:pt x="10347" y="7668"/>
                  </a:cubicBezTo>
                  <a:lnTo>
                    <a:pt x="10347" y="6394"/>
                  </a:lnTo>
                  <a:cubicBezTo>
                    <a:pt x="10347" y="6370"/>
                    <a:pt x="10347" y="6359"/>
                    <a:pt x="10323" y="6335"/>
                  </a:cubicBezTo>
                  <a:cubicBezTo>
                    <a:pt x="10323" y="6335"/>
                    <a:pt x="10002" y="5597"/>
                    <a:pt x="10002" y="4954"/>
                  </a:cubicBezTo>
                  <a:cubicBezTo>
                    <a:pt x="10002" y="4704"/>
                    <a:pt x="10073" y="4537"/>
                    <a:pt x="10145" y="4346"/>
                  </a:cubicBezTo>
                  <a:cubicBezTo>
                    <a:pt x="10252" y="4096"/>
                    <a:pt x="10371" y="3811"/>
                    <a:pt x="10347" y="3322"/>
                  </a:cubicBezTo>
                  <a:cubicBezTo>
                    <a:pt x="10323" y="3096"/>
                    <a:pt x="10240" y="2739"/>
                    <a:pt x="10026" y="2394"/>
                  </a:cubicBezTo>
                  <a:lnTo>
                    <a:pt x="10026" y="2394"/>
                  </a:lnTo>
                  <a:cubicBezTo>
                    <a:pt x="10109" y="2441"/>
                    <a:pt x="10192" y="2501"/>
                    <a:pt x="10264" y="2584"/>
                  </a:cubicBezTo>
                  <a:cubicBezTo>
                    <a:pt x="10645" y="2989"/>
                    <a:pt x="10716" y="3656"/>
                    <a:pt x="10466" y="4394"/>
                  </a:cubicBezTo>
                  <a:cubicBezTo>
                    <a:pt x="10133" y="5346"/>
                    <a:pt x="10716" y="6132"/>
                    <a:pt x="10740" y="6156"/>
                  </a:cubicBezTo>
                  <a:cubicBezTo>
                    <a:pt x="10776" y="6204"/>
                    <a:pt x="10823" y="6216"/>
                    <a:pt x="10883" y="6216"/>
                  </a:cubicBezTo>
                  <a:cubicBezTo>
                    <a:pt x="10907" y="6216"/>
                    <a:pt x="10954" y="6204"/>
                    <a:pt x="10978" y="6192"/>
                  </a:cubicBezTo>
                  <a:cubicBezTo>
                    <a:pt x="11062" y="6120"/>
                    <a:pt x="11073" y="6013"/>
                    <a:pt x="11026" y="5942"/>
                  </a:cubicBezTo>
                  <a:cubicBezTo>
                    <a:pt x="11026" y="5942"/>
                    <a:pt x="10526" y="5263"/>
                    <a:pt x="10788" y="4465"/>
                  </a:cubicBezTo>
                  <a:cubicBezTo>
                    <a:pt x="11085" y="3620"/>
                    <a:pt x="10978" y="2846"/>
                    <a:pt x="10538" y="2334"/>
                  </a:cubicBezTo>
                  <a:cubicBezTo>
                    <a:pt x="10322" y="2108"/>
                    <a:pt x="10058" y="1960"/>
                    <a:pt x="9825" y="1960"/>
                  </a:cubicBezTo>
                  <a:cubicBezTo>
                    <a:pt x="9800" y="1960"/>
                    <a:pt x="9776" y="1962"/>
                    <a:pt x="9752" y="1965"/>
                  </a:cubicBezTo>
                  <a:cubicBezTo>
                    <a:pt x="9585" y="1810"/>
                    <a:pt x="9395" y="1679"/>
                    <a:pt x="9157" y="1608"/>
                  </a:cubicBezTo>
                  <a:cubicBezTo>
                    <a:pt x="8917" y="1531"/>
                    <a:pt x="8666" y="1503"/>
                    <a:pt x="8402" y="1503"/>
                  </a:cubicBezTo>
                  <a:cubicBezTo>
                    <a:pt x="8051" y="1503"/>
                    <a:pt x="7677" y="1553"/>
                    <a:pt x="7275" y="1608"/>
                  </a:cubicBezTo>
                  <a:cubicBezTo>
                    <a:pt x="6773" y="1678"/>
                    <a:pt x="6202" y="1756"/>
                    <a:pt x="5537" y="1756"/>
                  </a:cubicBezTo>
                  <a:cubicBezTo>
                    <a:pt x="5067" y="1756"/>
                    <a:pt x="4550" y="1716"/>
                    <a:pt x="3977" y="1608"/>
                  </a:cubicBezTo>
                  <a:cubicBezTo>
                    <a:pt x="3989" y="1548"/>
                    <a:pt x="3977" y="1489"/>
                    <a:pt x="3930" y="1453"/>
                  </a:cubicBezTo>
                  <a:cubicBezTo>
                    <a:pt x="3882" y="1417"/>
                    <a:pt x="3620" y="1191"/>
                    <a:pt x="2703" y="1191"/>
                  </a:cubicBezTo>
                  <a:cubicBezTo>
                    <a:pt x="2251" y="1191"/>
                    <a:pt x="1501" y="905"/>
                    <a:pt x="1382" y="132"/>
                  </a:cubicBezTo>
                  <a:cubicBezTo>
                    <a:pt x="1370" y="60"/>
                    <a:pt x="1310" y="1"/>
                    <a:pt x="123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07" name="Google Shape;11948;p81">
              <a:extLst>
                <a:ext uri="{FF2B5EF4-FFF2-40B4-BE49-F238E27FC236}">
                  <a16:creationId xmlns:a16="http://schemas.microsoft.com/office/drawing/2014/main" id="{BAE0901D-B17C-8490-3E50-00C4860483FA}"/>
                </a:ext>
              </a:extLst>
            </p:cNvPr>
            <p:cNvSpPr/>
            <p:nvPr/>
          </p:nvSpPr>
          <p:spPr>
            <a:xfrm>
              <a:off x="4747693" y="2113682"/>
              <a:ext cx="10688" cy="10688"/>
            </a:xfrm>
            <a:custGeom>
              <a:avLst/>
              <a:gdLst/>
              <a:ahLst/>
              <a:cxnLst/>
              <a:rect l="l" t="t" r="r" b="b"/>
              <a:pathLst>
                <a:path w="334" h="334" extrusionOk="0">
                  <a:moveTo>
                    <a:pt x="167" y="1"/>
                  </a:moveTo>
                  <a:cubicBezTo>
                    <a:pt x="72" y="1"/>
                    <a:pt x="0" y="84"/>
                    <a:pt x="0" y="167"/>
                  </a:cubicBezTo>
                  <a:cubicBezTo>
                    <a:pt x="0" y="262"/>
                    <a:pt x="72" y="334"/>
                    <a:pt x="167" y="334"/>
                  </a:cubicBezTo>
                  <a:cubicBezTo>
                    <a:pt x="262" y="334"/>
                    <a:pt x="334" y="262"/>
                    <a:pt x="334" y="167"/>
                  </a:cubicBezTo>
                  <a:cubicBezTo>
                    <a:pt x="334" y="84"/>
                    <a:pt x="262"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08" name="Google Shape;11949;p81">
            <a:extLst>
              <a:ext uri="{FF2B5EF4-FFF2-40B4-BE49-F238E27FC236}">
                <a16:creationId xmlns:a16="http://schemas.microsoft.com/office/drawing/2014/main" id="{173B7040-F7D5-6343-6119-C0378B75A7DE}"/>
              </a:ext>
            </a:extLst>
          </p:cNvPr>
          <p:cNvGrpSpPr/>
          <p:nvPr/>
        </p:nvGrpSpPr>
        <p:grpSpPr>
          <a:xfrm>
            <a:off x="2752288" y="5001908"/>
            <a:ext cx="707200" cy="709888"/>
            <a:chOff x="1404013" y="2424754"/>
            <a:chExt cx="353600" cy="354944"/>
          </a:xfrm>
          <a:solidFill>
            <a:srgbClr val="00B050"/>
          </a:solidFill>
        </p:grpSpPr>
        <p:sp>
          <p:nvSpPr>
            <p:cNvPr id="109" name="Google Shape;11950;p81">
              <a:extLst>
                <a:ext uri="{FF2B5EF4-FFF2-40B4-BE49-F238E27FC236}">
                  <a16:creationId xmlns:a16="http://schemas.microsoft.com/office/drawing/2014/main" id="{C7B1FCA9-FA10-6AFF-C42E-56BC6C4F5CEE}"/>
                </a:ext>
              </a:extLst>
            </p:cNvPr>
            <p:cNvSpPr/>
            <p:nvPr/>
          </p:nvSpPr>
          <p:spPr>
            <a:xfrm>
              <a:off x="1404013" y="2424754"/>
              <a:ext cx="353600" cy="354944"/>
            </a:xfrm>
            <a:custGeom>
              <a:avLst/>
              <a:gdLst/>
              <a:ahLst/>
              <a:cxnLst/>
              <a:rect l="l" t="t" r="r" b="b"/>
              <a:pathLst>
                <a:path w="11050" h="11092" extrusionOk="0">
                  <a:moveTo>
                    <a:pt x="5514" y="316"/>
                  </a:moveTo>
                  <a:cubicBezTo>
                    <a:pt x="6061" y="316"/>
                    <a:pt x="6597" y="412"/>
                    <a:pt x="7121" y="567"/>
                  </a:cubicBezTo>
                  <a:cubicBezTo>
                    <a:pt x="7038" y="602"/>
                    <a:pt x="6978" y="614"/>
                    <a:pt x="6907" y="650"/>
                  </a:cubicBezTo>
                  <a:cubicBezTo>
                    <a:pt x="6299" y="900"/>
                    <a:pt x="5835" y="1329"/>
                    <a:pt x="5514" y="1936"/>
                  </a:cubicBezTo>
                  <a:cubicBezTo>
                    <a:pt x="5180" y="1317"/>
                    <a:pt x="4716" y="900"/>
                    <a:pt x="4109" y="650"/>
                  </a:cubicBezTo>
                  <a:cubicBezTo>
                    <a:pt x="4037" y="614"/>
                    <a:pt x="3978" y="590"/>
                    <a:pt x="3906" y="567"/>
                  </a:cubicBezTo>
                  <a:cubicBezTo>
                    <a:pt x="4418" y="412"/>
                    <a:pt x="4954" y="316"/>
                    <a:pt x="5514" y="316"/>
                  </a:cubicBezTo>
                  <a:close/>
                  <a:moveTo>
                    <a:pt x="3263" y="2043"/>
                  </a:moveTo>
                  <a:cubicBezTo>
                    <a:pt x="4121" y="2043"/>
                    <a:pt x="4835" y="2745"/>
                    <a:pt x="4835" y="3626"/>
                  </a:cubicBezTo>
                  <a:cubicBezTo>
                    <a:pt x="4835" y="4484"/>
                    <a:pt x="4144" y="5198"/>
                    <a:pt x="3263" y="5198"/>
                  </a:cubicBezTo>
                  <a:cubicBezTo>
                    <a:pt x="2382" y="5198"/>
                    <a:pt x="1680" y="4496"/>
                    <a:pt x="1680" y="3626"/>
                  </a:cubicBezTo>
                  <a:cubicBezTo>
                    <a:pt x="1680" y="2757"/>
                    <a:pt x="2394" y="2043"/>
                    <a:pt x="3263" y="2043"/>
                  </a:cubicBezTo>
                  <a:close/>
                  <a:moveTo>
                    <a:pt x="692" y="424"/>
                  </a:moveTo>
                  <a:lnTo>
                    <a:pt x="692" y="424"/>
                  </a:lnTo>
                  <a:cubicBezTo>
                    <a:pt x="1120" y="567"/>
                    <a:pt x="1620" y="602"/>
                    <a:pt x="2144" y="626"/>
                  </a:cubicBezTo>
                  <a:cubicBezTo>
                    <a:pt x="3394" y="721"/>
                    <a:pt x="4704" y="793"/>
                    <a:pt x="5359" y="2388"/>
                  </a:cubicBezTo>
                  <a:cubicBezTo>
                    <a:pt x="5395" y="2448"/>
                    <a:pt x="5454" y="2495"/>
                    <a:pt x="5514" y="2495"/>
                  </a:cubicBezTo>
                  <a:cubicBezTo>
                    <a:pt x="5525" y="2495"/>
                    <a:pt x="5549" y="2495"/>
                    <a:pt x="5573" y="2472"/>
                  </a:cubicBezTo>
                  <a:cubicBezTo>
                    <a:pt x="5609" y="2460"/>
                    <a:pt x="5645" y="2436"/>
                    <a:pt x="5656" y="2388"/>
                  </a:cubicBezTo>
                  <a:cubicBezTo>
                    <a:pt x="6311" y="793"/>
                    <a:pt x="7609" y="697"/>
                    <a:pt x="8871" y="626"/>
                  </a:cubicBezTo>
                  <a:cubicBezTo>
                    <a:pt x="9395" y="602"/>
                    <a:pt x="9895" y="555"/>
                    <a:pt x="10336" y="424"/>
                  </a:cubicBezTo>
                  <a:lnTo>
                    <a:pt x="10336" y="424"/>
                  </a:lnTo>
                  <a:cubicBezTo>
                    <a:pt x="10288" y="567"/>
                    <a:pt x="10217" y="745"/>
                    <a:pt x="10050" y="948"/>
                  </a:cubicBezTo>
                  <a:cubicBezTo>
                    <a:pt x="9621" y="1459"/>
                    <a:pt x="8824" y="1733"/>
                    <a:pt x="7752" y="1733"/>
                  </a:cubicBezTo>
                  <a:cubicBezTo>
                    <a:pt x="6716" y="1733"/>
                    <a:pt x="5871" y="2579"/>
                    <a:pt x="5871" y="3626"/>
                  </a:cubicBezTo>
                  <a:cubicBezTo>
                    <a:pt x="5871" y="4662"/>
                    <a:pt x="6716" y="5508"/>
                    <a:pt x="7752" y="5508"/>
                  </a:cubicBezTo>
                  <a:cubicBezTo>
                    <a:pt x="8800" y="5508"/>
                    <a:pt x="9645" y="4662"/>
                    <a:pt x="9645" y="3626"/>
                  </a:cubicBezTo>
                  <a:cubicBezTo>
                    <a:pt x="9645" y="3341"/>
                    <a:pt x="9586" y="3055"/>
                    <a:pt x="9455" y="2781"/>
                  </a:cubicBezTo>
                  <a:cubicBezTo>
                    <a:pt x="9420" y="2730"/>
                    <a:pt x="9367" y="2690"/>
                    <a:pt x="9305" y="2690"/>
                  </a:cubicBezTo>
                  <a:cubicBezTo>
                    <a:pt x="9281" y="2690"/>
                    <a:pt x="9255" y="2696"/>
                    <a:pt x="9228" y="2710"/>
                  </a:cubicBezTo>
                  <a:cubicBezTo>
                    <a:pt x="9157" y="2757"/>
                    <a:pt x="9109" y="2841"/>
                    <a:pt x="9157" y="2936"/>
                  </a:cubicBezTo>
                  <a:cubicBezTo>
                    <a:pt x="9264" y="3138"/>
                    <a:pt x="9324" y="3376"/>
                    <a:pt x="9324" y="3626"/>
                  </a:cubicBezTo>
                  <a:cubicBezTo>
                    <a:pt x="9324" y="4484"/>
                    <a:pt x="8621" y="5198"/>
                    <a:pt x="7740" y="5198"/>
                  </a:cubicBezTo>
                  <a:cubicBezTo>
                    <a:pt x="6883" y="5198"/>
                    <a:pt x="6168" y="4496"/>
                    <a:pt x="6168" y="3626"/>
                  </a:cubicBezTo>
                  <a:cubicBezTo>
                    <a:pt x="6168" y="2757"/>
                    <a:pt x="6859" y="2043"/>
                    <a:pt x="7740" y="2043"/>
                  </a:cubicBezTo>
                  <a:cubicBezTo>
                    <a:pt x="8085" y="2043"/>
                    <a:pt x="8407" y="2150"/>
                    <a:pt x="8681" y="2352"/>
                  </a:cubicBezTo>
                  <a:cubicBezTo>
                    <a:pt x="8712" y="2378"/>
                    <a:pt x="8749" y="2391"/>
                    <a:pt x="8786" y="2391"/>
                  </a:cubicBezTo>
                  <a:cubicBezTo>
                    <a:pt x="8834" y="2391"/>
                    <a:pt x="8880" y="2369"/>
                    <a:pt x="8907" y="2329"/>
                  </a:cubicBezTo>
                  <a:cubicBezTo>
                    <a:pt x="8966" y="2257"/>
                    <a:pt x="8943" y="2150"/>
                    <a:pt x="8871" y="2102"/>
                  </a:cubicBezTo>
                  <a:cubicBezTo>
                    <a:pt x="8812" y="2055"/>
                    <a:pt x="8740" y="2019"/>
                    <a:pt x="8681" y="1971"/>
                  </a:cubicBezTo>
                  <a:cubicBezTo>
                    <a:pt x="8919" y="1924"/>
                    <a:pt x="9145" y="1864"/>
                    <a:pt x="9347" y="1793"/>
                  </a:cubicBezTo>
                  <a:cubicBezTo>
                    <a:pt x="9871" y="2257"/>
                    <a:pt x="10181" y="2924"/>
                    <a:pt x="10181" y="3626"/>
                  </a:cubicBezTo>
                  <a:cubicBezTo>
                    <a:pt x="10181" y="4960"/>
                    <a:pt x="9097" y="6067"/>
                    <a:pt x="7740" y="6067"/>
                  </a:cubicBezTo>
                  <a:cubicBezTo>
                    <a:pt x="7133" y="6067"/>
                    <a:pt x="6549" y="5841"/>
                    <a:pt x="6085" y="5424"/>
                  </a:cubicBezTo>
                  <a:lnTo>
                    <a:pt x="6145" y="5246"/>
                  </a:lnTo>
                  <a:cubicBezTo>
                    <a:pt x="6168" y="5186"/>
                    <a:pt x="6168" y="5115"/>
                    <a:pt x="6121" y="5067"/>
                  </a:cubicBezTo>
                  <a:lnTo>
                    <a:pt x="5847" y="4793"/>
                  </a:lnTo>
                  <a:cubicBezTo>
                    <a:pt x="5752" y="4698"/>
                    <a:pt x="5624" y="4650"/>
                    <a:pt x="5494" y="4650"/>
                  </a:cubicBezTo>
                  <a:cubicBezTo>
                    <a:pt x="5365" y="4650"/>
                    <a:pt x="5234" y="4698"/>
                    <a:pt x="5133" y="4793"/>
                  </a:cubicBezTo>
                  <a:lnTo>
                    <a:pt x="4871" y="5067"/>
                  </a:lnTo>
                  <a:cubicBezTo>
                    <a:pt x="4823" y="5115"/>
                    <a:pt x="4811" y="5186"/>
                    <a:pt x="4835" y="5246"/>
                  </a:cubicBezTo>
                  <a:lnTo>
                    <a:pt x="4894" y="5424"/>
                  </a:lnTo>
                  <a:cubicBezTo>
                    <a:pt x="4454" y="5841"/>
                    <a:pt x="3871" y="6067"/>
                    <a:pt x="3251" y="6067"/>
                  </a:cubicBezTo>
                  <a:cubicBezTo>
                    <a:pt x="1906" y="6067"/>
                    <a:pt x="811" y="4972"/>
                    <a:pt x="811" y="3626"/>
                  </a:cubicBezTo>
                  <a:cubicBezTo>
                    <a:pt x="823" y="2912"/>
                    <a:pt x="1120" y="2257"/>
                    <a:pt x="1656" y="1793"/>
                  </a:cubicBezTo>
                  <a:cubicBezTo>
                    <a:pt x="1858" y="1864"/>
                    <a:pt x="2085" y="1924"/>
                    <a:pt x="2323" y="1971"/>
                  </a:cubicBezTo>
                  <a:cubicBezTo>
                    <a:pt x="1751" y="2293"/>
                    <a:pt x="1370" y="2912"/>
                    <a:pt x="1370" y="3626"/>
                  </a:cubicBezTo>
                  <a:cubicBezTo>
                    <a:pt x="1370" y="4662"/>
                    <a:pt x="2216" y="5508"/>
                    <a:pt x="3263" y="5508"/>
                  </a:cubicBezTo>
                  <a:cubicBezTo>
                    <a:pt x="4299" y="5508"/>
                    <a:pt x="5156" y="4662"/>
                    <a:pt x="5156" y="3626"/>
                  </a:cubicBezTo>
                  <a:cubicBezTo>
                    <a:pt x="5156" y="2579"/>
                    <a:pt x="4299" y="1733"/>
                    <a:pt x="3263" y="1733"/>
                  </a:cubicBezTo>
                  <a:cubicBezTo>
                    <a:pt x="2192" y="1733"/>
                    <a:pt x="1406" y="1459"/>
                    <a:pt x="965" y="948"/>
                  </a:cubicBezTo>
                  <a:cubicBezTo>
                    <a:pt x="823" y="745"/>
                    <a:pt x="727" y="567"/>
                    <a:pt x="692" y="424"/>
                  </a:cubicBezTo>
                  <a:close/>
                  <a:moveTo>
                    <a:pt x="5537" y="4954"/>
                  </a:moveTo>
                  <a:cubicBezTo>
                    <a:pt x="5585" y="4954"/>
                    <a:pt x="5633" y="4972"/>
                    <a:pt x="5668" y="5008"/>
                  </a:cubicBezTo>
                  <a:lnTo>
                    <a:pt x="5847" y="5210"/>
                  </a:lnTo>
                  <a:lnTo>
                    <a:pt x="5525" y="6091"/>
                  </a:lnTo>
                  <a:lnTo>
                    <a:pt x="5192" y="5210"/>
                  </a:lnTo>
                  <a:lnTo>
                    <a:pt x="5406" y="5008"/>
                  </a:lnTo>
                  <a:cubicBezTo>
                    <a:pt x="5442" y="4972"/>
                    <a:pt x="5490" y="4954"/>
                    <a:pt x="5537" y="4954"/>
                  </a:cubicBezTo>
                  <a:close/>
                  <a:moveTo>
                    <a:pt x="10431" y="4317"/>
                  </a:moveTo>
                  <a:cubicBezTo>
                    <a:pt x="10550" y="4781"/>
                    <a:pt x="10669" y="5329"/>
                    <a:pt x="10717" y="5710"/>
                  </a:cubicBezTo>
                  <a:lnTo>
                    <a:pt x="10359" y="5710"/>
                  </a:lnTo>
                  <a:cubicBezTo>
                    <a:pt x="10276" y="5710"/>
                    <a:pt x="10193" y="5781"/>
                    <a:pt x="10193" y="5865"/>
                  </a:cubicBezTo>
                  <a:lnTo>
                    <a:pt x="10193" y="6258"/>
                  </a:lnTo>
                  <a:cubicBezTo>
                    <a:pt x="10024" y="6288"/>
                    <a:pt x="9681" y="6339"/>
                    <a:pt x="9255" y="6339"/>
                  </a:cubicBezTo>
                  <a:cubicBezTo>
                    <a:pt x="9020" y="6339"/>
                    <a:pt x="8760" y="6324"/>
                    <a:pt x="8490" y="6282"/>
                  </a:cubicBezTo>
                  <a:cubicBezTo>
                    <a:pt x="9431" y="6031"/>
                    <a:pt x="10181" y="5269"/>
                    <a:pt x="10431" y="4317"/>
                  </a:cubicBezTo>
                  <a:close/>
                  <a:moveTo>
                    <a:pt x="584" y="4317"/>
                  </a:moveTo>
                  <a:cubicBezTo>
                    <a:pt x="834" y="5269"/>
                    <a:pt x="1585" y="6031"/>
                    <a:pt x="2537" y="6282"/>
                  </a:cubicBezTo>
                  <a:cubicBezTo>
                    <a:pt x="2245" y="6326"/>
                    <a:pt x="1970" y="6342"/>
                    <a:pt x="1726" y="6342"/>
                  </a:cubicBezTo>
                  <a:cubicBezTo>
                    <a:pt x="1312" y="6342"/>
                    <a:pt x="987" y="6295"/>
                    <a:pt x="823" y="6258"/>
                  </a:cubicBezTo>
                  <a:lnTo>
                    <a:pt x="823" y="5865"/>
                  </a:lnTo>
                  <a:cubicBezTo>
                    <a:pt x="823" y="5781"/>
                    <a:pt x="751" y="5710"/>
                    <a:pt x="656" y="5710"/>
                  </a:cubicBezTo>
                  <a:lnTo>
                    <a:pt x="299" y="5710"/>
                  </a:lnTo>
                  <a:cubicBezTo>
                    <a:pt x="334" y="5329"/>
                    <a:pt x="465" y="4781"/>
                    <a:pt x="584" y="4317"/>
                  </a:cubicBezTo>
                  <a:close/>
                  <a:moveTo>
                    <a:pt x="8454" y="6615"/>
                  </a:moveTo>
                  <a:cubicBezTo>
                    <a:pt x="8752" y="6663"/>
                    <a:pt x="9026" y="6674"/>
                    <a:pt x="9276" y="6674"/>
                  </a:cubicBezTo>
                  <a:lnTo>
                    <a:pt x="9502" y="6674"/>
                  </a:lnTo>
                  <a:cubicBezTo>
                    <a:pt x="9383" y="7627"/>
                    <a:pt x="8931" y="8508"/>
                    <a:pt x="8228" y="9163"/>
                  </a:cubicBezTo>
                  <a:cubicBezTo>
                    <a:pt x="7907" y="9460"/>
                    <a:pt x="7550" y="9699"/>
                    <a:pt x="7157" y="9877"/>
                  </a:cubicBezTo>
                  <a:cubicBezTo>
                    <a:pt x="7323" y="9722"/>
                    <a:pt x="7478" y="9556"/>
                    <a:pt x="7609" y="9365"/>
                  </a:cubicBezTo>
                  <a:cubicBezTo>
                    <a:pt x="8145" y="8627"/>
                    <a:pt x="8443" y="7651"/>
                    <a:pt x="8454" y="6615"/>
                  </a:cubicBezTo>
                  <a:close/>
                  <a:moveTo>
                    <a:pt x="6002" y="5734"/>
                  </a:moveTo>
                  <a:cubicBezTo>
                    <a:pt x="6430" y="6103"/>
                    <a:pt x="6966" y="6317"/>
                    <a:pt x="7550" y="6377"/>
                  </a:cubicBezTo>
                  <a:cubicBezTo>
                    <a:pt x="7740" y="6448"/>
                    <a:pt x="7931" y="6508"/>
                    <a:pt x="8121" y="6555"/>
                  </a:cubicBezTo>
                  <a:lnTo>
                    <a:pt x="8121" y="6567"/>
                  </a:lnTo>
                  <a:cubicBezTo>
                    <a:pt x="8133" y="8579"/>
                    <a:pt x="6954" y="10211"/>
                    <a:pt x="5514" y="10211"/>
                  </a:cubicBezTo>
                  <a:cubicBezTo>
                    <a:pt x="4942" y="10211"/>
                    <a:pt x="4394" y="9961"/>
                    <a:pt x="3942" y="9484"/>
                  </a:cubicBezTo>
                  <a:cubicBezTo>
                    <a:pt x="3501" y="9008"/>
                    <a:pt x="3156" y="8329"/>
                    <a:pt x="3013" y="7579"/>
                  </a:cubicBezTo>
                  <a:cubicBezTo>
                    <a:pt x="2993" y="7509"/>
                    <a:pt x="2930" y="7455"/>
                    <a:pt x="2853" y="7455"/>
                  </a:cubicBezTo>
                  <a:cubicBezTo>
                    <a:pt x="2839" y="7455"/>
                    <a:pt x="2825" y="7457"/>
                    <a:pt x="2811" y="7460"/>
                  </a:cubicBezTo>
                  <a:cubicBezTo>
                    <a:pt x="2728" y="7472"/>
                    <a:pt x="2668" y="7567"/>
                    <a:pt x="2692" y="7651"/>
                  </a:cubicBezTo>
                  <a:cubicBezTo>
                    <a:pt x="2858" y="8472"/>
                    <a:pt x="3228" y="9199"/>
                    <a:pt x="3716" y="9722"/>
                  </a:cubicBezTo>
                  <a:lnTo>
                    <a:pt x="3882" y="9889"/>
                  </a:lnTo>
                  <a:cubicBezTo>
                    <a:pt x="3501" y="9710"/>
                    <a:pt x="3120" y="9472"/>
                    <a:pt x="2811" y="9175"/>
                  </a:cubicBezTo>
                  <a:cubicBezTo>
                    <a:pt x="2096" y="8520"/>
                    <a:pt x="1668" y="7639"/>
                    <a:pt x="1549" y="6686"/>
                  </a:cubicBezTo>
                  <a:lnTo>
                    <a:pt x="1775" y="6686"/>
                  </a:lnTo>
                  <a:cubicBezTo>
                    <a:pt x="2025" y="6686"/>
                    <a:pt x="2299" y="6674"/>
                    <a:pt x="2597" y="6627"/>
                  </a:cubicBezTo>
                  <a:cubicBezTo>
                    <a:pt x="2597" y="6734"/>
                    <a:pt x="2597" y="6841"/>
                    <a:pt x="2608" y="6936"/>
                  </a:cubicBezTo>
                  <a:cubicBezTo>
                    <a:pt x="2608" y="7032"/>
                    <a:pt x="2680" y="7091"/>
                    <a:pt x="2775" y="7091"/>
                  </a:cubicBezTo>
                  <a:lnTo>
                    <a:pt x="2787" y="7091"/>
                  </a:lnTo>
                  <a:cubicBezTo>
                    <a:pt x="2870" y="7091"/>
                    <a:pt x="2954" y="6996"/>
                    <a:pt x="2930" y="6913"/>
                  </a:cubicBezTo>
                  <a:cubicBezTo>
                    <a:pt x="2930" y="6805"/>
                    <a:pt x="2918" y="6686"/>
                    <a:pt x="2918" y="6567"/>
                  </a:cubicBezTo>
                  <a:lnTo>
                    <a:pt x="2918" y="6555"/>
                  </a:lnTo>
                  <a:cubicBezTo>
                    <a:pt x="3109" y="6508"/>
                    <a:pt x="3311" y="6448"/>
                    <a:pt x="3501" y="6377"/>
                  </a:cubicBezTo>
                  <a:cubicBezTo>
                    <a:pt x="4061" y="6329"/>
                    <a:pt x="4597" y="6103"/>
                    <a:pt x="5049" y="5734"/>
                  </a:cubicBezTo>
                  <a:lnTo>
                    <a:pt x="5371" y="6615"/>
                  </a:lnTo>
                  <a:cubicBezTo>
                    <a:pt x="5406" y="6674"/>
                    <a:pt x="5466" y="6722"/>
                    <a:pt x="5525" y="6722"/>
                  </a:cubicBezTo>
                  <a:cubicBezTo>
                    <a:pt x="5597" y="6722"/>
                    <a:pt x="5656" y="6674"/>
                    <a:pt x="5668" y="6615"/>
                  </a:cubicBezTo>
                  <a:lnTo>
                    <a:pt x="6002" y="5734"/>
                  </a:lnTo>
                  <a:close/>
                  <a:moveTo>
                    <a:pt x="505" y="1"/>
                  </a:moveTo>
                  <a:cubicBezTo>
                    <a:pt x="477" y="1"/>
                    <a:pt x="447" y="7"/>
                    <a:pt x="418" y="19"/>
                  </a:cubicBezTo>
                  <a:cubicBezTo>
                    <a:pt x="370" y="55"/>
                    <a:pt x="346" y="90"/>
                    <a:pt x="346" y="150"/>
                  </a:cubicBezTo>
                  <a:cubicBezTo>
                    <a:pt x="346" y="174"/>
                    <a:pt x="346" y="650"/>
                    <a:pt x="727" y="1126"/>
                  </a:cubicBezTo>
                  <a:cubicBezTo>
                    <a:pt x="894" y="1329"/>
                    <a:pt x="1108" y="1507"/>
                    <a:pt x="1358" y="1638"/>
                  </a:cubicBezTo>
                  <a:cubicBezTo>
                    <a:pt x="882" y="2102"/>
                    <a:pt x="584" y="2733"/>
                    <a:pt x="525" y="3400"/>
                  </a:cubicBezTo>
                  <a:cubicBezTo>
                    <a:pt x="501" y="3472"/>
                    <a:pt x="1" y="5162"/>
                    <a:pt x="1" y="5865"/>
                  </a:cubicBezTo>
                  <a:cubicBezTo>
                    <a:pt x="1" y="5960"/>
                    <a:pt x="72" y="6031"/>
                    <a:pt x="168" y="6031"/>
                  </a:cubicBezTo>
                  <a:lnTo>
                    <a:pt x="525" y="6031"/>
                  </a:lnTo>
                  <a:lnTo>
                    <a:pt x="525" y="6389"/>
                  </a:lnTo>
                  <a:cubicBezTo>
                    <a:pt x="525" y="6460"/>
                    <a:pt x="561" y="6520"/>
                    <a:pt x="644" y="6555"/>
                  </a:cubicBezTo>
                  <a:cubicBezTo>
                    <a:pt x="668" y="6555"/>
                    <a:pt x="882" y="6615"/>
                    <a:pt x="1239" y="6639"/>
                  </a:cubicBezTo>
                  <a:cubicBezTo>
                    <a:pt x="1334" y="7698"/>
                    <a:pt x="1811" y="8663"/>
                    <a:pt x="2608" y="9401"/>
                  </a:cubicBezTo>
                  <a:cubicBezTo>
                    <a:pt x="2918" y="9675"/>
                    <a:pt x="3263" y="9913"/>
                    <a:pt x="3632" y="10115"/>
                  </a:cubicBezTo>
                  <a:lnTo>
                    <a:pt x="2454" y="10211"/>
                  </a:lnTo>
                  <a:cubicBezTo>
                    <a:pt x="2251" y="10234"/>
                    <a:pt x="2085" y="10365"/>
                    <a:pt x="2013" y="10556"/>
                  </a:cubicBezTo>
                  <a:lnTo>
                    <a:pt x="1906" y="10853"/>
                  </a:lnTo>
                  <a:cubicBezTo>
                    <a:pt x="1882" y="10949"/>
                    <a:pt x="1918" y="11032"/>
                    <a:pt x="2013" y="11068"/>
                  </a:cubicBezTo>
                  <a:cubicBezTo>
                    <a:pt x="2025" y="11068"/>
                    <a:pt x="2037" y="11080"/>
                    <a:pt x="2049" y="11080"/>
                  </a:cubicBezTo>
                  <a:cubicBezTo>
                    <a:pt x="2132" y="11080"/>
                    <a:pt x="2192" y="11032"/>
                    <a:pt x="2204" y="10973"/>
                  </a:cubicBezTo>
                  <a:lnTo>
                    <a:pt x="2311" y="10675"/>
                  </a:lnTo>
                  <a:cubicBezTo>
                    <a:pt x="2335" y="10603"/>
                    <a:pt x="2394" y="10556"/>
                    <a:pt x="2477" y="10556"/>
                  </a:cubicBezTo>
                  <a:lnTo>
                    <a:pt x="2597" y="10544"/>
                  </a:lnTo>
                  <a:lnTo>
                    <a:pt x="2597" y="10925"/>
                  </a:lnTo>
                  <a:cubicBezTo>
                    <a:pt x="2597" y="11020"/>
                    <a:pt x="2668" y="11092"/>
                    <a:pt x="2751" y="11092"/>
                  </a:cubicBezTo>
                  <a:cubicBezTo>
                    <a:pt x="2847" y="11092"/>
                    <a:pt x="2918" y="11020"/>
                    <a:pt x="2918" y="10925"/>
                  </a:cubicBezTo>
                  <a:lnTo>
                    <a:pt x="2918" y="10508"/>
                  </a:lnTo>
                  <a:lnTo>
                    <a:pt x="3144" y="10496"/>
                  </a:lnTo>
                  <a:lnTo>
                    <a:pt x="3311" y="10973"/>
                  </a:lnTo>
                  <a:cubicBezTo>
                    <a:pt x="3335" y="11044"/>
                    <a:pt x="3394" y="11080"/>
                    <a:pt x="3454" y="11080"/>
                  </a:cubicBezTo>
                  <a:cubicBezTo>
                    <a:pt x="3466" y="11080"/>
                    <a:pt x="3490" y="11080"/>
                    <a:pt x="3501" y="11056"/>
                  </a:cubicBezTo>
                  <a:cubicBezTo>
                    <a:pt x="3585" y="11032"/>
                    <a:pt x="3632" y="10937"/>
                    <a:pt x="3609" y="10853"/>
                  </a:cubicBezTo>
                  <a:lnTo>
                    <a:pt x="3466" y="10449"/>
                  </a:lnTo>
                  <a:lnTo>
                    <a:pt x="4323" y="10377"/>
                  </a:lnTo>
                  <a:cubicBezTo>
                    <a:pt x="4704" y="10496"/>
                    <a:pt x="5121" y="10556"/>
                    <a:pt x="5525" y="10556"/>
                  </a:cubicBezTo>
                  <a:cubicBezTo>
                    <a:pt x="5942" y="10556"/>
                    <a:pt x="6347" y="10496"/>
                    <a:pt x="6728" y="10377"/>
                  </a:cubicBezTo>
                  <a:lnTo>
                    <a:pt x="7573" y="10449"/>
                  </a:lnTo>
                  <a:lnTo>
                    <a:pt x="7442" y="10853"/>
                  </a:lnTo>
                  <a:cubicBezTo>
                    <a:pt x="7419" y="10937"/>
                    <a:pt x="7454" y="11032"/>
                    <a:pt x="7550" y="11056"/>
                  </a:cubicBezTo>
                  <a:cubicBezTo>
                    <a:pt x="7561" y="11056"/>
                    <a:pt x="7573" y="11080"/>
                    <a:pt x="7597" y="11080"/>
                  </a:cubicBezTo>
                  <a:cubicBezTo>
                    <a:pt x="7669" y="11080"/>
                    <a:pt x="7728" y="11032"/>
                    <a:pt x="7740" y="10973"/>
                  </a:cubicBezTo>
                  <a:lnTo>
                    <a:pt x="7907" y="10496"/>
                  </a:lnTo>
                  <a:lnTo>
                    <a:pt x="8133" y="10508"/>
                  </a:lnTo>
                  <a:lnTo>
                    <a:pt x="8133" y="10925"/>
                  </a:lnTo>
                  <a:cubicBezTo>
                    <a:pt x="8133" y="11020"/>
                    <a:pt x="8204" y="11092"/>
                    <a:pt x="8288" y="11092"/>
                  </a:cubicBezTo>
                  <a:cubicBezTo>
                    <a:pt x="8383" y="11092"/>
                    <a:pt x="8454" y="11020"/>
                    <a:pt x="8454" y="10925"/>
                  </a:cubicBezTo>
                  <a:lnTo>
                    <a:pt x="8454" y="10544"/>
                  </a:lnTo>
                  <a:lnTo>
                    <a:pt x="8573" y="10556"/>
                  </a:lnTo>
                  <a:cubicBezTo>
                    <a:pt x="8645" y="10556"/>
                    <a:pt x="8704" y="10615"/>
                    <a:pt x="8740" y="10675"/>
                  </a:cubicBezTo>
                  <a:lnTo>
                    <a:pt x="8847" y="10973"/>
                  </a:lnTo>
                  <a:cubicBezTo>
                    <a:pt x="8871" y="11044"/>
                    <a:pt x="8931" y="11080"/>
                    <a:pt x="8990" y="11080"/>
                  </a:cubicBezTo>
                  <a:cubicBezTo>
                    <a:pt x="9002" y="11080"/>
                    <a:pt x="9026" y="11080"/>
                    <a:pt x="9038" y="11056"/>
                  </a:cubicBezTo>
                  <a:cubicBezTo>
                    <a:pt x="9121" y="11032"/>
                    <a:pt x="9169" y="10937"/>
                    <a:pt x="9145" y="10853"/>
                  </a:cubicBezTo>
                  <a:lnTo>
                    <a:pt x="9038" y="10556"/>
                  </a:lnTo>
                  <a:cubicBezTo>
                    <a:pt x="8978" y="10365"/>
                    <a:pt x="8800" y="10222"/>
                    <a:pt x="8585" y="10211"/>
                  </a:cubicBezTo>
                  <a:lnTo>
                    <a:pt x="7419" y="10103"/>
                  </a:lnTo>
                  <a:cubicBezTo>
                    <a:pt x="7788" y="9925"/>
                    <a:pt x="8133" y="9687"/>
                    <a:pt x="8443" y="9389"/>
                  </a:cubicBezTo>
                  <a:cubicBezTo>
                    <a:pt x="9216" y="8663"/>
                    <a:pt x="9705" y="7698"/>
                    <a:pt x="9812" y="6639"/>
                  </a:cubicBezTo>
                  <a:cubicBezTo>
                    <a:pt x="10157" y="6615"/>
                    <a:pt x="10371" y="6555"/>
                    <a:pt x="10407" y="6555"/>
                  </a:cubicBezTo>
                  <a:cubicBezTo>
                    <a:pt x="10478" y="6532"/>
                    <a:pt x="10526" y="6460"/>
                    <a:pt x="10526" y="6389"/>
                  </a:cubicBezTo>
                  <a:lnTo>
                    <a:pt x="10526" y="6031"/>
                  </a:lnTo>
                  <a:lnTo>
                    <a:pt x="10883" y="6031"/>
                  </a:lnTo>
                  <a:cubicBezTo>
                    <a:pt x="10967" y="6031"/>
                    <a:pt x="11050" y="5960"/>
                    <a:pt x="11050" y="5865"/>
                  </a:cubicBezTo>
                  <a:cubicBezTo>
                    <a:pt x="11050" y="5174"/>
                    <a:pt x="10538" y="3472"/>
                    <a:pt x="10526" y="3400"/>
                  </a:cubicBezTo>
                  <a:cubicBezTo>
                    <a:pt x="10467" y="2733"/>
                    <a:pt x="10181" y="2102"/>
                    <a:pt x="9693" y="1638"/>
                  </a:cubicBezTo>
                  <a:cubicBezTo>
                    <a:pt x="9943" y="1507"/>
                    <a:pt x="10157" y="1329"/>
                    <a:pt x="10312" y="1126"/>
                  </a:cubicBezTo>
                  <a:cubicBezTo>
                    <a:pt x="10693" y="650"/>
                    <a:pt x="10705" y="174"/>
                    <a:pt x="10705" y="150"/>
                  </a:cubicBezTo>
                  <a:cubicBezTo>
                    <a:pt x="10705" y="90"/>
                    <a:pt x="10669" y="55"/>
                    <a:pt x="10633" y="19"/>
                  </a:cubicBezTo>
                  <a:cubicBezTo>
                    <a:pt x="10609" y="7"/>
                    <a:pt x="10583" y="1"/>
                    <a:pt x="10554" y="1"/>
                  </a:cubicBezTo>
                  <a:cubicBezTo>
                    <a:pt x="10526" y="1"/>
                    <a:pt x="10496" y="7"/>
                    <a:pt x="10467" y="19"/>
                  </a:cubicBezTo>
                  <a:cubicBezTo>
                    <a:pt x="10038" y="233"/>
                    <a:pt x="9455" y="269"/>
                    <a:pt x="8859" y="316"/>
                  </a:cubicBezTo>
                  <a:cubicBezTo>
                    <a:pt x="8466" y="352"/>
                    <a:pt x="8062" y="376"/>
                    <a:pt x="7681" y="436"/>
                  </a:cubicBezTo>
                  <a:cubicBezTo>
                    <a:pt x="7002" y="150"/>
                    <a:pt x="6264" y="7"/>
                    <a:pt x="5525" y="7"/>
                  </a:cubicBezTo>
                  <a:cubicBezTo>
                    <a:pt x="4775" y="7"/>
                    <a:pt x="4049" y="150"/>
                    <a:pt x="3370" y="436"/>
                  </a:cubicBezTo>
                  <a:cubicBezTo>
                    <a:pt x="2978" y="364"/>
                    <a:pt x="2573" y="328"/>
                    <a:pt x="2192" y="316"/>
                  </a:cubicBezTo>
                  <a:cubicBezTo>
                    <a:pt x="1585" y="269"/>
                    <a:pt x="1001" y="245"/>
                    <a:pt x="584" y="19"/>
                  </a:cubicBezTo>
                  <a:cubicBezTo>
                    <a:pt x="561" y="7"/>
                    <a:pt x="534" y="1"/>
                    <a:pt x="50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10" name="Google Shape;11951;p81">
              <a:extLst>
                <a:ext uri="{FF2B5EF4-FFF2-40B4-BE49-F238E27FC236}">
                  <a16:creationId xmlns:a16="http://schemas.microsoft.com/office/drawing/2014/main" id="{AD9E7F08-75C7-DB48-DD1F-C331A49FEFF9}"/>
                </a:ext>
              </a:extLst>
            </p:cNvPr>
            <p:cNvSpPr/>
            <p:nvPr/>
          </p:nvSpPr>
          <p:spPr>
            <a:xfrm>
              <a:off x="1481357" y="2507634"/>
              <a:ext cx="54144" cy="65568"/>
            </a:xfrm>
            <a:custGeom>
              <a:avLst/>
              <a:gdLst/>
              <a:ahLst/>
              <a:cxnLst/>
              <a:rect l="l" t="t" r="r" b="b"/>
              <a:pathLst>
                <a:path w="1692" h="2049" extrusionOk="0">
                  <a:moveTo>
                    <a:pt x="846" y="322"/>
                  </a:moveTo>
                  <a:cubicBezTo>
                    <a:pt x="1144" y="322"/>
                    <a:pt x="1382" y="560"/>
                    <a:pt x="1382" y="858"/>
                  </a:cubicBezTo>
                  <a:lnTo>
                    <a:pt x="1382" y="1191"/>
                  </a:lnTo>
                  <a:cubicBezTo>
                    <a:pt x="1382" y="1489"/>
                    <a:pt x="1144" y="1727"/>
                    <a:pt x="846" y="1727"/>
                  </a:cubicBezTo>
                  <a:cubicBezTo>
                    <a:pt x="549" y="1727"/>
                    <a:pt x="311" y="1489"/>
                    <a:pt x="311" y="1191"/>
                  </a:cubicBezTo>
                  <a:lnTo>
                    <a:pt x="311" y="858"/>
                  </a:lnTo>
                  <a:cubicBezTo>
                    <a:pt x="311" y="560"/>
                    <a:pt x="549" y="322"/>
                    <a:pt x="846" y="322"/>
                  </a:cubicBezTo>
                  <a:close/>
                  <a:moveTo>
                    <a:pt x="846" y="1"/>
                  </a:moveTo>
                  <a:cubicBezTo>
                    <a:pt x="370" y="1"/>
                    <a:pt x="1" y="393"/>
                    <a:pt x="1" y="858"/>
                  </a:cubicBezTo>
                  <a:lnTo>
                    <a:pt x="1" y="1191"/>
                  </a:lnTo>
                  <a:cubicBezTo>
                    <a:pt x="1" y="1667"/>
                    <a:pt x="382" y="2048"/>
                    <a:pt x="846" y="2048"/>
                  </a:cubicBezTo>
                  <a:cubicBezTo>
                    <a:pt x="1323" y="2048"/>
                    <a:pt x="1692" y="1656"/>
                    <a:pt x="1692" y="1191"/>
                  </a:cubicBezTo>
                  <a:lnTo>
                    <a:pt x="1692" y="858"/>
                  </a:lnTo>
                  <a:cubicBezTo>
                    <a:pt x="1692" y="382"/>
                    <a:pt x="1323" y="1"/>
                    <a:pt x="84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11" name="Google Shape;11952;p81">
              <a:extLst>
                <a:ext uri="{FF2B5EF4-FFF2-40B4-BE49-F238E27FC236}">
                  <a16:creationId xmlns:a16="http://schemas.microsoft.com/office/drawing/2014/main" id="{7ED21E6D-B016-E87F-9B69-EC131D4BC5DA}"/>
                </a:ext>
              </a:extLst>
            </p:cNvPr>
            <p:cNvSpPr/>
            <p:nvPr/>
          </p:nvSpPr>
          <p:spPr>
            <a:xfrm>
              <a:off x="1625389" y="2507634"/>
              <a:ext cx="54528" cy="65568"/>
            </a:xfrm>
            <a:custGeom>
              <a:avLst/>
              <a:gdLst/>
              <a:ahLst/>
              <a:cxnLst/>
              <a:rect l="l" t="t" r="r" b="b"/>
              <a:pathLst>
                <a:path w="1704" h="2049" extrusionOk="0">
                  <a:moveTo>
                    <a:pt x="834" y="322"/>
                  </a:moveTo>
                  <a:cubicBezTo>
                    <a:pt x="1132" y="322"/>
                    <a:pt x="1370" y="560"/>
                    <a:pt x="1370" y="858"/>
                  </a:cubicBezTo>
                  <a:lnTo>
                    <a:pt x="1370" y="1191"/>
                  </a:lnTo>
                  <a:cubicBezTo>
                    <a:pt x="1370" y="1489"/>
                    <a:pt x="1132" y="1727"/>
                    <a:pt x="834" y="1727"/>
                  </a:cubicBezTo>
                  <a:cubicBezTo>
                    <a:pt x="536" y="1727"/>
                    <a:pt x="298" y="1489"/>
                    <a:pt x="298" y="1191"/>
                  </a:cubicBezTo>
                  <a:lnTo>
                    <a:pt x="298" y="858"/>
                  </a:lnTo>
                  <a:cubicBezTo>
                    <a:pt x="298" y="560"/>
                    <a:pt x="536" y="322"/>
                    <a:pt x="834" y="322"/>
                  </a:cubicBezTo>
                  <a:close/>
                  <a:moveTo>
                    <a:pt x="858" y="1"/>
                  </a:moveTo>
                  <a:cubicBezTo>
                    <a:pt x="382" y="1"/>
                    <a:pt x="1" y="393"/>
                    <a:pt x="1" y="858"/>
                  </a:cubicBezTo>
                  <a:lnTo>
                    <a:pt x="1" y="1191"/>
                  </a:lnTo>
                  <a:cubicBezTo>
                    <a:pt x="1" y="1667"/>
                    <a:pt x="393" y="2048"/>
                    <a:pt x="858" y="2048"/>
                  </a:cubicBezTo>
                  <a:cubicBezTo>
                    <a:pt x="1334" y="2048"/>
                    <a:pt x="1703" y="1656"/>
                    <a:pt x="1703" y="1191"/>
                  </a:cubicBezTo>
                  <a:lnTo>
                    <a:pt x="1703" y="858"/>
                  </a:lnTo>
                  <a:cubicBezTo>
                    <a:pt x="1703" y="382"/>
                    <a:pt x="1310" y="1"/>
                    <a:pt x="85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12" name="Google Shape;11953;p81">
              <a:extLst>
                <a:ext uri="{FF2B5EF4-FFF2-40B4-BE49-F238E27FC236}">
                  <a16:creationId xmlns:a16="http://schemas.microsoft.com/office/drawing/2014/main" id="{88E8ECE5-36D3-F054-FD1D-A4CC961EAFD2}"/>
                </a:ext>
              </a:extLst>
            </p:cNvPr>
            <p:cNvSpPr/>
            <p:nvPr/>
          </p:nvSpPr>
          <p:spPr>
            <a:xfrm>
              <a:off x="1503085" y="2529746"/>
              <a:ext cx="10688" cy="21344"/>
            </a:xfrm>
            <a:custGeom>
              <a:avLst/>
              <a:gdLst/>
              <a:ahLst/>
              <a:cxnLst/>
              <a:rect l="l" t="t" r="r" b="b"/>
              <a:pathLst>
                <a:path w="334" h="667" extrusionOk="0">
                  <a:moveTo>
                    <a:pt x="167" y="0"/>
                  </a:moveTo>
                  <a:cubicBezTo>
                    <a:pt x="72" y="0"/>
                    <a:pt x="1" y="72"/>
                    <a:pt x="1" y="167"/>
                  </a:cubicBezTo>
                  <a:lnTo>
                    <a:pt x="1" y="500"/>
                  </a:lnTo>
                  <a:cubicBezTo>
                    <a:pt x="1" y="595"/>
                    <a:pt x="72" y="667"/>
                    <a:pt x="167" y="667"/>
                  </a:cubicBezTo>
                  <a:cubicBezTo>
                    <a:pt x="251" y="667"/>
                    <a:pt x="334" y="595"/>
                    <a:pt x="334" y="500"/>
                  </a:cubicBezTo>
                  <a:lnTo>
                    <a:pt x="334" y="167"/>
                  </a:lnTo>
                  <a:cubicBezTo>
                    <a:pt x="334" y="72"/>
                    <a:pt x="251"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13" name="Google Shape;11954;p81">
              <a:extLst>
                <a:ext uri="{FF2B5EF4-FFF2-40B4-BE49-F238E27FC236}">
                  <a16:creationId xmlns:a16="http://schemas.microsoft.com/office/drawing/2014/main" id="{B58177E7-66E2-F1DC-BB3A-EB83AA3C3850}"/>
                </a:ext>
              </a:extLst>
            </p:cNvPr>
            <p:cNvSpPr/>
            <p:nvPr/>
          </p:nvSpPr>
          <p:spPr>
            <a:xfrm>
              <a:off x="1647501" y="2529746"/>
              <a:ext cx="10304" cy="21344"/>
            </a:xfrm>
            <a:custGeom>
              <a:avLst/>
              <a:gdLst/>
              <a:ahLst/>
              <a:cxnLst/>
              <a:rect l="l" t="t" r="r" b="b"/>
              <a:pathLst>
                <a:path w="322" h="667" extrusionOk="0">
                  <a:moveTo>
                    <a:pt x="167" y="0"/>
                  </a:moveTo>
                  <a:cubicBezTo>
                    <a:pt x="72" y="0"/>
                    <a:pt x="0" y="72"/>
                    <a:pt x="0" y="167"/>
                  </a:cubicBezTo>
                  <a:lnTo>
                    <a:pt x="0" y="500"/>
                  </a:lnTo>
                  <a:cubicBezTo>
                    <a:pt x="0" y="595"/>
                    <a:pt x="72" y="667"/>
                    <a:pt x="167" y="667"/>
                  </a:cubicBezTo>
                  <a:cubicBezTo>
                    <a:pt x="250" y="667"/>
                    <a:pt x="322" y="595"/>
                    <a:pt x="322" y="500"/>
                  </a:cubicBezTo>
                  <a:lnTo>
                    <a:pt x="322" y="167"/>
                  </a:lnTo>
                  <a:cubicBezTo>
                    <a:pt x="322" y="72"/>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14" name="Google Shape;11955;p81">
            <a:extLst>
              <a:ext uri="{FF2B5EF4-FFF2-40B4-BE49-F238E27FC236}">
                <a16:creationId xmlns:a16="http://schemas.microsoft.com/office/drawing/2014/main" id="{D3F1469D-C38B-2263-50CA-ACA7240D36D6}"/>
              </a:ext>
            </a:extLst>
          </p:cNvPr>
          <p:cNvGrpSpPr/>
          <p:nvPr/>
        </p:nvGrpSpPr>
        <p:grpSpPr>
          <a:xfrm>
            <a:off x="1652768" y="5008948"/>
            <a:ext cx="710208" cy="702080"/>
            <a:chOff x="854253" y="2428274"/>
            <a:chExt cx="355104" cy="351040"/>
          </a:xfrm>
          <a:solidFill>
            <a:srgbClr val="00B050"/>
          </a:solidFill>
        </p:grpSpPr>
        <p:sp>
          <p:nvSpPr>
            <p:cNvPr id="115" name="Google Shape;11956;p81">
              <a:extLst>
                <a:ext uri="{FF2B5EF4-FFF2-40B4-BE49-F238E27FC236}">
                  <a16:creationId xmlns:a16="http://schemas.microsoft.com/office/drawing/2014/main" id="{2F520927-9CBF-B525-6BCB-AF797FF4C69A}"/>
                </a:ext>
              </a:extLst>
            </p:cNvPr>
            <p:cNvSpPr/>
            <p:nvPr/>
          </p:nvSpPr>
          <p:spPr>
            <a:xfrm>
              <a:off x="854253" y="2428274"/>
              <a:ext cx="355104" cy="351040"/>
            </a:xfrm>
            <a:custGeom>
              <a:avLst/>
              <a:gdLst/>
              <a:ahLst/>
              <a:cxnLst/>
              <a:rect l="l" t="t" r="r" b="b"/>
              <a:pathLst>
                <a:path w="11097" h="10970" extrusionOk="0">
                  <a:moveTo>
                    <a:pt x="2584" y="7660"/>
                  </a:moveTo>
                  <a:cubicBezTo>
                    <a:pt x="2870" y="7660"/>
                    <a:pt x="3132" y="7803"/>
                    <a:pt x="3286" y="8017"/>
                  </a:cubicBezTo>
                  <a:cubicBezTo>
                    <a:pt x="3179" y="8934"/>
                    <a:pt x="2417" y="9124"/>
                    <a:pt x="2370" y="9124"/>
                  </a:cubicBezTo>
                  <a:cubicBezTo>
                    <a:pt x="2286" y="9136"/>
                    <a:pt x="2239" y="9219"/>
                    <a:pt x="2251" y="9315"/>
                  </a:cubicBezTo>
                  <a:cubicBezTo>
                    <a:pt x="2262" y="9386"/>
                    <a:pt x="2346" y="9434"/>
                    <a:pt x="2417" y="9434"/>
                  </a:cubicBezTo>
                  <a:lnTo>
                    <a:pt x="2465" y="9434"/>
                  </a:lnTo>
                  <a:cubicBezTo>
                    <a:pt x="2477" y="9434"/>
                    <a:pt x="2727" y="9374"/>
                    <a:pt x="3001" y="9172"/>
                  </a:cubicBezTo>
                  <a:cubicBezTo>
                    <a:pt x="3144" y="9053"/>
                    <a:pt x="3346" y="8874"/>
                    <a:pt x="3453" y="8600"/>
                  </a:cubicBezTo>
                  <a:lnTo>
                    <a:pt x="3453" y="8600"/>
                  </a:lnTo>
                  <a:cubicBezTo>
                    <a:pt x="3394" y="9350"/>
                    <a:pt x="2774" y="9946"/>
                    <a:pt x="2001" y="9946"/>
                  </a:cubicBezTo>
                  <a:cubicBezTo>
                    <a:pt x="1548" y="9946"/>
                    <a:pt x="1179" y="9565"/>
                    <a:pt x="1179" y="9124"/>
                  </a:cubicBezTo>
                  <a:cubicBezTo>
                    <a:pt x="1179" y="8898"/>
                    <a:pt x="1274" y="8708"/>
                    <a:pt x="1417" y="8541"/>
                  </a:cubicBezTo>
                  <a:lnTo>
                    <a:pt x="2298" y="7660"/>
                  </a:lnTo>
                  <a:close/>
                  <a:moveTo>
                    <a:pt x="6251" y="0"/>
                  </a:moveTo>
                  <a:cubicBezTo>
                    <a:pt x="6168" y="0"/>
                    <a:pt x="6086" y="24"/>
                    <a:pt x="6013" y="76"/>
                  </a:cubicBezTo>
                  <a:cubicBezTo>
                    <a:pt x="5203" y="516"/>
                    <a:pt x="4644" y="1230"/>
                    <a:pt x="4453" y="1504"/>
                  </a:cubicBezTo>
                  <a:lnTo>
                    <a:pt x="4370" y="1457"/>
                  </a:lnTo>
                  <a:cubicBezTo>
                    <a:pt x="4300" y="1423"/>
                    <a:pt x="4225" y="1407"/>
                    <a:pt x="4152" y="1407"/>
                  </a:cubicBezTo>
                  <a:cubicBezTo>
                    <a:pt x="3988" y="1407"/>
                    <a:pt x="3829" y="1487"/>
                    <a:pt x="3739" y="1635"/>
                  </a:cubicBezTo>
                  <a:cubicBezTo>
                    <a:pt x="3132" y="2552"/>
                    <a:pt x="3084" y="3981"/>
                    <a:pt x="3084" y="4207"/>
                  </a:cubicBezTo>
                  <a:cubicBezTo>
                    <a:pt x="3013" y="4397"/>
                    <a:pt x="2941" y="4600"/>
                    <a:pt x="2893" y="4802"/>
                  </a:cubicBezTo>
                  <a:cubicBezTo>
                    <a:pt x="2465" y="4862"/>
                    <a:pt x="1929" y="4993"/>
                    <a:pt x="1417" y="5267"/>
                  </a:cubicBezTo>
                  <a:cubicBezTo>
                    <a:pt x="1000" y="5493"/>
                    <a:pt x="679" y="5755"/>
                    <a:pt x="441" y="6088"/>
                  </a:cubicBezTo>
                  <a:cubicBezTo>
                    <a:pt x="155" y="6481"/>
                    <a:pt x="0" y="6957"/>
                    <a:pt x="0" y="7493"/>
                  </a:cubicBezTo>
                  <a:cubicBezTo>
                    <a:pt x="0" y="7588"/>
                    <a:pt x="84" y="7660"/>
                    <a:pt x="167" y="7660"/>
                  </a:cubicBezTo>
                  <a:lnTo>
                    <a:pt x="1846" y="7660"/>
                  </a:lnTo>
                  <a:lnTo>
                    <a:pt x="1191" y="8315"/>
                  </a:lnTo>
                  <a:cubicBezTo>
                    <a:pt x="977" y="8541"/>
                    <a:pt x="869" y="8827"/>
                    <a:pt x="869" y="9124"/>
                  </a:cubicBezTo>
                  <a:cubicBezTo>
                    <a:pt x="869" y="9743"/>
                    <a:pt x="1369" y="10267"/>
                    <a:pt x="2012" y="10267"/>
                  </a:cubicBezTo>
                  <a:cubicBezTo>
                    <a:pt x="2608" y="10267"/>
                    <a:pt x="3144" y="9970"/>
                    <a:pt x="3477" y="9505"/>
                  </a:cubicBezTo>
                  <a:lnTo>
                    <a:pt x="3477" y="10803"/>
                  </a:lnTo>
                  <a:cubicBezTo>
                    <a:pt x="3477" y="10886"/>
                    <a:pt x="3548" y="10970"/>
                    <a:pt x="3632" y="10970"/>
                  </a:cubicBezTo>
                  <a:cubicBezTo>
                    <a:pt x="3727" y="10970"/>
                    <a:pt x="3798" y="10886"/>
                    <a:pt x="3798" y="10803"/>
                  </a:cubicBezTo>
                  <a:lnTo>
                    <a:pt x="3798" y="8553"/>
                  </a:lnTo>
                  <a:lnTo>
                    <a:pt x="3798" y="8469"/>
                  </a:lnTo>
                  <a:cubicBezTo>
                    <a:pt x="3751" y="7838"/>
                    <a:pt x="3239" y="7362"/>
                    <a:pt x="2608" y="7362"/>
                  </a:cubicBezTo>
                  <a:lnTo>
                    <a:pt x="774" y="7362"/>
                  </a:lnTo>
                  <a:cubicBezTo>
                    <a:pt x="1239" y="7184"/>
                    <a:pt x="2084" y="6993"/>
                    <a:pt x="3655" y="6993"/>
                  </a:cubicBezTo>
                  <a:cubicBezTo>
                    <a:pt x="3739" y="6993"/>
                    <a:pt x="3810" y="6922"/>
                    <a:pt x="3810" y="6826"/>
                  </a:cubicBezTo>
                  <a:cubicBezTo>
                    <a:pt x="3810" y="6743"/>
                    <a:pt x="3739" y="6660"/>
                    <a:pt x="3655" y="6660"/>
                  </a:cubicBezTo>
                  <a:cubicBezTo>
                    <a:pt x="1703" y="6660"/>
                    <a:pt x="774" y="6957"/>
                    <a:pt x="357" y="7184"/>
                  </a:cubicBezTo>
                  <a:cubicBezTo>
                    <a:pt x="453" y="6481"/>
                    <a:pt x="869" y="5933"/>
                    <a:pt x="1572" y="5564"/>
                  </a:cubicBezTo>
                  <a:cubicBezTo>
                    <a:pt x="2239" y="5207"/>
                    <a:pt x="3013" y="5112"/>
                    <a:pt x="3417" y="5088"/>
                  </a:cubicBezTo>
                  <a:cubicBezTo>
                    <a:pt x="3489" y="5088"/>
                    <a:pt x="3560" y="5112"/>
                    <a:pt x="3596" y="5195"/>
                  </a:cubicBezTo>
                  <a:cubicBezTo>
                    <a:pt x="3691" y="5410"/>
                    <a:pt x="3894" y="5826"/>
                    <a:pt x="4013" y="6172"/>
                  </a:cubicBezTo>
                  <a:cubicBezTo>
                    <a:pt x="4032" y="6248"/>
                    <a:pt x="4096" y="6286"/>
                    <a:pt x="4164" y="6286"/>
                  </a:cubicBezTo>
                  <a:cubicBezTo>
                    <a:pt x="4181" y="6286"/>
                    <a:pt x="4198" y="6283"/>
                    <a:pt x="4215" y="6279"/>
                  </a:cubicBezTo>
                  <a:cubicBezTo>
                    <a:pt x="4310" y="6243"/>
                    <a:pt x="4346" y="6160"/>
                    <a:pt x="4322" y="6064"/>
                  </a:cubicBezTo>
                  <a:cubicBezTo>
                    <a:pt x="4203" y="5731"/>
                    <a:pt x="4025" y="5326"/>
                    <a:pt x="3894" y="5040"/>
                  </a:cubicBezTo>
                  <a:cubicBezTo>
                    <a:pt x="3803" y="4860"/>
                    <a:pt x="3627" y="4754"/>
                    <a:pt x="3426" y="4754"/>
                  </a:cubicBezTo>
                  <a:cubicBezTo>
                    <a:pt x="3415" y="4754"/>
                    <a:pt x="3404" y="4754"/>
                    <a:pt x="3394" y="4755"/>
                  </a:cubicBezTo>
                  <a:cubicBezTo>
                    <a:pt x="3358" y="4755"/>
                    <a:pt x="3310" y="4755"/>
                    <a:pt x="3251" y="4778"/>
                  </a:cubicBezTo>
                  <a:cubicBezTo>
                    <a:pt x="3453" y="4005"/>
                    <a:pt x="3906" y="3314"/>
                    <a:pt x="4525" y="2814"/>
                  </a:cubicBezTo>
                  <a:cubicBezTo>
                    <a:pt x="5215" y="2254"/>
                    <a:pt x="6061" y="1957"/>
                    <a:pt x="6942" y="1957"/>
                  </a:cubicBezTo>
                  <a:cubicBezTo>
                    <a:pt x="7585" y="1957"/>
                    <a:pt x="8204" y="2123"/>
                    <a:pt x="8775" y="2421"/>
                  </a:cubicBezTo>
                  <a:cubicBezTo>
                    <a:pt x="8800" y="2437"/>
                    <a:pt x="8828" y="2445"/>
                    <a:pt x="8857" y="2445"/>
                  </a:cubicBezTo>
                  <a:cubicBezTo>
                    <a:pt x="8912" y="2445"/>
                    <a:pt x="8966" y="2416"/>
                    <a:pt x="8989" y="2362"/>
                  </a:cubicBezTo>
                  <a:cubicBezTo>
                    <a:pt x="9037" y="2290"/>
                    <a:pt x="9013" y="2183"/>
                    <a:pt x="8930" y="2147"/>
                  </a:cubicBezTo>
                  <a:cubicBezTo>
                    <a:pt x="8323" y="1814"/>
                    <a:pt x="7644" y="1635"/>
                    <a:pt x="6954" y="1635"/>
                  </a:cubicBezTo>
                  <a:cubicBezTo>
                    <a:pt x="6001" y="1635"/>
                    <a:pt x="5084" y="1969"/>
                    <a:pt x="4334" y="2564"/>
                  </a:cubicBezTo>
                  <a:cubicBezTo>
                    <a:pt x="4013" y="2826"/>
                    <a:pt x="3727" y="3135"/>
                    <a:pt x="3501" y="3481"/>
                  </a:cubicBezTo>
                  <a:cubicBezTo>
                    <a:pt x="3572" y="2981"/>
                    <a:pt x="3727" y="2302"/>
                    <a:pt x="4036" y="1814"/>
                  </a:cubicBezTo>
                  <a:cubicBezTo>
                    <a:pt x="4070" y="1764"/>
                    <a:pt x="4132" y="1743"/>
                    <a:pt x="4191" y="1743"/>
                  </a:cubicBezTo>
                  <a:cubicBezTo>
                    <a:pt x="4216" y="1743"/>
                    <a:pt x="4241" y="1747"/>
                    <a:pt x="4263" y="1754"/>
                  </a:cubicBezTo>
                  <a:lnTo>
                    <a:pt x="4465" y="1850"/>
                  </a:lnTo>
                  <a:cubicBezTo>
                    <a:pt x="4487" y="1856"/>
                    <a:pt x="4508" y="1859"/>
                    <a:pt x="4529" y="1859"/>
                  </a:cubicBezTo>
                  <a:cubicBezTo>
                    <a:pt x="4589" y="1859"/>
                    <a:pt x="4644" y="1834"/>
                    <a:pt x="4679" y="1790"/>
                  </a:cubicBezTo>
                  <a:cubicBezTo>
                    <a:pt x="4679" y="1766"/>
                    <a:pt x="5275" y="861"/>
                    <a:pt x="6215" y="337"/>
                  </a:cubicBezTo>
                  <a:cubicBezTo>
                    <a:pt x="6236" y="324"/>
                    <a:pt x="6261" y="318"/>
                    <a:pt x="6288" y="318"/>
                  </a:cubicBezTo>
                  <a:cubicBezTo>
                    <a:pt x="6307" y="318"/>
                    <a:pt x="6327" y="321"/>
                    <a:pt x="6346" y="326"/>
                  </a:cubicBezTo>
                  <a:cubicBezTo>
                    <a:pt x="6394" y="337"/>
                    <a:pt x="6430" y="373"/>
                    <a:pt x="6465" y="421"/>
                  </a:cubicBezTo>
                  <a:lnTo>
                    <a:pt x="6656" y="802"/>
                  </a:lnTo>
                  <a:cubicBezTo>
                    <a:pt x="6668" y="849"/>
                    <a:pt x="6715" y="873"/>
                    <a:pt x="6751" y="897"/>
                  </a:cubicBezTo>
                  <a:cubicBezTo>
                    <a:pt x="6769" y="901"/>
                    <a:pt x="6784" y="904"/>
                    <a:pt x="6799" y="904"/>
                  </a:cubicBezTo>
                  <a:cubicBezTo>
                    <a:pt x="6825" y="904"/>
                    <a:pt x="6848" y="896"/>
                    <a:pt x="6870" y="873"/>
                  </a:cubicBezTo>
                  <a:cubicBezTo>
                    <a:pt x="6870" y="873"/>
                    <a:pt x="7585" y="504"/>
                    <a:pt x="8513" y="397"/>
                  </a:cubicBezTo>
                  <a:cubicBezTo>
                    <a:pt x="8585" y="397"/>
                    <a:pt x="8644" y="421"/>
                    <a:pt x="8668" y="457"/>
                  </a:cubicBezTo>
                  <a:cubicBezTo>
                    <a:pt x="8716" y="504"/>
                    <a:pt x="8728" y="564"/>
                    <a:pt x="8716" y="623"/>
                  </a:cubicBezTo>
                  <a:lnTo>
                    <a:pt x="8620" y="1052"/>
                  </a:lnTo>
                  <a:cubicBezTo>
                    <a:pt x="8608" y="1099"/>
                    <a:pt x="8620" y="1147"/>
                    <a:pt x="8656" y="1171"/>
                  </a:cubicBezTo>
                  <a:cubicBezTo>
                    <a:pt x="8680" y="1207"/>
                    <a:pt x="8716" y="1230"/>
                    <a:pt x="8751" y="1254"/>
                  </a:cubicBezTo>
                  <a:cubicBezTo>
                    <a:pt x="8775" y="1254"/>
                    <a:pt x="9740" y="1397"/>
                    <a:pt x="10466" y="1933"/>
                  </a:cubicBezTo>
                  <a:cubicBezTo>
                    <a:pt x="10513" y="1969"/>
                    <a:pt x="10537" y="2028"/>
                    <a:pt x="10537" y="2088"/>
                  </a:cubicBezTo>
                  <a:cubicBezTo>
                    <a:pt x="10537" y="2147"/>
                    <a:pt x="10513" y="2207"/>
                    <a:pt x="10466" y="2231"/>
                  </a:cubicBezTo>
                  <a:lnTo>
                    <a:pt x="9751" y="2719"/>
                  </a:lnTo>
                  <a:cubicBezTo>
                    <a:pt x="9680" y="2647"/>
                    <a:pt x="9585" y="2588"/>
                    <a:pt x="9513" y="2516"/>
                  </a:cubicBezTo>
                  <a:cubicBezTo>
                    <a:pt x="9482" y="2491"/>
                    <a:pt x="9445" y="2478"/>
                    <a:pt x="9408" y="2478"/>
                  </a:cubicBezTo>
                  <a:cubicBezTo>
                    <a:pt x="9360" y="2478"/>
                    <a:pt x="9314" y="2500"/>
                    <a:pt x="9287" y="2540"/>
                  </a:cubicBezTo>
                  <a:cubicBezTo>
                    <a:pt x="9228" y="2623"/>
                    <a:pt x="9251" y="2719"/>
                    <a:pt x="9323" y="2766"/>
                  </a:cubicBezTo>
                  <a:cubicBezTo>
                    <a:pt x="10240" y="3493"/>
                    <a:pt x="10764" y="4588"/>
                    <a:pt x="10764" y="5755"/>
                  </a:cubicBezTo>
                  <a:lnTo>
                    <a:pt x="10764" y="10791"/>
                  </a:lnTo>
                  <a:cubicBezTo>
                    <a:pt x="10764" y="10874"/>
                    <a:pt x="10835" y="10958"/>
                    <a:pt x="10930" y="10958"/>
                  </a:cubicBezTo>
                  <a:cubicBezTo>
                    <a:pt x="11014" y="10958"/>
                    <a:pt x="11097" y="10874"/>
                    <a:pt x="11097" y="10791"/>
                  </a:cubicBezTo>
                  <a:lnTo>
                    <a:pt x="11097" y="5755"/>
                  </a:lnTo>
                  <a:cubicBezTo>
                    <a:pt x="11061" y="4707"/>
                    <a:pt x="10668" y="3719"/>
                    <a:pt x="9966" y="2957"/>
                  </a:cubicBezTo>
                  <a:lnTo>
                    <a:pt x="10621" y="2504"/>
                  </a:lnTo>
                  <a:cubicBezTo>
                    <a:pt x="10752" y="2409"/>
                    <a:pt x="10847" y="2242"/>
                    <a:pt x="10847" y="2076"/>
                  </a:cubicBezTo>
                  <a:cubicBezTo>
                    <a:pt x="10847" y="1921"/>
                    <a:pt x="10764" y="1766"/>
                    <a:pt x="10633" y="1659"/>
                  </a:cubicBezTo>
                  <a:cubicBezTo>
                    <a:pt x="10013" y="1219"/>
                    <a:pt x="9275" y="1028"/>
                    <a:pt x="8954" y="945"/>
                  </a:cubicBezTo>
                  <a:lnTo>
                    <a:pt x="9013" y="683"/>
                  </a:lnTo>
                  <a:cubicBezTo>
                    <a:pt x="9037" y="516"/>
                    <a:pt x="9001" y="349"/>
                    <a:pt x="8894" y="230"/>
                  </a:cubicBezTo>
                  <a:cubicBezTo>
                    <a:pt x="8803" y="129"/>
                    <a:pt x="8668" y="70"/>
                    <a:pt x="8526" y="70"/>
                  </a:cubicBezTo>
                  <a:cubicBezTo>
                    <a:pt x="8502" y="70"/>
                    <a:pt x="8478" y="72"/>
                    <a:pt x="8454" y="76"/>
                  </a:cubicBezTo>
                  <a:cubicBezTo>
                    <a:pt x="7704" y="147"/>
                    <a:pt x="7108" y="385"/>
                    <a:pt x="6834" y="516"/>
                  </a:cubicBezTo>
                  <a:lnTo>
                    <a:pt x="6715" y="278"/>
                  </a:lnTo>
                  <a:cubicBezTo>
                    <a:pt x="6656" y="159"/>
                    <a:pt x="6537" y="52"/>
                    <a:pt x="6406" y="28"/>
                  </a:cubicBezTo>
                  <a:cubicBezTo>
                    <a:pt x="6355" y="10"/>
                    <a:pt x="6303" y="0"/>
                    <a:pt x="625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16" name="Google Shape;11957;p81">
              <a:extLst>
                <a:ext uri="{FF2B5EF4-FFF2-40B4-BE49-F238E27FC236}">
                  <a16:creationId xmlns:a16="http://schemas.microsoft.com/office/drawing/2014/main" id="{0B69A8FF-32DC-C794-ADBD-1EDCE70E8E3D}"/>
                </a:ext>
              </a:extLst>
            </p:cNvPr>
            <p:cNvSpPr/>
            <p:nvPr/>
          </p:nvSpPr>
          <p:spPr>
            <a:xfrm>
              <a:off x="1003597" y="2557554"/>
              <a:ext cx="49568" cy="60608"/>
            </a:xfrm>
            <a:custGeom>
              <a:avLst/>
              <a:gdLst/>
              <a:ahLst/>
              <a:cxnLst/>
              <a:rect l="l" t="t" r="r" b="b"/>
              <a:pathLst>
                <a:path w="1549" h="1894" extrusionOk="0">
                  <a:moveTo>
                    <a:pt x="774" y="0"/>
                  </a:moveTo>
                  <a:cubicBezTo>
                    <a:pt x="358" y="0"/>
                    <a:pt x="1" y="346"/>
                    <a:pt x="1" y="774"/>
                  </a:cubicBezTo>
                  <a:lnTo>
                    <a:pt x="1" y="1119"/>
                  </a:lnTo>
                  <a:cubicBezTo>
                    <a:pt x="1" y="1536"/>
                    <a:pt x="346" y="1893"/>
                    <a:pt x="774" y="1893"/>
                  </a:cubicBezTo>
                  <a:cubicBezTo>
                    <a:pt x="1203" y="1893"/>
                    <a:pt x="1548" y="1548"/>
                    <a:pt x="1548" y="1119"/>
                  </a:cubicBezTo>
                  <a:lnTo>
                    <a:pt x="1548" y="774"/>
                  </a:lnTo>
                  <a:cubicBezTo>
                    <a:pt x="1548" y="643"/>
                    <a:pt x="1513" y="548"/>
                    <a:pt x="1477" y="441"/>
                  </a:cubicBezTo>
                  <a:cubicBezTo>
                    <a:pt x="1443" y="389"/>
                    <a:pt x="1383" y="350"/>
                    <a:pt x="1322" y="350"/>
                  </a:cubicBezTo>
                  <a:cubicBezTo>
                    <a:pt x="1298" y="350"/>
                    <a:pt x="1274" y="356"/>
                    <a:pt x="1251" y="369"/>
                  </a:cubicBezTo>
                  <a:cubicBezTo>
                    <a:pt x="1179" y="405"/>
                    <a:pt x="1132" y="500"/>
                    <a:pt x="1179" y="584"/>
                  </a:cubicBezTo>
                  <a:cubicBezTo>
                    <a:pt x="1203" y="643"/>
                    <a:pt x="1215" y="703"/>
                    <a:pt x="1215" y="786"/>
                  </a:cubicBezTo>
                  <a:lnTo>
                    <a:pt x="1215" y="1119"/>
                  </a:lnTo>
                  <a:cubicBezTo>
                    <a:pt x="1215" y="1358"/>
                    <a:pt x="1024" y="1572"/>
                    <a:pt x="774" y="1572"/>
                  </a:cubicBezTo>
                  <a:cubicBezTo>
                    <a:pt x="536" y="1572"/>
                    <a:pt x="322" y="1381"/>
                    <a:pt x="322" y="1119"/>
                  </a:cubicBezTo>
                  <a:lnTo>
                    <a:pt x="322" y="786"/>
                  </a:lnTo>
                  <a:cubicBezTo>
                    <a:pt x="322" y="548"/>
                    <a:pt x="524" y="334"/>
                    <a:pt x="774" y="334"/>
                  </a:cubicBezTo>
                  <a:cubicBezTo>
                    <a:pt x="858" y="334"/>
                    <a:pt x="941" y="262"/>
                    <a:pt x="941" y="167"/>
                  </a:cubicBezTo>
                  <a:cubicBezTo>
                    <a:pt x="941" y="84"/>
                    <a:pt x="858" y="0"/>
                    <a:pt x="77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17" name="Google Shape;11958;p81">
            <a:extLst>
              <a:ext uri="{FF2B5EF4-FFF2-40B4-BE49-F238E27FC236}">
                <a16:creationId xmlns:a16="http://schemas.microsoft.com/office/drawing/2014/main" id="{044FAA23-CCC8-BD96-7F84-85B4C8348827}"/>
              </a:ext>
            </a:extLst>
          </p:cNvPr>
          <p:cNvGrpSpPr/>
          <p:nvPr/>
        </p:nvGrpSpPr>
        <p:grpSpPr>
          <a:xfrm>
            <a:off x="13738080" y="5034292"/>
            <a:ext cx="709504" cy="551808"/>
            <a:chOff x="6896909" y="2440946"/>
            <a:chExt cx="354752" cy="275904"/>
          </a:xfrm>
          <a:solidFill>
            <a:srgbClr val="00B050"/>
          </a:solidFill>
        </p:grpSpPr>
        <p:sp>
          <p:nvSpPr>
            <p:cNvPr id="118" name="Google Shape;11959;p81">
              <a:extLst>
                <a:ext uri="{FF2B5EF4-FFF2-40B4-BE49-F238E27FC236}">
                  <a16:creationId xmlns:a16="http://schemas.microsoft.com/office/drawing/2014/main" id="{E7FABFED-688A-CEB9-1AA1-C4173290A49C}"/>
                </a:ext>
              </a:extLst>
            </p:cNvPr>
            <p:cNvSpPr/>
            <p:nvPr/>
          </p:nvSpPr>
          <p:spPr>
            <a:xfrm>
              <a:off x="7052365" y="2573938"/>
              <a:ext cx="32416" cy="32416"/>
            </a:xfrm>
            <a:custGeom>
              <a:avLst/>
              <a:gdLst/>
              <a:ahLst/>
              <a:cxnLst/>
              <a:rect l="l" t="t" r="r" b="b"/>
              <a:pathLst>
                <a:path w="1013" h="1013" extrusionOk="0">
                  <a:moveTo>
                    <a:pt x="512" y="346"/>
                  </a:moveTo>
                  <a:cubicBezTo>
                    <a:pt x="607" y="346"/>
                    <a:pt x="691" y="429"/>
                    <a:pt x="691" y="524"/>
                  </a:cubicBezTo>
                  <a:cubicBezTo>
                    <a:pt x="691" y="607"/>
                    <a:pt x="607" y="703"/>
                    <a:pt x="512" y="703"/>
                  </a:cubicBezTo>
                  <a:cubicBezTo>
                    <a:pt x="405" y="703"/>
                    <a:pt x="334" y="607"/>
                    <a:pt x="334" y="524"/>
                  </a:cubicBezTo>
                  <a:cubicBezTo>
                    <a:pt x="334" y="429"/>
                    <a:pt x="417" y="346"/>
                    <a:pt x="512" y="346"/>
                  </a:cubicBezTo>
                  <a:close/>
                  <a:moveTo>
                    <a:pt x="512" y="0"/>
                  </a:moveTo>
                  <a:cubicBezTo>
                    <a:pt x="226" y="0"/>
                    <a:pt x="0" y="226"/>
                    <a:pt x="0" y="500"/>
                  </a:cubicBezTo>
                  <a:cubicBezTo>
                    <a:pt x="0" y="786"/>
                    <a:pt x="226" y="1012"/>
                    <a:pt x="512" y="1012"/>
                  </a:cubicBezTo>
                  <a:cubicBezTo>
                    <a:pt x="786" y="1012"/>
                    <a:pt x="1012" y="786"/>
                    <a:pt x="1012" y="500"/>
                  </a:cubicBezTo>
                  <a:cubicBezTo>
                    <a:pt x="1012" y="226"/>
                    <a:pt x="786" y="0"/>
                    <a:pt x="51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19" name="Google Shape;11960;p81">
              <a:extLst>
                <a:ext uri="{FF2B5EF4-FFF2-40B4-BE49-F238E27FC236}">
                  <a16:creationId xmlns:a16="http://schemas.microsoft.com/office/drawing/2014/main" id="{7A1B975E-F30F-3B32-7484-A74452F78C45}"/>
                </a:ext>
              </a:extLst>
            </p:cNvPr>
            <p:cNvSpPr/>
            <p:nvPr/>
          </p:nvSpPr>
          <p:spPr>
            <a:xfrm>
              <a:off x="6896909" y="2440946"/>
              <a:ext cx="354752" cy="275904"/>
            </a:xfrm>
            <a:custGeom>
              <a:avLst/>
              <a:gdLst/>
              <a:ahLst/>
              <a:cxnLst/>
              <a:rect l="l" t="t" r="r" b="b"/>
              <a:pathLst>
                <a:path w="11086" h="8622" extrusionOk="0">
                  <a:moveTo>
                    <a:pt x="3882" y="4847"/>
                  </a:moveTo>
                  <a:cubicBezTo>
                    <a:pt x="3894" y="5049"/>
                    <a:pt x="3953" y="5454"/>
                    <a:pt x="4132" y="5883"/>
                  </a:cubicBezTo>
                  <a:cubicBezTo>
                    <a:pt x="4370" y="6466"/>
                    <a:pt x="4870" y="7192"/>
                    <a:pt x="5930" y="7502"/>
                  </a:cubicBezTo>
                  <a:cubicBezTo>
                    <a:pt x="5942" y="7538"/>
                    <a:pt x="5965" y="7550"/>
                    <a:pt x="5977" y="7585"/>
                  </a:cubicBezTo>
                  <a:cubicBezTo>
                    <a:pt x="4668" y="7585"/>
                    <a:pt x="3441" y="6823"/>
                    <a:pt x="2846" y="5645"/>
                  </a:cubicBezTo>
                  <a:cubicBezTo>
                    <a:pt x="2820" y="5592"/>
                    <a:pt x="2762" y="5559"/>
                    <a:pt x="2700" y="5559"/>
                  </a:cubicBezTo>
                  <a:cubicBezTo>
                    <a:pt x="2677" y="5559"/>
                    <a:pt x="2654" y="5564"/>
                    <a:pt x="2632" y="5573"/>
                  </a:cubicBezTo>
                  <a:cubicBezTo>
                    <a:pt x="2489" y="5597"/>
                    <a:pt x="2465" y="5704"/>
                    <a:pt x="2513" y="5776"/>
                  </a:cubicBezTo>
                  <a:cubicBezTo>
                    <a:pt x="2834" y="6418"/>
                    <a:pt x="3322" y="6942"/>
                    <a:pt x="3941" y="7323"/>
                  </a:cubicBezTo>
                  <a:cubicBezTo>
                    <a:pt x="4275" y="7538"/>
                    <a:pt x="4644" y="7681"/>
                    <a:pt x="5037" y="7788"/>
                  </a:cubicBezTo>
                  <a:cubicBezTo>
                    <a:pt x="4967" y="7792"/>
                    <a:pt x="4898" y="7794"/>
                    <a:pt x="4829" y="7794"/>
                  </a:cubicBezTo>
                  <a:cubicBezTo>
                    <a:pt x="4067" y="7794"/>
                    <a:pt x="3326" y="7554"/>
                    <a:pt x="2715" y="7073"/>
                  </a:cubicBezTo>
                  <a:cubicBezTo>
                    <a:pt x="1989" y="6526"/>
                    <a:pt x="1512" y="5740"/>
                    <a:pt x="1358" y="4847"/>
                  </a:cubicBezTo>
                  <a:lnTo>
                    <a:pt x="2191" y="4847"/>
                  </a:lnTo>
                  <a:cubicBezTo>
                    <a:pt x="2215" y="4918"/>
                    <a:pt x="2227" y="4990"/>
                    <a:pt x="2251" y="5061"/>
                  </a:cubicBezTo>
                  <a:cubicBezTo>
                    <a:pt x="2274" y="5144"/>
                    <a:pt x="2346" y="5180"/>
                    <a:pt x="2417" y="5180"/>
                  </a:cubicBezTo>
                  <a:lnTo>
                    <a:pt x="2465" y="5180"/>
                  </a:lnTo>
                  <a:cubicBezTo>
                    <a:pt x="2548" y="5156"/>
                    <a:pt x="2596" y="5061"/>
                    <a:pt x="2584" y="4990"/>
                  </a:cubicBezTo>
                  <a:cubicBezTo>
                    <a:pt x="2572" y="4942"/>
                    <a:pt x="2548" y="4906"/>
                    <a:pt x="2548" y="4847"/>
                  </a:cubicBezTo>
                  <a:close/>
                  <a:moveTo>
                    <a:pt x="1001" y="4823"/>
                  </a:moveTo>
                  <a:cubicBezTo>
                    <a:pt x="1155" y="5823"/>
                    <a:pt x="1679" y="6704"/>
                    <a:pt x="2489" y="7323"/>
                  </a:cubicBezTo>
                  <a:cubicBezTo>
                    <a:pt x="2953" y="7681"/>
                    <a:pt x="3477" y="7919"/>
                    <a:pt x="4025" y="8026"/>
                  </a:cubicBezTo>
                  <a:cubicBezTo>
                    <a:pt x="3959" y="8030"/>
                    <a:pt x="3893" y="8032"/>
                    <a:pt x="3827" y="8032"/>
                  </a:cubicBezTo>
                  <a:cubicBezTo>
                    <a:pt x="3076" y="8032"/>
                    <a:pt x="2350" y="7782"/>
                    <a:pt x="1715" y="7311"/>
                  </a:cubicBezTo>
                  <a:cubicBezTo>
                    <a:pt x="929" y="6704"/>
                    <a:pt x="441" y="5811"/>
                    <a:pt x="334" y="4823"/>
                  </a:cubicBezTo>
                  <a:close/>
                  <a:moveTo>
                    <a:pt x="6858" y="370"/>
                  </a:moveTo>
                  <a:lnTo>
                    <a:pt x="6858" y="370"/>
                  </a:lnTo>
                  <a:cubicBezTo>
                    <a:pt x="7585" y="572"/>
                    <a:pt x="7823" y="1227"/>
                    <a:pt x="7835" y="1251"/>
                  </a:cubicBezTo>
                  <a:cubicBezTo>
                    <a:pt x="7847" y="1311"/>
                    <a:pt x="7930" y="1358"/>
                    <a:pt x="7989" y="1358"/>
                  </a:cubicBezTo>
                  <a:lnTo>
                    <a:pt x="8168" y="1358"/>
                  </a:lnTo>
                  <a:cubicBezTo>
                    <a:pt x="9609" y="1358"/>
                    <a:pt x="10764" y="2537"/>
                    <a:pt x="10764" y="3966"/>
                  </a:cubicBezTo>
                  <a:cubicBezTo>
                    <a:pt x="10752" y="5335"/>
                    <a:pt x="9835" y="6526"/>
                    <a:pt x="8537" y="6883"/>
                  </a:cubicBezTo>
                  <a:lnTo>
                    <a:pt x="7525" y="7169"/>
                  </a:lnTo>
                  <a:lnTo>
                    <a:pt x="7454" y="6716"/>
                  </a:lnTo>
                  <a:cubicBezTo>
                    <a:pt x="7432" y="6630"/>
                    <a:pt x="7363" y="6583"/>
                    <a:pt x="7280" y="6583"/>
                  </a:cubicBezTo>
                  <a:cubicBezTo>
                    <a:pt x="7270" y="6583"/>
                    <a:pt x="7261" y="6584"/>
                    <a:pt x="7251" y="6585"/>
                  </a:cubicBezTo>
                  <a:cubicBezTo>
                    <a:pt x="7168" y="6597"/>
                    <a:pt x="7108" y="6692"/>
                    <a:pt x="7120" y="6776"/>
                  </a:cubicBezTo>
                  <a:lnTo>
                    <a:pt x="7358" y="8073"/>
                  </a:lnTo>
                  <a:cubicBezTo>
                    <a:pt x="7370" y="8145"/>
                    <a:pt x="7347" y="8204"/>
                    <a:pt x="7287" y="8252"/>
                  </a:cubicBezTo>
                  <a:cubicBezTo>
                    <a:pt x="7255" y="8278"/>
                    <a:pt x="7216" y="8289"/>
                    <a:pt x="7180" y="8289"/>
                  </a:cubicBezTo>
                  <a:cubicBezTo>
                    <a:pt x="7148" y="8289"/>
                    <a:pt x="7119" y="8280"/>
                    <a:pt x="7097" y="8264"/>
                  </a:cubicBezTo>
                  <a:cubicBezTo>
                    <a:pt x="6287" y="7823"/>
                    <a:pt x="6049" y="7061"/>
                    <a:pt x="6049" y="7049"/>
                  </a:cubicBezTo>
                  <a:cubicBezTo>
                    <a:pt x="6030" y="6976"/>
                    <a:pt x="5969" y="6930"/>
                    <a:pt x="5909" y="6930"/>
                  </a:cubicBezTo>
                  <a:cubicBezTo>
                    <a:pt x="5892" y="6930"/>
                    <a:pt x="5874" y="6934"/>
                    <a:pt x="5858" y="6942"/>
                  </a:cubicBezTo>
                  <a:cubicBezTo>
                    <a:pt x="5787" y="6954"/>
                    <a:pt x="5739" y="7026"/>
                    <a:pt x="5739" y="7109"/>
                  </a:cubicBezTo>
                  <a:cubicBezTo>
                    <a:pt x="5108" y="6847"/>
                    <a:pt x="4668" y="6407"/>
                    <a:pt x="4394" y="5764"/>
                  </a:cubicBezTo>
                  <a:cubicBezTo>
                    <a:pt x="4239" y="5395"/>
                    <a:pt x="4191" y="5037"/>
                    <a:pt x="4156" y="4847"/>
                  </a:cubicBezTo>
                  <a:lnTo>
                    <a:pt x="4334" y="4847"/>
                  </a:lnTo>
                  <a:cubicBezTo>
                    <a:pt x="4430" y="4847"/>
                    <a:pt x="4501" y="4763"/>
                    <a:pt x="4501" y="4680"/>
                  </a:cubicBezTo>
                  <a:cubicBezTo>
                    <a:pt x="4501" y="4585"/>
                    <a:pt x="4430" y="4513"/>
                    <a:pt x="4334" y="4513"/>
                  </a:cubicBezTo>
                  <a:lnTo>
                    <a:pt x="334" y="4513"/>
                  </a:lnTo>
                  <a:lnTo>
                    <a:pt x="334" y="4502"/>
                  </a:lnTo>
                  <a:cubicBezTo>
                    <a:pt x="334" y="4204"/>
                    <a:pt x="572" y="3966"/>
                    <a:pt x="870" y="3966"/>
                  </a:cubicBezTo>
                  <a:lnTo>
                    <a:pt x="8418" y="3966"/>
                  </a:lnTo>
                  <a:cubicBezTo>
                    <a:pt x="9025" y="3966"/>
                    <a:pt x="9537" y="3454"/>
                    <a:pt x="9537" y="2847"/>
                  </a:cubicBezTo>
                  <a:cubicBezTo>
                    <a:pt x="9537" y="2239"/>
                    <a:pt x="9025" y="1727"/>
                    <a:pt x="8418" y="1727"/>
                  </a:cubicBezTo>
                  <a:lnTo>
                    <a:pt x="7989" y="1727"/>
                  </a:lnTo>
                  <a:cubicBezTo>
                    <a:pt x="7906" y="1727"/>
                    <a:pt x="7847" y="1775"/>
                    <a:pt x="7835" y="1835"/>
                  </a:cubicBezTo>
                  <a:cubicBezTo>
                    <a:pt x="7835" y="1846"/>
                    <a:pt x="7597" y="2525"/>
                    <a:pt x="6858" y="2716"/>
                  </a:cubicBezTo>
                  <a:cubicBezTo>
                    <a:pt x="6894" y="2573"/>
                    <a:pt x="6930" y="2394"/>
                    <a:pt x="6930" y="2156"/>
                  </a:cubicBezTo>
                  <a:cubicBezTo>
                    <a:pt x="6930" y="1823"/>
                    <a:pt x="7168" y="1704"/>
                    <a:pt x="7180" y="1704"/>
                  </a:cubicBezTo>
                  <a:cubicBezTo>
                    <a:pt x="7239" y="1668"/>
                    <a:pt x="7287" y="1608"/>
                    <a:pt x="7287" y="1549"/>
                  </a:cubicBezTo>
                  <a:cubicBezTo>
                    <a:pt x="7287" y="1489"/>
                    <a:pt x="7251" y="1430"/>
                    <a:pt x="7192" y="1406"/>
                  </a:cubicBezTo>
                  <a:cubicBezTo>
                    <a:pt x="7180" y="1406"/>
                    <a:pt x="6942" y="1287"/>
                    <a:pt x="6942" y="930"/>
                  </a:cubicBezTo>
                  <a:cubicBezTo>
                    <a:pt x="6942" y="692"/>
                    <a:pt x="6918" y="513"/>
                    <a:pt x="6858" y="370"/>
                  </a:cubicBezTo>
                  <a:close/>
                  <a:moveTo>
                    <a:pt x="6406" y="1"/>
                  </a:moveTo>
                  <a:cubicBezTo>
                    <a:pt x="6323" y="1"/>
                    <a:pt x="6239" y="72"/>
                    <a:pt x="6239" y="168"/>
                  </a:cubicBezTo>
                  <a:cubicBezTo>
                    <a:pt x="6239" y="263"/>
                    <a:pt x="6323" y="334"/>
                    <a:pt x="6394" y="334"/>
                  </a:cubicBezTo>
                  <a:cubicBezTo>
                    <a:pt x="6454" y="346"/>
                    <a:pt x="6585" y="465"/>
                    <a:pt x="6585" y="942"/>
                  </a:cubicBezTo>
                  <a:cubicBezTo>
                    <a:pt x="6585" y="1239"/>
                    <a:pt x="6704" y="1430"/>
                    <a:pt x="6823" y="1549"/>
                  </a:cubicBezTo>
                  <a:cubicBezTo>
                    <a:pt x="6704" y="1668"/>
                    <a:pt x="6585" y="1870"/>
                    <a:pt x="6585" y="2168"/>
                  </a:cubicBezTo>
                  <a:cubicBezTo>
                    <a:pt x="6585" y="2644"/>
                    <a:pt x="6454" y="2763"/>
                    <a:pt x="6394" y="2775"/>
                  </a:cubicBezTo>
                  <a:cubicBezTo>
                    <a:pt x="6299" y="2775"/>
                    <a:pt x="6239" y="2847"/>
                    <a:pt x="6239" y="2942"/>
                  </a:cubicBezTo>
                  <a:cubicBezTo>
                    <a:pt x="6239" y="3025"/>
                    <a:pt x="6323" y="3097"/>
                    <a:pt x="6406" y="3097"/>
                  </a:cubicBezTo>
                  <a:cubicBezTo>
                    <a:pt x="7097" y="3097"/>
                    <a:pt x="7525" y="2787"/>
                    <a:pt x="7763" y="2537"/>
                  </a:cubicBezTo>
                  <a:cubicBezTo>
                    <a:pt x="7918" y="2358"/>
                    <a:pt x="8025" y="2180"/>
                    <a:pt x="8073" y="2073"/>
                  </a:cubicBezTo>
                  <a:lnTo>
                    <a:pt x="8406" y="2073"/>
                  </a:lnTo>
                  <a:cubicBezTo>
                    <a:pt x="8835" y="2073"/>
                    <a:pt x="9192" y="2430"/>
                    <a:pt x="9192" y="2858"/>
                  </a:cubicBezTo>
                  <a:cubicBezTo>
                    <a:pt x="9192" y="3299"/>
                    <a:pt x="8835" y="3656"/>
                    <a:pt x="8406" y="3656"/>
                  </a:cubicBezTo>
                  <a:lnTo>
                    <a:pt x="858" y="3656"/>
                  </a:lnTo>
                  <a:cubicBezTo>
                    <a:pt x="381" y="3656"/>
                    <a:pt x="0" y="4037"/>
                    <a:pt x="0" y="4502"/>
                  </a:cubicBezTo>
                  <a:cubicBezTo>
                    <a:pt x="0" y="5716"/>
                    <a:pt x="560" y="6835"/>
                    <a:pt x="1524" y="7561"/>
                  </a:cubicBezTo>
                  <a:cubicBezTo>
                    <a:pt x="2203" y="8085"/>
                    <a:pt x="3025" y="8359"/>
                    <a:pt x="3858" y="8359"/>
                  </a:cubicBezTo>
                  <a:cubicBezTo>
                    <a:pt x="4203" y="8359"/>
                    <a:pt x="4549" y="8312"/>
                    <a:pt x="4894" y="8216"/>
                  </a:cubicBezTo>
                  <a:lnTo>
                    <a:pt x="6120" y="7883"/>
                  </a:lnTo>
                  <a:cubicBezTo>
                    <a:pt x="6299" y="8121"/>
                    <a:pt x="6573" y="8359"/>
                    <a:pt x="6918" y="8562"/>
                  </a:cubicBezTo>
                  <a:cubicBezTo>
                    <a:pt x="6989" y="8609"/>
                    <a:pt x="7073" y="8621"/>
                    <a:pt x="7144" y="8621"/>
                  </a:cubicBezTo>
                  <a:cubicBezTo>
                    <a:pt x="7251" y="8621"/>
                    <a:pt x="7358" y="8597"/>
                    <a:pt x="7442" y="8538"/>
                  </a:cubicBezTo>
                  <a:cubicBezTo>
                    <a:pt x="7608" y="8419"/>
                    <a:pt x="7680" y="8216"/>
                    <a:pt x="7656" y="8026"/>
                  </a:cubicBezTo>
                  <a:lnTo>
                    <a:pt x="7549" y="7490"/>
                  </a:lnTo>
                  <a:lnTo>
                    <a:pt x="8597" y="7204"/>
                  </a:lnTo>
                  <a:cubicBezTo>
                    <a:pt x="10037" y="6811"/>
                    <a:pt x="11049" y="5478"/>
                    <a:pt x="11049" y="3978"/>
                  </a:cubicBezTo>
                  <a:cubicBezTo>
                    <a:pt x="11085" y="2358"/>
                    <a:pt x="9752" y="1037"/>
                    <a:pt x="8132" y="1037"/>
                  </a:cubicBezTo>
                  <a:lnTo>
                    <a:pt x="8073" y="1037"/>
                  </a:lnTo>
                  <a:cubicBezTo>
                    <a:pt x="8025" y="930"/>
                    <a:pt x="7918" y="751"/>
                    <a:pt x="7763" y="572"/>
                  </a:cubicBezTo>
                  <a:cubicBezTo>
                    <a:pt x="7525" y="299"/>
                    <a:pt x="7097" y="1"/>
                    <a:pt x="640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120" name="Google Shape;11961;p81">
            <a:extLst>
              <a:ext uri="{FF2B5EF4-FFF2-40B4-BE49-F238E27FC236}">
                <a16:creationId xmlns:a16="http://schemas.microsoft.com/office/drawing/2014/main" id="{6D7E4DEA-0BE5-BDE9-E03C-748C0E50D34E}"/>
              </a:ext>
            </a:extLst>
          </p:cNvPr>
          <p:cNvSpPr/>
          <p:nvPr/>
        </p:nvSpPr>
        <p:spPr>
          <a:xfrm>
            <a:off x="12639264" y="5049908"/>
            <a:ext cx="709504" cy="660352"/>
          </a:xfrm>
          <a:custGeom>
            <a:avLst/>
            <a:gdLst/>
            <a:ahLst/>
            <a:cxnLst/>
            <a:rect l="l" t="t" r="r" b="b"/>
            <a:pathLst>
              <a:path w="11086" h="10318" extrusionOk="0">
                <a:moveTo>
                  <a:pt x="3811" y="745"/>
                </a:moveTo>
                <a:cubicBezTo>
                  <a:pt x="3906" y="745"/>
                  <a:pt x="3989" y="829"/>
                  <a:pt x="3989" y="924"/>
                </a:cubicBezTo>
                <a:cubicBezTo>
                  <a:pt x="3989" y="1031"/>
                  <a:pt x="3906" y="1102"/>
                  <a:pt x="3811" y="1102"/>
                </a:cubicBezTo>
                <a:cubicBezTo>
                  <a:pt x="3727" y="1102"/>
                  <a:pt x="3632" y="1031"/>
                  <a:pt x="3632" y="924"/>
                </a:cubicBezTo>
                <a:cubicBezTo>
                  <a:pt x="3632" y="817"/>
                  <a:pt x="3727" y="745"/>
                  <a:pt x="3811" y="745"/>
                </a:cubicBezTo>
                <a:close/>
                <a:moveTo>
                  <a:pt x="8742" y="532"/>
                </a:moveTo>
                <a:cubicBezTo>
                  <a:pt x="9296" y="532"/>
                  <a:pt x="9880" y="576"/>
                  <a:pt x="10347" y="709"/>
                </a:cubicBezTo>
                <a:cubicBezTo>
                  <a:pt x="10073" y="924"/>
                  <a:pt x="9657" y="1269"/>
                  <a:pt x="9335" y="1686"/>
                </a:cubicBezTo>
                <a:cubicBezTo>
                  <a:pt x="8847" y="1245"/>
                  <a:pt x="8252" y="876"/>
                  <a:pt x="7561" y="590"/>
                </a:cubicBezTo>
                <a:cubicBezTo>
                  <a:pt x="7890" y="559"/>
                  <a:pt x="8307" y="532"/>
                  <a:pt x="8742" y="532"/>
                </a:cubicBezTo>
                <a:close/>
                <a:moveTo>
                  <a:pt x="4519" y="339"/>
                </a:moveTo>
                <a:cubicBezTo>
                  <a:pt x="5432" y="339"/>
                  <a:pt x="6383" y="508"/>
                  <a:pt x="7240" y="829"/>
                </a:cubicBezTo>
                <a:cubicBezTo>
                  <a:pt x="8252" y="1221"/>
                  <a:pt x="9085" y="1781"/>
                  <a:pt x="9692" y="2507"/>
                </a:cubicBezTo>
                <a:cubicBezTo>
                  <a:pt x="9323" y="2305"/>
                  <a:pt x="8859" y="2114"/>
                  <a:pt x="8335" y="1995"/>
                </a:cubicBezTo>
                <a:cubicBezTo>
                  <a:pt x="8013" y="1722"/>
                  <a:pt x="7668" y="1495"/>
                  <a:pt x="7323" y="1317"/>
                </a:cubicBezTo>
                <a:cubicBezTo>
                  <a:pt x="6740" y="1043"/>
                  <a:pt x="6073" y="817"/>
                  <a:pt x="5311" y="686"/>
                </a:cubicBezTo>
                <a:cubicBezTo>
                  <a:pt x="5298" y="682"/>
                  <a:pt x="5286" y="680"/>
                  <a:pt x="5273" y="680"/>
                </a:cubicBezTo>
                <a:cubicBezTo>
                  <a:pt x="5201" y="680"/>
                  <a:pt x="5130" y="736"/>
                  <a:pt x="5120" y="817"/>
                </a:cubicBezTo>
                <a:cubicBezTo>
                  <a:pt x="5108" y="900"/>
                  <a:pt x="5168" y="995"/>
                  <a:pt x="5251" y="1007"/>
                </a:cubicBezTo>
                <a:cubicBezTo>
                  <a:pt x="5537" y="1055"/>
                  <a:pt x="5787" y="1114"/>
                  <a:pt x="6049" y="1186"/>
                </a:cubicBezTo>
                <a:cubicBezTo>
                  <a:pt x="5966" y="1531"/>
                  <a:pt x="5656" y="1757"/>
                  <a:pt x="5656" y="1757"/>
                </a:cubicBezTo>
                <a:cubicBezTo>
                  <a:pt x="5585" y="1793"/>
                  <a:pt x="5573" y="1900"/>
                  <a:pt x="5608" y="1972"/>
                </a:cubicBezTo>
                <a:cubicBezTo>
                  <a:pt x="5644" y="2019"/>
                  <a:pt x="5704" y="2055"/>
                  <a:pt x="5751" y="2055"/>
                </a:cubicBezTo>
                <a:cubicBezTo>
                  <a:pt x="5775" y="2055"/>
                  <a:pt x="5811" y="2031"/>
                  <a:pt x="5835" y="2019"/>
                </a:cubicBezTo>
                <a:cubicBezTo>
                  <a:pt x="5847" y="2007"/>
                  <a:pt x="6239" y="1733"/>
                  <a:pt x="6359" y="1281"/>
                </a:cubicBezTo>
                <a:cubicBezTo>
                  <a:pt x="6466" y="1305"/>
                  <a:pt x="6561" y="1352"/>
                  <a:pt x="6656" y="1376"/>
                </a:cubicBezTo>
                <a:cubicBezTo>
                  <a:pt x="6644" y="1662"/>
                  <a:pt x="6406" y="1876"/>
                  <a:pt x="6406" y="1888"/>
                </a:cubicBezTo>
                <a:cubicBezTo>
                  <a:pt x="6347" y="1948"/>
                  <a:pt x="6323" y="2055"/>
                  <a:pt x="6382" y="2114"/>
                </a:cubicBezTo>
                <a:cubicBezTo>
                  <a:pt x="6418" y="2138"/>
                  <a:pt x="6466" y="2174"/>
                  <a:pt x="6501" y="2174"/>
                </a:cubicBezTo>
                <a:cubicBezTo>
                  <a:pt x="6549" y="2174"/>
                  <a:pt x="6585" y="2150"/>
                  <a:pt x="6609" y="2126"/>
                </a:cubicBezTo>
                <a:cubicBezTo>
                  <a:pt x="6620" y="2114"/>
                  <a:pt x="6894" y="1876"/>
                  <a:pt x="6954" y="1519"/>
                </a:cubicBezTo>
                <a:cubicBezTo>
                  <a:pt x="7025" y="1543"/>
                  <a:pt x="7085" y="1579"/>
                  <a:pt x="7156" y="1602"/>
                </a:cubicBezTo>
                <a:cubicBezTo>
                  <a:pt x="7192" y="1614"/>
                  <a:pt x="7216" y="1638"/>
                  <a:pt x="7263" y="1650"/>
                </a:cubicBezTo>
                <a:cubicBezTo>
                  <a:pt x="7240" y="1829"/>
                  <a:pt x="7085" y="1972"/>
                  <a:pt x="7085" y="1972"/>
                </a:cubicBezTo>
                <a:cubicBezTo>
                  <a:pt x="7025" y="2031"/>
                  <a:pt x="7013" y="2138"/>
                  <a:pt x="7073" y="2198"/>
                </a:cubicBezTo>
                <a:cubicBezTo>
                  <a:pt x="7097" y="2233"/>
                  <a:pt x="7144" y="2257"/>
                  <a:pt x="7192" y="2257"/>
                </a:cubicBezTo>
                <a:cubicBezTo>
                  <a:pt x="7240" y="2257"/>
                  <a:pt x="7263" y="2245"/>
                  <a:pt x="7299" y="2210"/>
                </a:cubicBezTo>
                <a:cubicBezTo>
                  <a:pt x="7311" y="2198"/>
                  <a:pt x="7478" y="2055"/>
                  <a:pt x="7549" y="1817"/>
                </a:cubicBezTo>
                <a:cubicBezTo>
                  <a:pt x="7740" y="1936"/>
                  <a:pt x="7930" y="2079"/>
                  <a:pt x="8133" y="2245"/>
                </a:cubicBezTo>
                <a:cubicBezTo>
                  <a:pt x="8144" y="2257"/>
                  <a:pt x="8168" y="2269"/>
                  <a:pt x="8204" y="2269"/>
                </a:cubicBezTo>
                <a:cubicBezTo>
                  <a:pt x="9395" y="2543"/>
                  <a:pt x="10216" y="3198"/>
                  <a:pt x="10573" y="3555"/>
                </a:cubicBezTo>
                <a:lnTo>
                  <a:pt x="9621" y="3615"/>
                </a:lnTo>
                <a:cubicBezTo>
                  <a:pt x="9561" y="3615"/>
                  <a:pt x="9514" y="3638"/>
                  <a:pt x="9478" y="3698"/>
                </a:cubicBezTo>
                <a:cubicBezTo>
                  <a:pt x="9454" y="3746"/>
                  <a:pt x="9454" y="3805"/>
                  <a:pt x="9478" y="3865"/>
                </a:cubicBezTo>
                <a:cubicBezTo>
                  <a:pt x="9537" y="3960"/>
                  <a:pt x="9585" y="4055"/>
                  <a:pt x="9645" y="4150"/>
                </a:cubicBezTo>
                <a:cubicBezTo>
                  <a:pt x="9680" y="4210"/>
                  <a:pt x="9740" y="4234"/>
                  <a:pt x="9799" y="4234"/>
                </a:cubicBezTo>
                <a:cubicBezTo>
                  <a:pt x="9823" y="4234"/>
                  <a:pt x="9835" y="4234"/>
                  <a:pt x="9871" y="4222"/>
                </a:cubicBezTo>
                <a:cubicBezTo>
                  <a:pt x="9942" y="4174"/>
                  <a:pt x="9978" y="4091"/>
                  <a:pt x="9942" y="3996"/>
                </a:cubicBezTo>
                <a:cubicBezTo>
                  <a:pt x="9930" y="3972"/>
                  <a:pt x="9918" y="3960"/>
                  <a:pt x="9895" y="3924"/>
                </a:cubicBezTo>
                <a:lnTo>
                  <a:pt x="10466" y="3900"/>
                </a:lnTo>
                <a:cubicBezTo>
                  <a:pt x="10657" y="4436"/>
                  <a:pt x="10752" y="4996"/>
                  <a:pt x="10752" y="5603"/>
                </a:cubicBezTo>
                <a:cubicBezTo>
                  <a:pt x="10752" y="6329"/>
                  <a:pt x="10597" y="6960"/>
                  <a:pt x="10299" y="7484"/>
                </a:cubicBezTo>
                <a:cubicBezTo>
                  <a:pt x="10359" y="7317"/>
                  <a:pt x="10419" y="7163"/>
                  <a:pt x="10454" y="6996"/>
                </a:cubicBezTo>
                <a:cubicBezTo>
                  <a:pt x="10597" y="6282"/>
                  <a:pt x="10526" y="5472"/>
                  <a:pt x="10228" y="4674"/>
                </a:cubicBezTo>
                <a:cubicBezTo>
                  <a:pt x="10201" y="4603"/>
                  <a:pt x="10148" y="4565"/>
                  <a:pt x="10084" y="4565"/>
                </a:cubicBezTo>
                <a:cubicBezTo>
                  <a:pt x="10062" y="4565"/>
                  <a:pt x="10038" y="4570"/>
                  <a:pt x="10014" y="4579"/>
                </a:cubicBezTo>
                <a:cubicBezTo>
                  <a:pt x="9930" y="4615"/>
                  <a:pt x="9883" y="4698"/>
                  <a:pt x="9930" y="4793"/>
                </a:cubicBezTo>
                <a:cubicBezTo>
                  <a:pt x="10216" y="5532"/>
                  <a:pt x="10276" y="6282"/>
                  <a:pt x="10133" y="6936"/>
                </a:cubicBezTo>
                <a:cubicBezTo>
                  <a:pt x="9978" y="7663"/>
                  <a:pt x="9573" y="8270"/>
                  <a:pt x="8906" y="8746"/>
                </a:cubicBezTo>
                <a:cubicBezTo>
                  <a:pt x="8454" y="8972"/>
                  <a:pt x="7966" y="9103"/>
                  <a:pt x="7502" y="9199"/>
                </a:cubicBezTo>
                <a:cubicBezTo>
                  <a:pt x="7621" y="9139"/>
                  <a:pt x="7740" y="9056"/>
                  <a:pt x="7859" y="8996"/>
                </a:cubicBezTo>
                <a:cubicBezTo>
                  <a:pt x="8990" y="8318"/>
                  <a:pt x="9478" y="7353"/>
                  <a:pt x="9287" y="6234"/>
                </a:cubicBezTo>
                <a:cubicBezTo>
                  <a:pt x="9276" y="6055"/>
                  <a:pt x="9228" y="5877"/>
                  <a:pt x="9156" y="5698"/>
                </a:cubicBezTo>
                <a:cubicBezTo>
                  <a:pt x="8930" y="5091"/>
                  <a:pt x="8454" y="4555"/>
                  <a:pt x="7799" y="4138"/>
                </a:cubicBezTo>
                <a:cubicBezTo>
                  <a:pt x="7097" y="3686"/>
                  <a:pt x="6192" y="3400"/>
                  <a:pt x="5192" y="3305"/>
                </a:cubicBezTo>
                <a:cubicBezTo>
                  <a:pt x="3977" y="3186"/>
                  <a:pt x="2572" y="2984"/>
                  <a:pt x="2179" y="2543"/>
                </a:cubicBezTo>
                <a:cubicBezTo>
                  <a:pt x="2509" y="2503"/>
                  <a:pt x="2897" y="2463"/>
                  <a:pt x="3382" y="2463"/>
                </a:cubicBezTo>
                <a:cubicBezTo>
                  <a:pt x="3616" y="2463"/>
                  <a:pt x="3873" y="2472"/>
                  <a:pt x="4156" y="2495"/>
                </a:cubicBezTo>
                <a:cubicBezTo>
                  <a:pt x="4162" y="2496"/>
                  <a:pt x="4168" y="2497"/>
                  <a:pt x="4174" y="2497"/>
                </a:cubicBezTo>
                <a:cubicBezTo>
                  <a:pt x="4251" y="2497"/>
                  <a:pt x="4323" y="2430"/>
                  <a:pt x="4334" y="2353"/>
                </a:cubicBezTo>
                <a:cubicBezTo>
                  <a:pt x="4346" y="2257"/>
                  <a:pt x="4275" y="2186"/>
                  <a:pt x="4180" y="2174"/>
                </a:cubicBezTo>
                <a:cubicBezTo>
                  <a:pt x="3861" y="2140"/>
                  <a:pt x="3573" y="2128"/>
                  <a:pt x="3313" y="2128"/>
                </a:cubicBezTo>
                <a:cubicBezTo>
                  <a:pt x="2834" y="2128"/>
                  <a:pt x="2448" y="2171"/>
                  <a:pt x="2132" y="2210"/>
                </a:cubicBezTo>
                <a:cubicBezTo>
                  <a:pt x="1890" y="2235"/>
                  <a:pt x="1689" y="2261"/>
                  <a:pt x="1516" y="2261"/>
                </a:cubicBezTo>
                <a:cubicBezTo>
                  <a:pt x="1365" y="2261"/>
                  <a:pt x="1236" y="2241"/>
                  <a:pt x="1120" y="2186"/>
                </a:cubicBezTo>
                <a:cubicBezTo>
                  <a:pt x="632" y="1960"/>
                  <a:pt x="346" y="1650"/>
                  <a:pt x="346" y="1471"/>
                </a:cubicBezTo>
                <a:cubicBezTo>
                  <a:pt x="346" y="1436"/>
                  <a:pt x="370" y="1400"/>
                  <a:pt x="417" y="1341"/>
                </a:cubicBezTo>
                <a:cubicBezTo>
                  <a:pt x="644" y="1138"/>
                  <a:pt x="1763" y="829"/>
                  <a:pt x="3334" y="829"/>
                </a:cubicBezTo>
                <a:cubicBezTo>
                  <a:pt x="3322" y="864"/>
                  <a:pt x="3322" y="900"/>
                  <a:pt x="3322" y="936"/>
                </a:cubicBezTo>
                <a:cubicBezTo>
                  <a:pt x="3322" y="1221"/>
                  <a:pt x="3549" y="1436"/>
                  <a:pt x="3822" y="1436"/>
                </a:cubicBezTo>
                <a:cubicBezTo>
                  <a:pt x="4108" y="1436"/>
                  <a:pt x="4334" y="1221"/>
                  <a:pt x="4334" y="936"/>
                </a:cubicBezTo>
                <a:lnTo>
                  <a:pt x="4334" y="876"/>
                </a:lnTo>
                <a:cubicBezTo>
                  <a:pt x="4418" y="876"/>
                  <a:pt x="4501" y="888"/>
                  <a:pt x="4584" y="900"/>
                </a:cubicBezTo>
                <a:lnTo>
                  <a:pt x="4596" y="900"/>
                </a:lnTo>
                <a:cubicBezTo>
                  <a:pt x="4680" y="900"/>
                  <a:pt x="4751" y="840"/>
                  <a:pt x="4763" y="757"/>
                </a:cubicBezTo>
                <a:cubicBezTo>
                  <a:pt x="4775" y="662"/>
                  <a:pt x="4704" y="590"/>
                  <a:pt x="4620" y="579"/>
                </a:cubicBezTo>
                <a:cubicBezTo>
                  <a:pt x="4454" y="567"/>
                  <a:pt x="4299" y="543"/>
                  <a:pt x="4144" y="531"/>
                </a:cubicBezTo>
                <a:cubicBezTo>
                  <a:pt x="4049" y="471"/>
                  <a:pt x="3942" y="424"/>
                  <a:pt x="3822" y="424"/>
                </a:cubicBezTo>
                <a:cubicBezTo>
                  <a:pt x="3727" y="424"/>
                  <a:pt x="3632" y="459"/>
                  <a:pt x="3561" y="507"/>
                </a:cubicBezTo>
                <a:cubicBezTo>
                  <a:pt x="3322" y="507"/>
                  <a:pt x="3084" y="507"/>
                  <a:pt x="2858" y="519"/>
                </a:cubicBezTo>
                <a:cubicBezTo>
                  <a:pt x="3072" y="471"/>
                  <a:pt x="3287" y="448"/>
                  <a:pt x="3513" y="412"/>
                </a:cubicBezTo>
                <a:cubicBezTo>
                  <a:pt x="3838" y="363"/>
                  <a:pt x="4176" y="339"/>
                  <a:pt x="4519" y="339"/>
                </a:cubicBezTo>
                <a:close/>
                <a:moveTo>
                  <a:pt x="8228" y="8306"/>
                </a:moveTo>
                <a:lnTo>
                  <a:pt x="8228" y="8306"/>
                </a:lnTo>
                <a:cubicBezTo>
                  <a:pt x="8085" y="8437"/>
                  <a:pt x="7906" y="8568"/>
                  <a:pt x="7692" y="8687"/>
                </a:cubicBezTo>
                <a:cubicBezTo>
                  <a:pt x="6906" y="9187"/>
                  <a:pt x="6049" y="9365"/>
                  <a:pt x="6025" y="9365"/>
                </a:cubicBezTo>
                <a:cubicBezTo>
                  <a:pt x="6013" y="9365"/>
                  <a:pt x="6001" y="9365"/>
                  <a:pt x="5989" y="9377"/>
                </a:cubicBezTo>
                <a:cubicBezTo>
                  <a:pt x="4977" y="9865"/>
                  <a:pt x="3727" y="9973"/>
                  <a:pt x="2953" y="9984"/>
                </a:cubicBezTo>
                <a:lnTo>
                  <a:pt x="4215" y="9401"/>
                </a:lnTo>
                <a:cubicBezTo>
                  <a:pt x="4275" y="9377"/>
                  <a:pt x="4299" y="9318"/>
                  <a:pt x="4299" y="9258"/>
                </a:cubicBezTo>
                <a:cubicBezTo>
                  <a:pt x="4299" y="9199"/>
                  <a:pt x="4251" y="9139"/>
                  <a:pt x="4215" y="9103"/>
                </a:cubicBezTo>
                <a:lnTo>
                  <a:pt x="2930" y="8532"/>
                </a:lnTo>
                <a:lnTo>
                  <a:pt x="2953" y="8532"/>
                </a:lnTo>
                <a:cubicBezTo>
                  <a:pt x="3692" y="8532"/>
                  <a:pt x="4894" y="8603"/>
                  <a:pt x="5966" y="9020"/>
                </a:cubicBezTo>
                <a:cubicBezTo>
                  <a:pt x="6001" y="9032"/>
                  <a:pt x="6025" y="9032"/>
                  <a:pt x="6061" y="9032"/>
                </a:cubicBezTo>
                <a:cubicBezTo>
                  <a:pt x="7144" y="8853"/>
                  <a:pt x="7811" y="8568"/>
                  <a:pt x="8228" y="8306"/>
                </a:cubicBezTo>
                <a:close/>
                <a:moveTo>
                  <a:pt x="4495" y="1"/>
                </a:moveTo>
                <a:cubicBezTo>
                  <a:pt x="4135" y="1"/>
                  <a:pt x="3780" y="26"/>
                  <a:pt x="3441" y="78"/>
                </a:cubicBezTo>
                <a:cubicBezTo>
                  <a:pt x="2549" y="209"/>
                  <a:pt x="1739" y="388"/>
                  <a:pt x="1167" y="579"/>
                </a:cubicBezTo>
                <a:cubicBezTo>
                  <a:pt x="370" y="852"/>
                  <a:pt x="1" y="1114"/>
                  <a:pt x="1" y="1448"/>
                </a:cubicBezTo>
                <a:cubicBezTo>
                  <a:pt x="1" y="1781"/>
                  <a:pt x="393" y="2186"/>
                  <a:pt x="965" y="2460"/>
                </a:cubicBezTo>
                <a:cubicBezTo>
                  <a:pt x="1151" y="2527"/>
                  <a:pt x="1330" y="2559"/>
                  <a:pt x="1533" y="2559"/>
                </a:cubicBezTo>
                <a:cubicBezTo>
                  <a:pt x="1617" y="2559"/>
                  <a:pt x="1705" y="2553"/>
                  <a:pt x="1798" y="2543"/>
                </a:cubicBezTo>
                <a:cubicBezTo>
                  <a:pt x="1953" y="2829"/>
                  <a:pt x="2275" y="3031"/>
                  <a:pt x="2846" y="3210"/>
                </a:cubicBezTo>
                <a:cubicBezTo>
                  <a:pt x="3382" y="3376"/>
                  <a:pt x="4108" y="3496"/>
                  <a:pt x="5168" y="3603"/>
                </a:cubicBezTo>
                <a:cubicBezTo>
                  <a:pt x="6120" y="3686"/>
                  <a:pt x="6966" y="3972"/>
                  <a:pt x="7632" y="4389"/>
                </a:cubicBezTo>
                <a:cubicBezTo>
                  <a:pt x="8252" y="4781"/>
                  <a:pt x="8668" y="5258"/>
                  <a:pt x="8871" y="5793"/>
                </a:cubicBezTo>
                <a:cubicBezTo>
                  <a:pt x="9121" y="6484"/>
                  <a:pt x="8978" y="7186"/>
                  <a:pt x="8430" y="7770"/>
                </a:cubicBezTo>
                <a:cubicBezTo>
                  <a:pt x="7894" y="8329"/>
                  <a:pt x="6728" y="8603"/>
                  <a:pt x="6061" y="8722"/>
                </a:cubicBezTo>
                <a:cubicBezTo>
                  <a:pt x="4959" y="8297"/>
                  <a:pt x="3741" y="8216"/>
                  <a:pt x="2985" y="8216"/>
                </a:cubicBezTo>
                <a:cubicBezTo>
                  <a:pt x="2557" y="8216"/>
                  <a:pt x="2277" y="8242"/>
                  <a:pt x="2251" y="8246"/>
                </a:cubicBezTo>
                <a:cubicBezTo>
                  <a:pt x="2179" y="8246"/>
                  <a:pt x="2120" y="8306"/>
                  <a:pt x="2096" y="8377"/>
                </a:cubicBezTo>
                <a:cubicBezTo>
                  <a:pt x="2084" y="8449"/>
                  <a:pt x="2132" y="8532"/>
                  <a:pt x="2191" y="8556"/>
                </a:cubicBezTo>
                <a:lnTo>
                  <a:pt x="3763" y="9270"/>
                </a:lnTo>
                <a:lnTo>
                  <a:pt x="2191" y="9984"/>
                </a:lnTo>
                <a:cubicBezTo>
                  <a:pt x="2120" y="10020"/>
                  <a:pt x="2084" y="10092"/>
                  <a:pt x="2096" y="10163"/>
                </a:cubicBezTo>
                <a:cubicBezTo>
                  <a:pt x="2120" y="10234"/>
                  <a:pt x="2179" y="10294"/>
                  <a:pt x="2251" y="10294"/>
                </a:cubicBezTo>
                <a:cubicBezTo>
                  <a:pt x="2275" y="10294"/>
                  <a:pt x="2513" y="10318"/>
                  <a:pt x="2870" y="10318"/>
                </a:cubicBezTo>
                <a:cubicBezTo>
                  <a:pt x="3644" y="10318"/>
                  <a:pt x="5001" y="10223"/>
                  <a:pt x="6120" y="9687"/>
                </a:cubicBezTo>
                <a:cubicBezTo>
                  <a:pt x="6847" y="9627"/>
                  <a:pt x="8073" y="9544"/>
                  <a:pt x="9109" y="9008"/>
                </a:cubicBezTo>
                <a:cubicBezTo>
                  <a:pt x="10419" y="8329"/>
                  <a:pt x="11085" y="7186"/>
                  <a:pt x="11085" y="5615"/>
                </a:cubicBezTo>
                <a:cubicBezTo>
                  <a:pt x="11085" y="4996"/>
                  <a:pt x="11002" y="4424"/>
                  <a:pt x="10823" y="3865"/>
                </a:cubicBezTo>
                <a:lnTo>
                  <a:pt x="10931" y="3853"/>
                </a:lnTo>
                <a:cubicBezTo>
                  <a:pt x="10990" y="3853"/>
                  <a:pt x="11050" y="3805"/>
                  <a:pt x="11061" y="3769"/>
                </a:cubicBezTo>
                <a:cubicBezTo>
                  <a:pt x="11085" y="3710"/>
                  <a:pt x="11073" y="3650"/>
                  <a:pt x="11050" y="3603"/>
                </a:cubicBezTo>
                <a:cubicBezTo>
                  <a:pt x="11026" y="3567"/>
                  <a:pt x="10811" y="3305"/>
                  <a:pt x="10407" y="2972"/>
                </a:cubicBezTo>
                <a:cubicBezTo>
                  <a:pt x="10180" y="2591"/>
                  <a:pt x="9895" y="2233"/>
                  <a:pt x="9573" y="1900"/>
                </a:cubicBezTo>
                <a:cubicBezTo>
                  <a:pt x="10038" y="1293"/>
                  <a:pt x="10764" y="805"/>
                  <a:pt x="10776" y="805"/>
                </a:cubicBezTo>
                <a:cubicBezTo>
                  <a:pt x="10823" y="769"/>
                  <a:pt x="10847" y="709"/>
                  <a:pt x="10847" y="650"/>
                </a:cubicBezTo>
                <a:cubicBezTo>
                  <a:pt x="10847" y="590"/>
                  <a:pt x="10811" y="555"/>
                  <a:pt x="10752" y="519"/>
                </a:cubicBezTo>
                <a:cubicBezTo>
                  <a:pt x="10279" y="318"/>
                  <a:pt x="9629" y="210"/>
                  <a:pt x="8778" y="210"/>
                </a:cubicBezTo>
                <a:cubicBezTo>
                  <a:pt x="8622" y="210"/>
                  <a:pt x="8458" y="214"/>
                  <a:pt x="8287" y="221"/>
                </a:cubicBezTo>
                <a:cubicBezTo>
                  <a:pt x="7597" y="257"/>
                  <a:pt x="7025" y="328"/>
                  <a:pt x="6882" y="352"/>
                </a:cubicBezTo>
                <a:cubicBezTo>
                  <a:pt x="6113" y="123"/>
                  <a:pt x="5288" y="1"/>
                  <a:pt x="4495"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121" name="Google Shape;11962;p81">
            <a:extLst>
              <a:ext uri="{FF2B5EF4-FFF2-40B4-BE49-F238E27FC236}">
                <a16:creationId xmlns:a16="http://schemas.microsoft.com/office/drawing/2014/main" id="{CE91F273-8874-1B4D-2760-95BC787A54EA}"/>
              </a:ext>
            </a:extLst>
          </p:cNvPr>
          <p:cNvGrpSpPr/>
          <p:nvPr/>
        </p:nvGrpSpPr>
        <p:grpSpPr>
          <a:xfrm>
            <a:off x="10474400" y="5001908"/>
            <a:ext cx="643968" cy="709120"/>
            <a:chOff x="5265069" y="2424754"/>
            <a:chExt cx="321984" cy="354560"/>
          </a:xfrm>
          <a:solidFill>
            <a:srgbClr val="00B050"/>
          </a:solidFill>
        </p:grpSpPr>
        <p:sp>
          <p:nvSpPr>
            <p:cNvPr id="122" name="Google Shape;11963;p81">
              <a:extLst>
                <a:ext uri="{FF2B5EF4-FFF2-40B4-BE49-F238E27FC236}">
                  <a16:creationId xmlns:a16="http://schemas.microsoft.com/office/drawing/2014/main" id="{2EBECCC0-C5A1-6A3D-ADB5-762EDBCF6D8C}"/>
                </a:ext>
              </a:extLst>
            </p:cNvPr>
            <p:cNvSpPr/>
            <p:nvPr/>
          </p:nvSpPr>
          <p:spPr>
            <a:xfrm>
              <a:off x="5265069" y="2424754"/>
              <a:ext cx="321984" cy="354560"/>
            </a:xfrm>
            <a:custGeom>
              <a:avLst/>
              <a:gdLst/>
              <a:ahLst/>
              <a:cxnLst/>
              <a:rect l="l" t="t" r="r" b="b"/>
              <a:pathLst>
                <a:path w="10062" h="11080" extrusionOk="0">
                  <a:moveTo>
                    <a:pt x="8199" y="510"/>
                  </a:moveTo>
                  <a:cubicBezTo>
                    <a:pt x="8465" y="510"/>
                    <a:pt x="8769" y="527"/>
                    <a:pt x="9109" y="567"/>
                  </a:cubicBezTo>
                  <a:cubicBezTo>
                    <a:pt x="9169" y="590"/>
                    <a:pt x="9228" y="614"/>
                    <a:pt x="9252" y="674"/>
                  </a:cubicBezTo>
                  <a:cubicBezTo>
                    <a:pt x="9288" y="733"/>
                    <a:pt x="9288" y="793"/>
                    <a:pt x="9240" y="852"/>
                  </a:cubicBezTo>
                  <a:lnTo>
                    <a:pt x="8752" y="1686"/>
                  </a:lnTo>
                  <a:lnTo>
                    <a:pt x="8526" y="1459"/>
                  </a:lnTo>
                  <a:cubicBezTo>
                    <a:pt x="8169" y="1102"/>
                    <a:pt x="7752" y="805"/>
                    <a:pt x="7323" y="590"/>
                  </a:cubicBezTo>
                  <a:cubicBezTo>
                    <a:pt x="7537" y="542"/>
                    <a:pt x="7832" y="510"/>
                    <a:pt x="8199" y="510"/>
                  </a:cubicBezTo>
                  <a:close/>
                  <a:moveTo>
                    <a:pt x="3692" y="3460"/>
                  </a:moveTo>
                  <a:cubicBezTo>
                    <a:pt x="3728" y="3472"/>
                    <a:pt x="3775" y="3484"/>
                    <a:pt x="3811" y="3531"/>
                  </a:cubicBezTo>
                  <a:cubicBezTo>
                    <a:pt x="3906" y="3698"/>
                    <a:pt x="4025" y="3841"/>
                    <a:pt x="4168" y="3996"/>
                  </a:cubicBezTo>
                  <a:cubicBezTo>
                    <a:pt x="3870" y="4079"/>
                    <a:pt x="3585" y="4234"/>
                    <a:pt x="3204" y="4436"/>
                  </a:cubicBezTo>
                  <a:cubicBezTo>
                    <a:pt x="2803" y="4659"/>
                    <a:pt x="2283" y="4835"/>
                    <a:pt x="1777" y="4835"/>
                  </a:cubicBezTo>
                  <a:cubicBezTo>
                    <a:pt x="1606" y="4835"/>
                    <a:pt x="1437" y="4814"/>
                    <a:pt x="1275" y="4769"/>
                  </a:cubicBezTo>
                  <a:cubicBezTo>
                    <a:pt x="2335" y="4377"/>
                    <a:pt x="3120" y="3829"/>
                    <a:pt x="3537" y="3507"/>
                  </a:cubicBezTo>
                  <a:cubicBezTo>
                    <a:pt x="3585" y="3472"/>
                    <a:pt x="3632" y="3460"/>
                    <a:pt x="3692" y="3460"/>
                  </a:cubicBezTo>
                  <a:close/>
                  <a:moveTo>
                    <a:pt x="5123" y="300"/>
                  </a:moveTo>
                  <a:cubicBezTo>
                    <a:pt x="5187" y="300"/>
                    <a:pt x="5250" y="301"/>
                    <a:pt x="5311" y="305"/>
                  </a:cubicBezTo>
                  <a:cubicBezTo>
                    <a:pt x="6442" y="364"/>
                    <a:pt x="7514" y="852"/>
                    <a:pt x="8335" y="1650"/>
                  </a:cubicBezTo>
                  <a:cubicBezTo>
                    <a:pt x="9157" y="2460"/>
                    <a:pt x="9645" y="3531"/>
                    <a:pt x="9716" y="4662"/>
                  </a:cubicBezTo>
                  <a:cubicBezTo>
                    <a:pt x="9728" y="5365"/>
                    <a:pt x="9645" y="6020"/>
                    <a:pt x="9419" y="6639"/>
                  </a:cubicBezTo>
                  <a:cubicBezTo>
                    <a:pt x="9193" y="7234"/>
                    <a:pt x="8871" y="7770"/>
                    <a:pt x="8442" y="8246"/>
                  </a:cubicBezTo>
                  <a:cubicBezTo>
                    <a:pt x="8002" y="8710"/>
                    <a:pt x="7478" y="9079"/>
                    <a:pt x="6907" y="9353"/>
                  </a:cubicBezTo>
                  <a:cubicBezTo>
                    <a:pt x="6299" y="9615"/>
                    <a:pt x="5656" y="9758"/>
                    <a:pt x="5002" y="9758"/>
                  </a:cubicBezTo>
                  <a:cubicBezTo>
                    <a:pt x="4763" y="9758"/>
                    <a:pt x="4275" y="9734"/>
                    <a:pt x="3835" y="9710"/>
                  </a:cubicBezTo>
                  <a:cubicBezTo>
                    <a:pt x="3811" y="9710"/>
                    <a:pt x="3775" y="9710"/>
                    <a:pt x="3751" y="9722"/>
                  </a:cubicBezTo>
                  <a:lnTo>
                    <a:pt x="2287" y="10520"/>
                  </a:lnTo>
                  <a:cubicBezTo>
                    <a:pt x="2406" y="10306"/>
                    <a:pt x="2608" y="10032"/>
                    <a:pt x="2858" y="9770"/>
                  </a:cubicBezTo>
                  <a:cubicBezTo>
                    <a:pt x="2918" y="9710"/>
                    <a:pt x="2966" y="9603"/>
                    <a:pt x="2966" y="9508"/>
                  </a:cubicBezTo>
                  <a:cubicBezTo>
                    <a:pt x="2966" y="9425"/>
                    <a:pt x="2918" y="9329"/>
                    <a:pt x="2847" y="9270"/>
                  </a:cubicBezTo>
                  <a:cubicBezTo>
                    <a:pt x="2573" y="9056"/>
                    <a:pt x="2382" y="8734"/>
                    <a:pt x="2263" y="8484"/>
                  </a:cubicBezTo>
                  <a:lnTo>
                    <a:pt x="2263" y="8484"/>
                  </a:lnTo>
                  <a:lnTo>
                    <a:pt x="3585" y="9210"/>
                  </a:lnTo>
                  <a:cubicBezTo>
                    <a:pt x="3597" y="9234"/>
                    <a:pt x="3620" y="9234"/>
                    <a:pt x="3644" y="9234"/>
                  </a:cubicBezTo>
                  <a:cubicBezTo>
                    <a:pt x="4037" y="9294"/>
                    <a:pt x="4406" y="9306"/>
                    <a:pt x="4752" y="9306"/>
                  </a:cubicBezTo>
                  <a:cubicBezTo>
                    <a:pt x="5490" y="9306"/>
                    <a:pt x="6145" y="9187"/>
                    <a:pt x="6692" y="8937"/>
                  </a:cubicBezTo>
                  <a:cubicBezTo>
                    <a:pt x="7407" y="8603"/>
                    <a:pt x="7930" y="8067"/>
                    <a:pt x="8228" y="7389"/>
                  </a:cubicBezTo>
                  <a:cubicBezTo>
                    <a:pt x="8538" y="6651"/>
                    <a:pt x="8585" y="5781"/>
                    <a:pt x="8359" y="4900"/>
                  </a:cubicBezTo>
                  <a:cubicBezTo>
                    <a:pt x="8145" y="4067"/>
                    <a:pt x="7680" y="3317"/>
                    <a:pt x="7085" y="2841"/>
                  </a:cubicBezTo>
                  <a:cubicBezTo>
                    <a:pt x="7057" y="2817"/>
                    <a:pt x="7024" y="2807"/>
                    <a:pt x="6991" y="2807"/>
                  </a:cubicBezTo>
                  <a:cubicBezTo>
                    <a:pt x="6939" y="2807"/>
                    <a:pt x="6888" y="2833"/>
                    <a:pt x="6859" y="2876"/>
                  </a:cubicBezTo>
                  <a:cubicBezTo>
                    <a:pt x="6799" y="2948"/>
                    <a:pt x="6811" y="3055"/>
                    <a:pt x="6895" y="3103"/>
                  </a:cubicBezTo>
                  <a:cubicBezTo>
                    <a:pt x="7430" y="3519"/>
                    <a:pt x="7847" y="4210"/>
                    <a:pt x="8050" y="4972"/>
                  </a:cubicBezTo>
                  <a:cubicBezTo>
                    <a:pt x="8264" y="5781"/>
                    <a:pt x="8228" y="6579"/>
                    <a:pt x="7930" y="7246"/>
                  </a:cubicBezTo>
                  <a:cubicBezTo>
                    <a:pt x="7633" y="7948"/>
                    <a:pt x="7085" y="8460"/>
                    <a:pt x="6323" y="8722"/>
                  </a:cubicBezTo>
                  <a:cubicBezTo>
                    <a:pt x="6502" y="8591"/>
                    <a:pt x="6668" y="8425"/>
                    <a:pt x="6811" y="8234"/>
                  </a:cubicBezTo>
                  <a:cubicBezTo>
                    <a:pt x="7323" y="7579"/>
                    <a:pt x="7502" y="6734"/>
                    <a:pt x="7311" y="5912"/>
                  </a:cubicBezTo>
                  <a:cubicBezTo>
                    <a:pt x="7252" y="5698"/>
                    <a:pt x="7168" y="5496"/>
                    <a:pt x="7073" y="5305"/>
                  </a:cubicBezTo>
                  <a:lnTo>
                    <a:pt x="7073" y="5305"/>
                  </a:lnTo>
                  <a:cubicBezTo>
                    <a:pt x="7264" y="5329"/>
                    <a:pt x="7383" y="5329"/>
                    <a:pt x="7395" y="5329"/>
                  </a:cubicBezTo>
                  <a:cubicBezTo>
                    <a:pt x="7466" y="5329"/>
                    <a:pt x="7549" y="5269"/>
                    <a:pt x="7561" y="5198"/>
                  </a:cubicBezTo>
                  <a:cubicBezTo>
                    <a:pt x="7704" y="4436"/>
                    <a:pt x="7264" y="4031"/>
                    <a:pt x="6835" y="3650"/>
                  </a:cubicBezTo>
                  <a:cubicBezTo>
                    <a:pt x="6514" y="3364"/>
                    <a:pt x="6216" y="3103"/>
                    <a:pt x="6097" y="2686"/>
                  </a:cubicBezTo>
                  <a:lnTo>
                    <a:pt x="6097" y="2686"/>
                  </a:lnTo>
                  <a:cubicBezTo>
                    <a:pt x="6180" y="2698"/>
                    <a:pt x="6240" y="2722"/>
                    <a:pt x="6299" y="2757"/>
                  </a:cubicBezTo>
                  <a:cubicBezTo>
                    <a:pt x="6319" y="2763"/>
                    <a:pt x="6339" y="2766"/>
                    <a:pt x="6359" y="2766"/>
                  </a:cubicBezTo>
                  <a:cubicBezTo>
                    <a:pt x="6424" y="2766"/>
                    <a:pt x="6484" y="2735"/>
                    <a:pt x="6502" y="2662"/>
                  </a:cubicBezTo>
                  <a:cubicBezTo>
                    <a:pt x="6537" y="2579"/>
                    <a:pt x="6502" y="2483"/>
                    <a:pt x="6418" y="2460"/>
                  </a:cubicBezTo>
                  <a:cubicBezTo>
                    <a:pt x="6252" y="2400"/>
                    <a:pt x="6085" y="2352"/>
                    <a:pt x="5918" y="2329"/>
                  </a:cubicBezTo>
                  <a:cubicBezTo>
                    <a:pt x="5910" y="2323"/>
                    <a:pt x="5900" y="2321"/>
                    <a:pt x="5890" y="2321"/>
                  </a:cubicBezTo>
                  <a:cubicBezTo>
                    <a:pt x="5856" y="2321"/>
                    <a:pt x="5815" y="2346"/>
                    <a:pt x="5787" y="2364"/>
                  </a:cubicBezTo>
                  <a:cubicBezTo>
                    <a:pt x="5764" y="2400"/>
                    <a:pt x="5728" y="2460"/>
                    <a:pt x="5740" y="2507"/>
                  </a:cubicBezTo>
                  <a:cubicBezTo>
                    <a:pt x="5823" y="3174"/>
                    <a:pt x="6240" y="3555"/>
                    <a:pt x="6621" y="3900"/>
                  </a:cubicBezTo>
                  <a:cubicBezTo>
                    <a:pt x="6990" y="4246"/>
                    <a:pt x="7311" y="4507"/>
                    <a:pt x="7264" y="5008"/>
                  </a:cubicBezTo>
                  <a:cubicBezTo>
                    <a:pt x="6752" y="4960"/>
                    <a:pt x="4990" y="4710"/>
                    <a:pt x="4109" y="3353"/>
                  </a:cubicBezTo>
                  <a:cubicBezTo>
                    <a:pt x="4037" y="3234"/>
                    <a:pt x="3918" y="3162"/>
                    <a:pt x="3763" y="3126"/>
                  </a:cubicBezTo>
                  <a:cubicBezTo>
                    <a:pt x="3735" y="3122"/>
                    <a:pt x="3706" y="3119"/>
                    <a:pt x="3678" y="3119"/>
                  </a:cubicBezTo>
                  <a:cubicBezTo>
                    <a:pt x="3564" y="3119"/>
                    <a:pt x="3454" y="3157"/>
                    <a:pt x="3358" y="3234"/>
                  </a:cubicBezTo>
                  <a:cubicBezTo>
                    <a:pt x="2906" y="3603"/>
                    <a:pt x="1918" y="4293"/>
                    <a:pt x="620" y="4627"/>
                  </a:cubicBezTo>
                  <a:cubicBezTo>
                    <a:pt x="603" y="4633"/>
                    <a:pt x="587" y="4636"/>
                    <a:pt x="571" y="4636"/>
                  </a:cubicBezTo>
                  <a:cubicBezTo>
                    <a:pt x="529" y="4636"/>
                    <a:pt x="491" y="4617"/>
                    <a:pt x="465" y="4591"/>
                  </a:cubicBezTo>
                  <a:cubicBezTo>
                    <a:pt x="418" y="4555"/>
                    <a:pt x="382" y="4496"/>
                    <a:pt x="406" y="4436"/>
                  </a:cubicBezTo>
                  <a:cubicBezTo>
                    <a:pt x="418" y="4174"/>
                    <a:pt x="596" y="3734"/>
                    <a:pt x="1358" y="3174"/>
                  </a:cubicBezTo>
                  <a:cubicBezTo>
                    <a:pt x="1513" y="3055"/>
                    <a:pt x="1620" y="2864"/>
                    <a:pt x="1620" y="2662"/>
                  </a:cubicBezTo>
                  <a:cubicBezTo>
                    <a:pt x="1632" y="2352"/>
                    <a:pt x="1787" y="1745"/>
                    <a:pt x="2692" y="1019"/>
                  </a:cubicBezTo>
                  <a:cubicBezTo>
                    <a:pt x="3224" y="597"/>
                    <a:pt x="4253" y="300"/>
                    <a:pt x="5123" y="300"/>
                  </a:cubicBezTo>
                  <a:close/>
                  <a:moveTo>
                    <a:pt x="5036" y="0"/>
                  </a:moveTo>
                  <a:cubicBezTo>
                    <a:pt x="4094" y="0"/>
                    <a:pt x="3002" y="329"/>
                    <a:pt x="2430" y="781"/>
                  </a:cubicBezTo>
                  <a:cubicBezTo>
                    <a:pt x="1430" y="1579"/>
                    <a:pt x="1251" y="2317"/>
                    <a:pt x="1239" y="2674"/>
                  </a:cubicBezTo>
                  <a:cubicBezTo>
                    <a:pt x="1239" y="2769"/>
                    <a:pt x="1180" y="2864"/>
                    <a:pt x="1084" y="2936"/>
                  </a:cubicBezTo>
                  <a:cubicBezTo>
                    <a:pt x="418" y="3448"/>
                    <a:pt x="49" y="3948"/>
                    <a:pt x="13" y="4436"/>
                  </a:cubicBezTo>
                  <a:cubicBezTo>
                    <a:pt x="1" y="4603"/>
                    <a:pt x="72" y="4758"/>
                    <a:pt x="191" y="4853"/>
                  </a:cubicBezTo>
                  <a:cubicBezTo>
                    <a:pt x="288" y="4932"/>
                    <a:pt x="404" y="4978"/>
                    <a:pt x="525" y="4978"/>
                  </a:cubicBezTo>
                  <a:cubicBezTo>
                    <a:pt x="568" y="4978"/>
                    <a:pt x="612" y="4972"/>
                    <a:pt x="656" y="4960"/>
                  </a:cubicBezTo>
                  <a:cubicBezTo>
                    <a:pt x="703" y="4948"/>
                    <a:pt x="727" y="4948"/>
                    <a:pt x="775" y="4936"/>
                  </a:cubicBezTo>
                  <a:cubicBezTo>
                    <a:pt x="1084" y="5091"/>
                    <a:pt x="1430" y="5174"/>
                    <a:pt x="1775" y="5174"/>
                  </a:cubicBezTo>
                  <a:cubicBezTo>
                    <a:pt x="2335" y="5174"/>
                    <a:pt x="2906" y="4972"/>
                    <a:pt x="3335" y="4734"/>
                  </a:cubicBezTo>
                  <a:cubicBezTo>
                    <a:pt x="3775" y="4484"/>
                    <a:pt x="4073" y="4341"/>
                    <a:pt x="4418" y="4281"/>
                  </a:cubicBezTo>
                  <a:cubicBezTo>
                    <a:pt x="4835" y="4638"/>
                    <a:pt x="5371" y="4912"/>
                    <a:pt x="5978" y="5115"/>
                  </a:cubicBezTo>
                  <a:cubicBezTo>
                    <a:pt x="6204" y="5186"/>
                    <a:pt x="6395" y="5234"/>
                    <a:pt x="6585" y="5258"/>
                  </a:cubicBezTo>
                  <a:cubicBezTo>
                    <a:pt x="6752" y="5484"/>
                    <a:pt x="6859" y="5734"/>
                    <a:pt x="6930" y="6008"/>
                  </a:cubicBezTo>
                  <a:cubicBezTo>
                    <a:pt x="7109" y="6734"/>
                    <a:pt x="6966" y="7472"/>
                    <a:pt x="6502" y="8056"/>
                  </a:cubicBezTo>
                  <a:cubicBezTo>
                    <a:pt x="6049" y="8639"/>
                    <a:pt x="5371" y="8960"/>
                    <a:pt x="4644" y="8960"/>
                  </a:cubicBezTo>
                  <a:cubicBezTo>
                    <a:pt x="4323" y="8960"/>
                    <a:pt x="3954" y="8949"/>
                    <a:pt x="3644" y="8925"/>
                  </a:cubicBezTo>
                  <a:lnTo>
                    <a:pt x="1965" y="7996"/>
                  </a:lnTo>
                  <a:cubicBezTo>
                    <a:pt x="1939" y="7985"/>
                    <a:pt x="1907" y="7979"/>
                    <a:pt x="1877" y="7979"/>
                  </a:cubicBezTo>
                  <a:cubicBezTo>
                    <a:pt x="1841" y="7979"/>
                    <a:pt x="1807" y="7988"/>
                    <a:pt x="1787" y="8008"/>
                  </a:cubicBezTo>
                  <a:cubicBezTo>
                    <a:pt x="1739" y="8056"/>
                    <a:pt x="1704" y="8115"/>
                    <a:pt x="1727" y="8175"/>
                  </a:cubicBezTo>
                  <a:cubicBezTo>
                    <a:pt x="1739" y="8210"/>
                    <a:pt x="1965" y="9044"/>
                    <a:pt x="2573" y="9532"/>
                  </a:cubicBezTo>
                  <a:lnTo>
                    <a:pt x="2573" y="9544"/>
                  </a:lnTo>
                  <a:cubicBezTo>
                    <a:pt x="1965" y="10139"/>
                    <a:pt x="1739" y="10830"/>
                    <a:pt x="1727" y="10853"/>
                  </a:cubicBezTo>
                  <a:cubicBezTo>
                    <a:pt x="1704" y="10913"/>
                    <a:pt x="1727" y="10984"/>
                    <a:pt x="1763" y="11032"/>
                  </a:cubicBezTo>
                  <a:cubicBezTo>
                    <a:pt x="1799" y="11068"/>
                    <a:pt x="1823" y="11080"/>
                    <a:pt x="1870" y="11080"/>
                  </a:cubicBezTo>
                  <a:cubicBezTo>
                    <a:pt x="1906" y="11080"/>
                    <a:pt x="1930" y="11080"/>
                    <a:pt x="1942" y="11068"/>
                  </a:cubicBezTo>
                  <a:lnTo>
                    <a:pt x="3787" y="10032"/>
                  </a:lnTo>
                  <a:cubicBezTo>
                    <a:pt x="4204" y="10068"/>
                    <a:pt x="4704" y="10080"/>
                    <a:pt x="4918" y="10080"/>
                  </a:cubicBezTo>
                  <a:cubicBezTo>
                    <a:pt x="5633" y="10080"/>
                    <a:pt x="6323" y="9937"/>
                    <a:pt x="6966" y="9651"/>
                  </a:cubicBezTo>
                  <a:cubicBezTo>
                    <a:pt x="7585" y="9365"/>
                    <a:pt x="8133" y="8984"/>
                    <a:pt x="8597" y="8472"/>
                  </a:cubicBezTo>
                  <a:cubicBezTo>
                    <a:pt x="9062" y="7972"/>
                    <a:pt x="9419" y="7401"/>
                    <a:pt x="9657" y="6758"/>
                  </a:cubicBezTo>
                  <a:cubicBezTo>
                    <a:pt x="9966" y="6079"/>
                    <a:pt x="10062" y="5377"/>
                    <a:pt x="10014" y="4662"/>
                  </a:cubicBezTo>
                  <a:cubicBezTo>
                    <a:pt x="9943" y="3662"/>
                    <a:pt x="9585" y="2733"/>
                    <a:pt x="8954" y="1936"/>
                  </a:cubicBezTo>
                  <a:lnTo>
                    <a:pt x="9514" y="1019"/>
                  </a:lnTo>
                  <a:cubicBezTo>
                    <a:pt x="9597" y="864"/>
                    <a:pt x="9597" y="686"/>
                    <a:pt x="9526" y="543"/>
                  </a:cubicBezTo>
                  <a:cubicBezTo>
                    <a:pt x="9454" y="388"/>
                    <a:pt x="9300" y="269"/>
                    <a:pt x="9133" y="257"/>
                  </a:cubicBezTo>
                  <a:cubicBezTo>
                    <a:pt x="8763" y="208"/>
                    <a:pt x="8430" y="189"/>
                    <a:pt x="8139" y="189"/>
                  </a:cubicBezTo>
                  <a:cubicBezTo>
                    <a:pt x="7372" y="189"/>
                    <a:pt x="6898" y="318"/>
                    <a:pt x="6811" y="352"/>
                  </a:cubicBezTo>
                  <a:cubicBezTo>
                    <a:pt x="6323" y="150"/>
                    <a:pt x="5799" y="31"/>
                    <a:pt x="5263" y="7"/>
                  </a:cubicBezTo>
                  <a:cubicBezTo>
                    <a:pt x="5189" y="2"/>
                    <a:pt x="5113" y="0"/>
                    <a:pt x="5036"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23" name="Google Shape;11964;p81">
              <a:extLst>
                <a:ext uri="{FF2B5EF4-FFF2-40B4-BE49-F238E27FC236}">
                  <a16:creationId xmlns:a16="http://schemas.microsoft.com/office/drawing/2014/main" id="{724F2A50-65A3-6721-76FA-6495F6E7679C}"/>
                </a:ext>
              </a:extLst>
            </p:cNvPr>
            <p:cNvSpPr/>
            <p:nvPr/>
          </p:nvSpPr>
          <p:spPr>
            <a:xfrm>
              <a:off x="5360717" y="2479826"/>
              <a:ext cx="32416" cy="38144"/>
            </a:xfrm>
            <a:custGeom>
              <a:avLst/>
              <a:gdLst/>
              <a:ahLst/>
              <a:cxnLst/>
              <a:rect l="l" t="t" r="r" b="b"/>
              <a:pathLst>
                <a:path w="1013" h="1192" extrusionOk="0">
                  <a:moveTo>
                    <a:pt x="512" y="322"/>
                  </a:moveTo>
                  <a:cubicBezTo>
                    <a:pt x="596" y="322"/>
                    <a:pt x="691" y="417"/>
                    <a:pt x="691" y="500"/>
                  </a:cubicBezTo>
                  <a:lnTo>
                    <a:pt x="691" y="679"/>
                  </a:lnTo>
                  <a:cubicBezTo>
                    <a:pt x="691" y="786"/>
                    <a:pt x="596" y="858"/>
                    <a:pt x="512" y="858"/>
                  </a:cubicBezTo>
                  <a:cubicBezTo>
                    <a:pt x="417" y="858"/>
                    <a:pt x="322" y="762"/>
                    <a:pt x="322" y="679"/>
                  </a:cubicBezTo>
                  <a:lnTo>
                    <a:pt x="322" y="500"/>
                  </a:lnTo>
                  <a:cubicBezTo>
                    <a:pt x="322" y="393"/>
                    <a:pt x="417" y="322"/>
                    <a:pt x="512" y="322"/>
                  </a:cubicBezTo>
                  <a:close/>
                  <a:moveTo>
                    <a:pt x="512" y="0"/>
                  </a:moveTo>
                  <a:cubicBezTo>
                    <a:pt x="227" y="0"/>
                    <a:pt x="0" y="215"/>
                    <a:pt x="0" y="500"/>
                  </a:cubicBezTo>
                  <a:lnTo>
                    <a:pt x="0" y="679"/>
                  </a:lnTo>
                  <a:cubicBezTo>
                    <a:pt x="0" y="965"/>
                    <a:pt x="227" y="1191"/>
                    <a:pt x="512" y="1191"/>
                  </a:cubicBezTo>
                  <a:cubicBezTo>
                    <a:pt x="786" y="1191"/>
                    <a:pt x="1012" y="965"/>
                    <a:pt x="1012" y="679"/>
                  </a:cubicBezTo>
                  <a:lnTo>
                    <a:pt x="1012" y="500"/>
                  </a:lnTo>
                  <a:cubicBezTo>
                    <a:pt x="1012" y="239"/>
                    <a:pt x="786" y="0"/>
                    <a:pt x="51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24" name="Google Shape;11965;p81">
            <a:extLst>
              <a:ext uri="{FF2B5EF4-FFF2-40B4-BE49-F238E27FC236}">
                <a16:creationId xmlns:a16="http://schemas.microsoft.com/office/drawing/2014/main" id="{64373F14-268B-60CA-C720-1DDFF858139A}"/>
              </a:ext>
            </a:extLst>
          </p:cNvPr>
          <p:cNvGrpSpPr/>
          <p:nvPr/>
        </p:nvGrpSpPr>
        <p:grpSpPr>
          <a:xfrm>
            <a:off x="8245600" y="5085940"/>
            <a:ext cx="710208" cy="519168"/>
            <a:chOff x="4150669" y="2466770"/>
            <a:chExt cx="355104" cy="259584"/>
          </a:xfrm>
          <a:solidFill>
            <a:srgbClr val="00B050"/>
          </a:solidFill>
        </p:grpSpPr>
        <p:sp>
          <p:nvSpPr>
            <p:cNvPr id="125" name="Google Shape;11966;p81">
              <a:extLst>
                <a:ext uri="{FF2B5EF4-FFF2-40B4-BE49-F238E27FC236}">
                  <a16:creationId xmlns:a16="http://schemas.microsoft.com/office/drawing/2014/main" id="{F837EC9D-5E27-971A-EFD9-961B7E704DDB}"/>
                </a:ext>
              </a:extLst>
            </p:cNvPr>
            <p:cNvSpPr/>
            <p:nvPr/>
          </p:nvSpPr>
          <p:spPr>
            <a:xfrm>
              <a:off x="4150669" y="2466770"/>
              <a:ext cx="355104" cy="259584"/>
            </a:xfrm>
            <a:custGeom>
              <a:avLst/>
              <a:gdLst/>
              <a:ahLst/>
              <a:cxnLst/>
              <a:rect l="l" t="t" r="r" b="b"/>
              <a:pathLst>
                <a:path w="11097" h="8112" extrusionOk="0">
                  <a:moveTo>
                    <a:pt x="4060" y="349"/>
                  </a:moveTo>
                  <a:cubicBezTo>
                    <a:pt x="5489" y="718"/>
                    <a:pt x="6632" y="1504"/>
                    <a:pt x="7382" y="2266"/>
                  </a:cubicBezTo>
                  <a:cubicBezTo>
                    <a:pt x="6965" y="2051"/>
                    <a:pt x="6560" y="1897"/>
                    <a:pt x="6263" y="1766"/>
                  </a:cubicBezTo>
                  <a:cubicBezTo>
                    <a:pt x="5322" y="1420"/>
                    <a:pt x="4298" y="1170"/>
                    <a:pt x="3560" y="1123"/>
                  </a:cubicBezTo>
                  <a:lnTo>
                    <a:pt x="4060" y="349"/>
                  </a:lnTo>
                  <a:close/>
                  <a:moveTo>
                    <a:pt x="3322" y="1397"/>
                  </a:moveTo>
                  <a:cubicBezTo>
                    <a:pt x="4036" y="1409"/>
                    <a:pt x="5144" y="1647"/>
                    <a:pt x="6144" y="2040"/>
                  </a:cubicBezTo>
                  <a:cubicBezTo>
                    <a:pt x="7370" y="2504"/>
                    <a:pt x="8275" y="3052"/>
                    <a:pt x="8704" y="3635"/>
                  </a:cubicBezTo>
                  <a:cubicBezTo>
                    <a:pt x="8737" y="3676"/>
                    <a:pt x="8783" y="3697"/>
                    <a:pt x="8829" y="3697"/>
                  </a:cubicBezTo>
                  <a:cubicBezTo>
                    <a:pt x="8864" y="3697"/>
                    <a:pt x="8899" y="3685"/>
                    <a:pt x="8930" y="3659"/>
                  </a:cubicBezTo>
                  <a:cubicBezTo>
                    <a:pt x="9001" y="3599"/>
                    <a:pt x="9013" y="3516"/>
                    <a:pt x="8954" y="3433"/>
                  </a:cubicBezTo>
                  <a:cubicBezTo>
                    <a:pt x="8930" y="3397"/>
                    <a:pt x="8882" y="3349"/>
                    <a:pt x="8858" y="3314"/>
                  </a:cubicBezTo>
                  <a:cubicBezTo>
                    <a:pt x="9668" y="3004"/>
                    <a:pt x="10240" y="2480"/>
                    <a:pt x="10597" y="2087"/>
                  </a:cubicBezTo>
                  <a:lnTo>
                    <a:pt x="10597" y="2087"/>
                  </a:lnTo>
                  <a:lnTo>
                    <a:pt x="10251" y="3956"/>
                  </a:lnTo>
                  <a:cubicBezTo>
                    <a:pt x="10204" y="4230"/>
                    <a:pt x="10204" y="4504"/>
                    <a:pt x="10251" y="4778"/>
                  </a:cubicBezTo>
                  <a:lnTo>
                    <a:pt x="10597" y="6647"/>
                  </a:lnTo>
                  <a:cubicBezTo>
                    <a:pt x="10251" y="6266"/>
                    <a:pt x="9692" y="5742"/>
                    <a:pt x="8870" y="5433"/>
                  </a:cubicBezTo>
                  <a:cubicBezTo>
                    <a:pt x="9132" y="5123"/>
                    <a:pt x="9335" y="4766"/>
                    <a:pt x="9335" y="4373"/>
                  </a:cubicBezTo>
                  <a:cubicBezTo>
                    <a:pt x="9335" y="4302"/>
                    <a:pt x="9311" y="4207"/>
                    <a:pt x="9299" y="4135"/>
                  </a:cubicBezTo>
                  <a:cubicBezTo>
                    <a:pt x="9288" y="4059"/>
                    <a:pt x="9207" y="4003"/>
                    <a:pt x="9130" y="4003"/>
                  </a:cubicBezTo>
                  <a:cubicBezTo>
                    <a:pt x="9123" y="4003"/>
                    <a:pt x="9116" y="4003"/>
                    <a:pt x="9108" y="4004"/>
                  </a:cubicBezTo>
                  <a:cubicBezTo>
                    <a:pt x="9013" y="4016"/>
                    <a:pt x="8954" y="4111"/>
                    <a:pt x="8977" y="4195"/>
                  </a:cubicBezTo>
                  <a:cubicBezTo>
                    <a:pt x="8989" y="4254"/>
                    <a:pt x="8989" y="4314"/>
                    <a:pt x="8989" y="4373"/>
                  </a:cubicBezTo>
                  <a:cubicBezTo>
                    <a:pt x="8989" y="4730"/>
                    <a:pt x="8775" y="5099"/>
                    <a:pt x="8358" y="5469"/>
                  </a:cubicBezTo>
                  <a:cubicBezTo>
                    <a:pt x="7989" y="5802"/>
                    <a:pt x="7442" y="6135"/>
                    <a:pt x="6787" y="6433"/>
                  </a:cubicBezTo>
                  <a:cubicBezTo>
                    <a:pt x="5620" y="6957"/>
                    <a:pt x="4215" y="7302"/>
                    <a:pt x="3322" y="7326"/>
                  </a:cubicBezTo>
                  <a:cubicBezTo>
                    <a:pt x="4155" y="6576"/>
                    <a:pt x="4644" y="5492"/>
                    <a:pt x="4644" y="4361"/>
                  </a:cubicBezTo>
                  <a:cubicBezTo>
                    <a:pt x="4644" y="4004"/>
                    <a:pt x="4596" y="3647"/>
                    <a:pt x="4513" y="3302"/>
                  </a:cubicBezTo>
                  <a:cubicBezTo>
                    <a:pt x="4481" y="3227"/>
                    <a:pt x="4410" y="3181"/>
                    <a:pt x="4336" y="3181"/>
                  </a:cubicBezTo>
                  <a:cubicBezTo>
                    <a:pt x="4327" y="3181"/>
                    <a:pt x="4319" y="3181"/>
                    <a:pt x="4310" y="3183"/>
                  </a:cubicBezTo>
                  <a:cubicBezTo>
                    <a:pt x="4227" y="3218"/>
                    <a:pt x="4179" y="3302"/>
                    <a:pt x="4191" y="3385"/>
                  </a:cubicBezTo>
                  <a:cubicBezTo>
                    <a:pt x="4286" y="3695"/>
                    <a:pt x="4334" y="4016"/>
                    <a:pt x="4334" y="4349"/>
                  </a:cubicBezTo>
                  <a:cubicBezTo>
                    <a:pt x="4334" y="5504"/>
                    <a:pt x="3774" y="6600"/>
                    <a:pt x="2858" y="7278"/>
                  </a:cubicBezTo>
                  <a:cubicBezTo>
                    <a:pt x="2096" y="7183"/>
                    <a:pt x="1512" y="6862"/>
                    <a:pt x="1096" y="6290"/>
                  </a:cubicBezTo>
                  <a:cubicBezTo>
                    <a:pt x="857" y="5957"/>
                    <a:pt x="738" y="5623"/>
                    <a:pt x="679" y="5433"/>
                  </a:cubicBezTo>
                  <a:cubicBezTo>
                    <a:pt x="1072" y="5338"/>
                    <a:pt x="1500" y="5099"/>
                    <a:pt x="1727" y="4718"/>
                  </a:cubicBezTo>
                  <a:cubicBezTo>
                    <a:pt x="1750" y="4718"/>
                    <a:pt x="1786" y="4707"/>
                    <a:pt x="1810" y="4707"/>
                  </a:cubicBezTo>
                  <a:cubicBezTo>
                    <a:pt x="1905" y="4683"/>
                    <a:pt x="1965" y="4599"/>
                    <a:pt x="1953" y="4504"/>
                  </a:cubicBezTo>
                  <a:cubicBezTo>
                    <a:pt x="1931" y="4428"/>
                    <a:pt x="1859" y="4372"/>
                    <a:pt x="1775" y="4372"/>
                  </a:cubicBezTo>
                  <a:cubicBezTo>
                    <a:pt x="1767" y="4372"/>
                    <a:pt x="1759" y="4372"/>
                    <a:pt x="1750" y="4373"/>
                  </a:cubicBezTo>
                  <a:cubicBezTo>
                    <a:pt x="1571" y="4402"/>
                    <a:pt x="1406" y="4413"/>
                    <a:pt x="1255" y="4413"/>
                  </a:cubicBezTo>
                  <a:cubicBezTo>
                    <a:pt x="775" y="4413"/>
                    <a:pt x="446" y="4297"/>
                    <a:pt x="310" y="4242"/>
                  </a:cubicBezTo>
                  <a:cubicBezTo>
                    <a:pt x="357" y="2802"/>
                    <a:pt x="1441" y="1611"/>
                    <a:pt x="2846" y="1409"/>
                  </a:cubicBezTo>
                  <a:cubicBezTo>
                    <a:pt x="3036" y="1551"/>
                    <a:pt x="3203" y="1706"/>
                    <a:pt x="3358" y="1885"/>
                  </a:cubicBezTo>
                  <a:cubicBezTo>
                    <a:pt x="3393" y="1921"/>
                    <a:pt x="3441" y="1944"/>
                    <a:pt x="3477" y="1944"/>
                  </a:cubicBezTo>
                  <a:cubicBezTo>
                    <a:pt x="3524" y="1944"/>
                    <a:pt x="3560" y="1932"/>
                    <a:pt x="3584" y="1909"/>
                  </a:cubicBezTo>
                  <a:cubicBezTo>
                    <a:pt x="3643" y="1849"/>
                    <a:pt x="3655" y="1742"/>
                    <a:pt x="3596" y="1682"/>
                  </a:cubicBezTo>
                  <a:cubicBezTo>
                    <a:pt x="3512" y="1575"/>
                    <a:pt x="3417" y="1492"/>
                    <a:pt x="3322" y="1397"/>
                  </a:cubicBezTo>
                  <a:close/>
                  <a:moveTo>
                    <a:pt x="6489" y="6933"/>
                  </a:moveTo>
                  <a:cubicBezTo>
                    <a:pt x="6489" y="7278"/>
                    <a:pt x="6608" y="7576"/>
                    <a:pt x="6691" y="7766"/>
                  </a:cubicBezTo>
                  <a:cubicBezTo>
                    <a:pt x="6546" y="7784"/>
                    <a:pt x="6400" y="7792"/>
                    <a:pt x="6256" y="7792"/>
                  </a:cubicBezTo>
                  <a:cubicBezTo>
                    <a:pt x="5624" y="7792"/>
                    <a:pt x="5025" y="7640"/>
                    <a:pt x="4608" y="7505"/>
                  </a:cubicBezTo>
                  <a:cubicBezTo>
                    <a:pt x="5227" y="7374"/>
                    <a:pt x="5882" y="7171"/>
                    <a:pt x="6489" y="6933"/>
                  </a:cubicBezTo>
                  <a:close/>
                  <a:moveTo>
                    <a:pt x="4030" y="1"/>
                  </a:moveTo>
                  <a:cubicBezTo>
                    <a:pt x="3977" y="1"/>
                    <a:pt x="3921" y="25"/>
                    <a:pt x="3882" y="75"/>
                  </a:cubicBezTo>
                  <a:lnTo>
                    <a:pt x="3203" y="1123"/>
                  </a:lnTo>
                  <a:cubicBezTo>
                    <a:pt x="1429" y="1159"/>
                    <a:pt x="0" y="2623"/>
                    <a:pt x="0" y="4397"/>
                  </a:cubicBezTo>
                  <a:cubicBezTo>
                    <a:pt x="0" y="4457"/>
                    <a:pt x="24" y="4492"/>
                    <a:pt x="72" y="4528"/>
                  </a:cubicBezTo>
                  <a:cubicBezTo>
                    <a:pt x="83" y="4540"/>
                    <a:pt x="524" y="4790"/>
                    <a:pt x="1250" y="4790"/>
                  </a:cubicBezTo>
                  <a:lnTo>
                    <a:pt x="1274" y="4790"/>
                  </a:lnTo>
                  <a:cubicBezTo>
                    <a:pt x="1060" y="5016"/>
                    <a:pt x="726" y="5147"/>
                    <a:pt x="464" y="5183"/>
                  </a:cubicBezTo>
                  <a:cubicBezTo>
                    <a:pt x="417" y="5183"/>
                    <a:pt x="369" y="5207"/>
                    <a:pt x="357" y="5242"/>
                  </a:cubicBezTo>
                  <a:cubicBezTo>
                    <a:pt x="322" y="5266"/>
                    <a:pt x="310" y="5314"/>
                    <a:pt x="322" y="5361"/>
                  </a:cubicBezTo>
                  <a:cubicBezTo>
                    <a:pt x="322" y="5385"/>
                    <a:pt x="417" y="5945"/>
                    <a:pt x="834" y="6516"/>
                  </a:cubicBezTo>
                  <a:cubicBezTo>
                    <a:pt x="1203" y="7040"/>
                    <a:pt x="1953" y="7671"/>
                    <a:pt x="3286" y="7671"/>
                  </a:cubicBezTo>
                  <a:cubicBezTo>
                    <a:pt x="3512" y="7671"/>
                    <a:pt x="3751" y="7647"/>
                    <a:pt x="4013" y="7612"/>
                  </a:cubicBezTo>
                  <a:cubicBezTo>
                    <a:pt x="4203" y="7695"/>
                    <a:pt x="5179" y="8112"/>
                    <a:pt x="6251" y="8112"/>
                  </a:cubicBezTo>
                  <a:cubicBezTo>
                    <a:pt x="6489" y="8112"/>
                    <a:pt x="6739" y="8100"/>
                    <a:pt x="6977" y="8040"/>
                  </a:cubicBezTo>
                  <a:cubicBezTo>
                    <a:pt x="7025" y="8028"/>
                    <a:pt x="7072" y="7993"/>
                    <a:pt x="7096" y="7945"/>
                  </a:cubicBezTo>
                  <a:cubicBezTo>
                    <a:pt x="7108" y="7909"/>
                    <a:pt x="7108" y="7850"/>
                    <a:pt x="7084" y="7802"/>
                  </a:cubicBezTo>
                  <a:cubicBezTo>
                    <a:pt x="7084" y="7802"/>
                    <a:pt x="6787" y="7314"/>
                    <a:pt x="6822" y="6790"/>
                  </a:cubicBezTo>
                  <a:cubicBezTo>
                    <a:pt x="6870" y="6778"/>
                    <a:pt x="6906" y="6754"/>
                    <a:pt x="6941" y="6743"/>
                  </a:cubicBezTo>
                  <a:cubicBezTo>
                    <a:pt x="7442" y="6516"/>
                    <a:pt x="8120" y="6159"/>
                    <a:pt x="8632" y="5707"/>
                  </a:cubicBezTo>
                  <a:cubicBezTo>
                    <a:pt x="10073" y="6183"/>
                    <a:pt x="10751" y="7433"/>
                    <a:pt x="10775" y="7445"/>
                  </a:cubicBezTo>
                  <a:cubicBezTo>
                    <a:pt x="10799" y="7505"/>
                    <a:pt x="10859" y="7528"/>
                    <a:pt x="10918" y="7528"/>
                  </a:cubicBezTo>
                  <a:cubicBezTo>
                    <a:pt x="10930" y="7528"/>
                    <a:pt x="10954" y="7528"/>
                    <a:pt x="10978" y="7516"/>
                  </a:cubicBezTo>
                  <a:cubicBezTo>
                    <a:pt x="11049" y="7493"/>
                    <a:pt x="11097" y="7409"/>
                    <a:pt x="11085" y="7338"/>
                  </a:cubicBezTo>
                  <a:lnTo>
                    <a:pt x="10597" y="4754"/>
                  </a:lnTo>
                  <a:cubicBezTo>
                    <a:pt x="10561" y="4516"/>
                    <a:pt x="10561" y="4278"/>
                    <a:pt x="10597" y="4040"/>
                  </a:cubicBezTo>
                  <a:lnTo>
                    <a:pt x="11061" y="1444"/>
                  </a:lnTo>
                  <a:cubicBezTo>
                    <a:pt x="11073" y="1373"/>
                    <a:pt x="11025" y="1301"/>
                    <a:pt x="10954" y="1266"/>
                  </a:cubicBezTo>
                  <a:cubicBezTo>
                    <a:pt x="10936" y="1260"/>
                    <a:pt x="10917" y="1257"/>
                    <a:pt x="10897" y="1257"/>
                  </a:cubicBezTo>
                  <a:cubicBezTo>
                    <a:pt x="10839" y="1257"/>
                    <a:pt x="10781" y="1284"/>
                    <a:pt x="10763" y="1337"/>
                  </a:cubicBezTo>
                  <a:cubicBezTo>
                    <a:pt x="10763" y="1361"/>
                    <a:pt x="10073" y="2611"/>
                    <a:pt x="8632" y="3087"/>
                  </a:cubicBezTo>
                  <a:cubicBezTo>
                    <a:pt x="8525" y="2980"/>
                    <a:pt x="8406" y="2885"/>
                    <a:pt x="8287" y="2802"/>
                  </a:cubicBezTo>
                  <a:cubicBezTo>
                    <a:pt x="8120" y="2563"/>
                    <a:pt x="7644" y="1956"/>
                    <a:pt x="6834" y="1325"/>
                  </a:cubicBezTo>
                  <a:cubicBezTo>
                    <a:pt x="6001" y="682"/>
                    <a:pt x="5060" y="242"/>
                    <a:pt x="4060" y="4"/>
                  </a:cubicBezTo>
                  <a:cubicBezTo>
                    <a:pt x="4050" y="2"/>
                    <a:pt x="4040" y="1"/>
                    <a:pt x="403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26" name="Google Shape;11967;p81">
              <a:extLst>
                <a:ext uri="{FF2B5EF4-FFF2-40B4-BE49-F238E27FC236}">
                  <a16:creationId xmlns:a16="http://schemas.microsoft.com/office/drawing/2014/main" id="{0E49FF0D-2B78-A56E-826B-BC06C8A4924D}"/>
                </a:ext>
              </a:extLst>
            </p:cNvPr>
            <p:cNvSpPr/>
            <p:nvPr/>
          </p:nvSpPr>
          <p:spPr>
            <a:xfrm>
              <a:off x="4270285" y="2538098"/>
              <a:ext cx="17184" cy="19872"/>
            </a:xfrm>
            <a:custGeom>
              <a:avLst/>
              <a:gdLst/>
              <a:ahLst/>
              <a:cxnLst/>
              <a:rect l="l" t="t" r="r" b="b"/>
              <a:pathLst>
                <a:path w="537" h="621" extrusionOk="0">
                  <a:moveTo>
                    <a:pt x="184" y="1"/>
                  </a:moveTo>
                  <a:cubicBezTo>
                    <a:pt x="155" y="1"/>
                    <a:pt x="125" y="9"/>
                    <a:pt x="96" y="25"/>
                  </a:cubicBezTo>
                  <a:cubicBezTo>
                    <a:pt x="25" y="61"/>
                    <a:pt x="1" y="168"/>
                    <a:pt x="36" y="239"/>
                  </a:cubicBezTo>
                  <a:cubicBezTo>
                    <a:pt x="96" y="334"/>
                    <a:pt x="144" y="418"/>
                    <a:pt x="191" y="525"/>
                  </a:cubicBezTo>
                  <a:cubicBezTo>
                    <a:pt x="215" y="584"/>
                    <a:pt x="275" y="620"/>
                    <a:pt x="334" y="620"/>
                  </a:cubicBezTo>
                  <a:cubicBezTo>
                    <a:pt x="370" y="620"/>
                    <a:pt x="382" y="620"/>
                    <a:pt x="417" y="596"/>
                  </a:cubicBezTo>
                  <a:cubicBezTo>
                    <a:pt x="489" y="561"/>
                    <a:pt x="536" y="454"/>
                    <a:pt x="489" y="382"/>
                  </a:cubicBezTo>
                  <a:cubicBezTo>
                    <a:pt x="441" y="275"/>
                    <a:pt x="382" y="168"/>
                    <a:pt x="322" y="84"/>
                  </a:cubicBezTo>
                  <a:cubicBezTo>
                    <a:pt x="291" y="30"/>
                    <a:pt x="239" y="1"/>
                    <a:pt x="184"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27" name="Google Shape;11968;p81">
              <a:extLst>
                <a:ext uri="{FF2B5EF4-FFF2-40B4-BE49-F238E27FC236}">
                  <a16:creationId xmlns:a16="http://schemas.microsoft.com/office/drawing/2014/main" id="{5A93389B-62A7-242D-E502-DA722FD41508}"/>
                </a:ext>
              </a:extLst>
            </p:cNvPr>
            <p:cNvSpPr/>
            <p:nvPr/>
          </p:nvSpPr>
          <p:spPr>
            <a:xfrm>
              <a:off x="4183437" y="2557170"/>
              <a:ext cx="32416" cy="38144"/>
            </a:xfrm>
            <a:custGeom>
              <a:avLst/>
              <a:gdLst/>
              <a:ahLst/>
              <a:cxnLst/>
              <a:rect l="l" t="t" r="r" b="b"/>
              <a:pathLst>
                <a:path w="1013" h="1192" extrusionOk="0">
                  <a:moveTo>
                    <a:pt x="500" y="334"/>
                  </a:moveTo>
                  <a:cubicBezTo>
                    <a:pt x="607" y="334"/>
                    <a:pt x="691" y="417"/>
                    <a:pt x="691" y="512"/>
                  </a:cubicBezTo>
                  <a:lnTo>
                    <a:pt x="691" y="691"/>
                  </a:lnTo>
                  <a:cubicBezTo>
                    <a:pt x="691" y="798"/>
                    <a:pt x="595" y="870"/>
                    <a:pt x="500" y="870"/>
                  </a:cubicBezTo>
                  <a:cubicBezTo>
                    <a:pt x="405" y="870"/>
                    <a:pt x="322" y="774"/>
                    <a:pt x="322" y="691"/>
                  </a:cubicBezTo>
                  <a:lnTo>
                    <a:pt x="322" y="512"/>
                  </a:lnTo>
                  <a:cubicBezTo>
                    <a:pt x="322" y="405"/>
                    <a:pt x="417" y="334"/>
                    <a:pt x="500" y="334"/>
                  </a:cubicBezTo>
                  <a:close/>
                  <a:moveTo>
                    <a:pt x="512" y="0"/>
                  </a:moveTo>
                  <a:cubicBezTo>
                    <a:pt x="226" y="0"/>
                    <a:pt x="0" y="227"/>
                    <a:pt x="0" y="512"/>
                  </a:cubicBezTo>
                  <a:lnTo>
                    <a:pt x="0" y="691"/>
                  </a:lnTo>
                  <a:cubicBezTo>
                    <a:pt x="0" y="965"/>
                    <a:pt x="226" y="1191"/>
                    <a:pt x="512" y="1191"/>
                  </a:cubicBezTo>
                  <a:cubicBezTo>
                    <a:pt x="786" y="1191"/>
                    <a:pt x="1012" y="965"/>
                    <a:pt x="1012" y="691"/>
                  </a:cubicBezTo>
                  <a:lnTo>
                    <a:pt x="1012" y="512"/>
                  </a:lnTo>
                  <a:cubicBezTo>
                    <a:pt x="1012" y="239"/>
                    <a:pt x="786" y="0"/>
                    <a:pt x="51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28" name="Google Shape;11969;p81">
              <a:extLst>
                <a:ext uri="{FF2B5EF4-FFF2-40B4-BE49-F238E27FC236}">
                  <a16:creationId xmlns:a16="http://schemas.microsoft.com/office/drawing/2014/main" id="{D7B5B706-EA95-70AD-FBF6-3C1CAC68C485}"/>
                </a:ext>
              </a:extLst>
            </p:cNvPr>
            <p:cNvSpPr/>
            <p:nvPr/>
          </p:nvSpPr>
          <p:spPr>
            <a:xfrm>
              <a:off x="4309901" y="2589490"/>
              <a:ext cx="82720" cy="60672"/>
            </a:xfrm>
            <a:custGeom>
              <a:avLst/>
              <a:gdLst/>
              <a:ahLst/>
              <a:cxnLst/>
              <a:rect l="l" t="t" r="r" b="b"/>
              <a:pathLst>
                <a:path w="2585" h="1896" extrusionOk="0">
                  <a:moveTo>
                    <a:pt x="1005" y="1"/>
                  </a:moveTo>
                  <a:cubicBezTo>
                    <a:pt x="911" y="1"/>
                    <a:pt x="851" y="2"/>
                    <a:pt x="846" y="2"/>
                  </a:cubicBezTo>
                  <a:cubicBezTo>
                    <a:pt x="751" y="2"/>
                    <a:pt x="680" y="86"/>
                    <a:pt x="680" y="169"/>
                  </a:cubicBezTo>
                  <a:cubicBezTo>
                    <a:pt x="680" y="264"/>
                    <a:pt x="751" y="336"/>
                    <a:pt x="846" y="336"/>
                  </a:cubicBezTo>
                  <a:cubicBezTo>
                    <a:pt x="899" y="335"/>
                    <a:pt x="953" y="334"/>
                    <a:pt x="1006" y="334"/>
                  </a:cubicBezTo>
                  <a:cubicBezTo>
                    <a:pt x="1570" y="334"/>
                    <a:pt x="2108" y="391"/>
                    <a:pt x="2227" y="467"/>
                  </a:cubicBezTo>
                  <a:cubicBezTo>
                    <a:pt x="2204" y="514"/>
                    <a:pt x="2180" y="633"/>
                    <a:pt x="2120" y="764"/>
                  </a:cubicBezTo>
                  <a:lnTo>
                    <a:pt x="1465" y="657"/>
                  </a:lnTo>
                  <a:cubicBezTo>
                    <a:pt x="1457" y="656"/>
                    <a:pt x="1449" y="656"/>
                    <a:pt x="1441" y="656"/>
                  </a:cubicBezTo>
                  <a:cubicBezTo>
                    <a:pt x="1357" y="656"/>
                    <a:pt x="1287" y="713"/>
                    <a:pt x="1287" y="800"/>
                  </a:cubicBezTo>
                  <a:cubicBezTo>
                    <a:pt x="1275" y="883"/>
                    <a:pt x="1334" y="979"/>
                    <a:pt x="1418" y="979"/>
                  </a:cubicBezTo>
                  <a:lnTo>
                    <a:pt x="1954" y="1062"/>
                  </a:lnTo>
                  <a:cubicBezTo>
                    <a:pt x="1763" y="1372"/>
                    <a:pt x="1584" y="1550"/>
                    <a:pt x="1489" y="1574"/>
                  </a:cubicBezTo>
                  <a:cubicBezTo>
                    <a:pt x="1476" y="1578"/>
                    <a:pt x="1462" y="1580"/>
                    <a:pt x="1445" y="1580"/>
                  </a:cubicBezTo>
                  <a:cubicBezTo>
                    <a:pt x="1220" y="1580"/>
                    <a:pt x="687" y="1209"/>
                    <a:pt x="299" y="776"/>
                  </a:cubicBezTo>
                  <a:cubicBezTo>
                    <a:pt x="267" y="739"/>
                    <a:pt x="227" y="721"/>
                    <a:pt x="186" y="721"/>
                  </a:cubicBezTo>
                  <a:cubicBezTo>
                    <a:pt x="149" y="721"/>
                    <a:pt x="113" y="736"/>
                    <a:pt x="84" y="764"/>
                  </a:cubicBezTo>
                  <a:cubicBezTo>
                    <a:pt x="25" y="824"/>
                    <a:pt x="1" y="931"/>
                    <a:pt x="60" y="991"/>
                  </a:cubicBezTo>
                  <a:cubicBezTo>
                    <a:pt x="275" y="1205"/>
                    <a:pt x="537" y="1455"/>
                    <a:pt x="775" y="1634"/>
                  </a:cubicBezTo>
                  <a:cubicBezTo>
                    <a:pt x="1049" y="1800"/>
                    <a:pt x="1275" y="1896"/>
                    <a:pt x="1454" y="1896"/>
                  </a:cubicBezTo>
                  <a:cubicBezTo>
                    <a:pt x="1489" y="1896"/>
                    <a:pt x="1549" y="1896"/>
                    <a:pt x="1596" y="1884"/>
                  </a:cubicBezTo>
                  <a:cubicBezTo>
                    <a:pt x="1751" y="1836"/>
                    <a:pt x="1930" y="1669"/>
                    <a:pt x="2108" y="1407"/>
                  </a:cubicBezTo>
                  <a:cubicBezTo>
                    <a:pt x="2251" y="1193"/>
                    <a:pt x="2382" y="943"/>
                    <a:pt x="2477" y="741"/>
                  </a:cubicBezTo>
                  <a:cubicBezTo>
                    <a:pt x="2573" y="526"/>
                    <a:pt x="2585" y="395"/>
                    <a:pt x="2537" y="300"/>
                  </a:cubicBezTo>
                  <a:cubicBezTo>
                    <a:pt x="2454" y="145"/>
                    <a:pt x="2180" y="50"/>
                    <a:pt x="1584" y="26"/>
                  </a:cubicBezTo>
                  <a:cubicBezTo>
                    <a:pt x="1363" y="5"/>
                    <a:pt x="1146" y="1"/>
                    <a:pt x="100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29" name="Google Shape;11970;p81">
            <a:extLst>
              <a:ext uri="{FF2B5EF4-FFF2-40B4-BE49-F238E27FC236}">
                <a16:creationId xmlns:a16="http://schemas.microsoft.com/office/drawing/2014/main" id="{6B8CB97E-2D4B-65DE-3B86-7842043FF170}"/>
              </a:ext>
            </a:extLst>
          </p:cNvPr>
          <p:cNvGrpSpPr/>
          <p:nvPr/>
        </p:nvGrpSpPr>
        <p:grpSpPr>
          <a:xfrm>
            <a:off x="9343648" y="5002292"/>
            <a:ext cx="708672" cy="707968"/>
            <a:chOff x="4699693" y="2424946"/>
            <a:chExt cx="354336" cy="353984"/>
          </a:xfrm>
          <a:solidFill>
            <a:srgbClr val="00B050"/>
          </a:solidFill>
        </p:grpSpPr>
        <p:sp>
          <p:nvSpPr>
            <p:cNvPr id="130" name="Google Shape;11971;p81">
              <a:extLst>
                <a:ext uri="{FF2B5EF4-FFF2-40B4-BE49-F238E27FC236}">
                  <a16:creationId xmlns:a16="http://schemas.microsoft.com/office/drawing/2014/main" id="{818AE7D8-B415-19A3-FC14-099338BE6975}"/>
                </a:ext>
              </a:extLst>
            </p:cNvPr>
            <p:cNvSpPr/>
            <p:nvPr/>
          </p:nvSpPr>
          <p:spPr>
            <a:xfrm>
              <a:off x="4699693" y="2424946"/>
              <a:ext cx="354336" cy="353984"/>
            </a:xfrm>
            <a:custGeom>
              <a:avLst/>
              <a:gdLst/>
              <a:ahLst/>
              <a:cxnLst/>
              <a:rect l="l" t="t" r="r" b="b"/>
              <a:pathLst>
                <a:path w="11073" h="11062" extrusionOk="0">
                  <a:moveTo>
                    <a:pt x="8144" y="358"/>
                  </a:moveTo>
                  <a:lnTo>
                    <a:pt x="8144" y="358"/>
                  </a:lnTo>
                  <a:cubicBezTo>
                    <a:pt x="7751" y="715"/>
                    <a:pt x="7191" y="1311"/>
                    <a:pt x="6977" y="1965"/>
                  </a:cubicBezTo>
                  <a:cubicBezTo>
                    <a:pt x="6429" y="1680"/>
                    <a:pt x="5822" y="1537"/>
                    <a:pt x="5179" y="1537"/>
                  </a:cubicBezTo>
                  <a:cubicBezTo>
                    <a:pt x="4917" y="1537"/>
                    <a:pt x="4643" y="1549"/>
                    <a:pt x="4393" y="1573"/>
                  </a:cubicBezTo>
                  <a:cubicBezTo>
                    <a:pt x="5286" y="1084"/>
                    <a:pt x="6239" y="775"/>
                    <a:pt x="6941" y="596"/>
                  </a:cubicBezTo>
                  <a:cubicBezTo>
                    <a:pt x="7418" y="477"/>
                    <a:pt x="7834" y="406"/>
                    <a:pt x="8144" y="358"/>
                  </a:cubicBezTo>
                  <a:close/>
                  <a:moveTo>
                    <a:pt x="8263" y="3585"/>
                  </a:moveTo>
                  <a:cubicBezTo>
                    <a:pt x="8442" y="3870"/>
                    <a:pt x="8573" y="4168"/>
                    <a:pt x="8680" y="4478"/>
                  </a:cubicBezTo>
                  <a:cubicBezTo>
                    <a:pt x="8727" y="4609"/>
                    <a:pt x="8811" y="4728"/>
                    <a:pt x="8942" y="4787"/>
                  </a:cubicBezTo>
                  <a:cubicBezTo>
                    <a:pt x="9013" y="4817"/>
                    <a:pt x="9085" y="4832"/>
                    <a:pt x="9154" y="4832"/>
                  </a:cubicBezTo>
                  <a:cubicBezTo>
                    <a:pt x="9224" y="4832"/>
                    <a:pt x="9293" y="4817"/>
                    <a:pt x="9358" y="4787"/>
                  </a:cubicBezTo>
                  <a:lnTo>
                    <a:pt x="10632" y="4251"/>
                  </a:lnTo>
                  <a:lnTo>
                    <a:pt x="10632" y="4251"/>
                  </a:lnTo>
                  <a:lnTo>
                    <a:pt x="10311" y="5192"/>
                  </a:lnTo>
                  <a:cubicBezTo>
                    <a:pt x="10239" y="5406"/>
                    <a:pt x="10239" y="5644"/>
                    <a:pt x="10311" y="5847"/>
                  </a:cubicBezTo>
                  <a:lnTo>
                    <a:pt x="10632" y="6787"/>
                  </a:lnTo>
                  <a:lnTo>
                    <a:pt x="9358" y="6252"/>
                  </a:lnTo>
                  <a:cubicBezTo>
                    <a:pt x="9293" y="6222"/>
                    <a:pt x="9221" y="6207"/>
                    <a:pt x="9150" y="6207"/>
                  </a:cubicBezTo>
                  <a:cubicBezTo>
                    <a:pt x="9079" y="6207"/>
                    <a:pt x="9007" y="6222"/>
                    <a:pt x="8942" y="6252"/>
                  </a:cubicBezTo>
                  <a:cubicBezTo>
                    <a:pt x="8811" y="6311"/>
                    <a:pt x="8727" y="6430"/>
                    <a:pt x="8680" y="6561"/>
                  </a:cubicBezTo>
                  <a:cubicBezTo>
                    <a:pt x="8584" y="6871"/>
                    <a:pt x="8442" y="7192"/>
                    <a:pt x="8263" y="7454"/>
                  </a:cubicBezTo>
                  <a:cubicBezTo>
                    <a:pt x="8144" y="6871"/>
                    <a:pt x="8084" y="6204"/>
                    <a:pt x="8084" y="5525"/>
                  </a:cubicBezTo>
                  <a:cubicBezTo>
                    <a:pt x="8084" y="4835"/>
                    <a:pt x="8144" y="4168"/>
                    <a:pt x="8263" y="3585"/>
                  </a:cubicBezTo>
                  <a:close/>
                  <a:moveTo>
                    <a:pt x="3084" y="2382"/>
                  </a:moveTo>
                  <a:cubicBezTo>
                    <a:pt x="2774" y="3323"/>
                    <a:pt x="2608" y="4406"/>
                    <a:pt x="2608" y="5549"/>
                  </a:cubicBezTo>
                  <a:cubicBezTo>
                    <a:pt x="2608" y="6680"/>
                    <a:pt x="2774" y="7764"/>
                    <a:pt x="3084" y="8716"/>
                  </a:cubicBezTo>
                  <a:cubicBezTo>
                    <a:pt x="2917" y="8597"/>
                    <a:pt x="2774" y="8502"/>
                    <a:pt x="2631" y="8395"/>
                  </a:cubicBezTo>
                  <a:cubicBezTo>
                    <a:pt x="2024" y="7919"/>
                    <a:pt x="1607" y="7276"/>
                    <a:pt x="1191" y="6657"/>
                  </a:cubicBezTo>
                  <a:cubicBezTo>
                    <a:pt x="941" y="6264"/>
                    <a:pt x="691" y="5883"/>
                    <a:pt x="393" y="5537"/>
                  </a:cubicBezTo>
                  <a:cubicBezTo>
                    <a:pt x="691" y="5180"/>
                    <a:pt x="953" y="4787"/>
                    <a:pt x="1191" y="4418"/>
                  </a:cubicBezTo>
                  <a:cubicBezTo>
                    <a:pt x="1607" y="3799"/>
                    <a:pt x="2036" y="3156"/>
                    <a:pt x="2631" y="2680"/>
                  </a:cubicBezTo>
                  <a:cubicBezTo>
                    <a:pt x="2786" y="2573"/>
                    <a:pt x="2929" y="2466"/>
                    <a:pt x="3084" y="2382"/>
                  </a:cubicBezTo>
                  <a:close/>
                  <a:moveTo>
                    <a:pt x="6370" y="2073"/>
                  </a:moveTo>
                  <a:cubicBezTo>
                    <a:pt x="6668" y="2168"/>
                    <a:pt x="6965" y="2323"/>
                    <a:pt x="7239" y="2501"/>
                  </a:cubicBezTo>
                  <a:cubicBezTo>
                    <a:pt x="7180" y="2680"/>
                    <a:pt x="7132" y="2858"/>
                    <a:pt x="7084" y="3049"/>
                  </a:cubicBezTo>
                  <a:cubicBezTo>
                    <a:pt x="7072" y="3144"/>
                    <a:pt x="7120" y="3228"/>
                    <a:pt x="7203" y="3239"/>
                  </a:cubicBezTo>
                  <a:lnTo>
                    <a:pt x="7251" y="3239"/>
                  </a:lnTo>
                  <a:cubicBezTo>
                    <a:pt x="7322" y="3239"/>
                    <a:pt x="7382" y="3204"/>
                    <a:pt x="7406" y="3120"/>
                  </a:cubicBezTo>
                  <a:cubicBezTo>
                    <a:pt x="7441" y="2977"/>
                    <a:pt x="7489" y="2847"/>
                    <a:pt x="7525" y="2704"/>
                  </a:cubicBezTo>
                  <a:cubicBezTo>
                    <a:pt x="7727" y="2858"/>
                    <a:pt x="7882" y="3037"/>
                    <a:pt x="8037" y="3228"/>
                  </a:cubicBezTo>
                  <a:cubicBezTo>
                    <a:pt x="7870" y="3894"/>
                    <a:pt x="7787" y="4704"/>
                    <a:pt x="7787" y="5525"/>
                  </a:cubicBezTo>
                  <a:cubicBezTo>
                    <a:pt x="7787" y="6335"/>
                    <a:pt x="7870" y="7145"/>
                    <a:pt x="8037" y="7811"/>
                  </a:cubicBezTo>
                  <a:cubicBezTo>
                    <a:pt x="7870" y="7990"/>
                    <a:pt x="7691" y="8169"/>
                    <a:pt x="7501" y="8335"/>
                  </a:cubicBezTo>
                  <a:cubicBezTo>
                    <a:pt x="7263" y="7526"/>
                    <a:pt x="7120" y="6549"/>
                    <a:pt x="7120" y="5525"/>
                  </a:cubicBezTo>
                  <a:cubicBezTo>
                    <a:pt x="7120" y="4930"/>
                    <a:pt x="7156" y="4359"/>
                    <a:pt x="7251" y="3811"/>
                  </a:cubicBezTo>
                  <a:cubicBezTo>
                    <a:pt x="7263" y="3716"/>
                    <a:pt x="7203" y="3632"/>
                    <a:pt x="7120" y="3632"/>
                  </a:cubicBezTo>
                  <a:cubicBezTo>
                    <a:pt x="7112" y="3631"/>
                    <a:pt x="7104" y="3631"/>
                    <a:pt x="7096" y="3631"/>
                  </a:cubicBezTo>
                  <a:cubicBezTo>
                    <a:pt x="7011" y="3631"/>
                    <a:pt x="6941" y="3687"/>
                    <a:pt x="6941" y="3763"/>
                  </a:cubicBezTo>
                  <a:cubicBezTo>
                    <a:pt x="6846" y="4335"/>
                    <a:pt x="6799" y="4906"/>
                    <a:pt x="6799" y="5525"/>
                  </a:cubicBezTo>
                  <a:cubicBezTo>
                    <a:pt x="6799" y="6621"/>
                    <a:pt x="6953" y="7680"/>
                    <a:pt x="7239" y="8538"/>
                  </a:cubicBezTo>
                  <a:cubicBezTo>
                    <a:pt x="6965" y="8716"/>
                    <a:pt x="6668" y="8871"/>
                    <a:pt x="6370" y="8978"/>
                  </a:cubicBezTo>
                  <a:cubicBezTo>
                    <a:pt x="6167" y="8002"/>
                    <a:pt x="6060" y="6787"/>
                    <a:pt x="6060" y="5525"/>
                  </a:cubicBezTo>
                  <a:cubicBezTo>
                    <a:pt x="6060" y="4251"/>
                    <a:pt x="6179" y="3037"/>
                    <a:pt x="6370" y="2073"/>
                  </a:cubicBezTo>
                  <a:close/>
                  <a:moveTo>
                    <a:pt x="5429" y="1870"/>
                  </a:moveTo>
                  <a:cubicBezTo>
                    <a:pt x="5644" y="1894"/>
                    <a:pt x="5846" y="1930"/>
                    <a:pt x="6060" y="1977"/>
                  </a:cubicBezTo>
                  <a:cubicBezTo>
                    <a:pt x="5846" y="2977"/>
                    <a:pt x="5727" y="4228"/>
                    <a:pt x="5727" y="5525"/>
                  </a:cubicBezTo>
                  <a:cubicBezTo>
                    <a:pt x="5727" y="6811"/>
                    <a:pt x="5846" y="8061"/>
                    <a:pt x="6060" y="9062"/>
                  </a:cubicBezTo>
                  <a:cubicBezTo>
                    <a:pt x="5846" y="9109"/>
                    <a:pt x="5644" y="9157"/>
                    <a:pt x="5429" y="9169"/>
                  </a:cubicBezTo>
                  <a:cubicBezTo>
                    <a:pt x="5179" y="8157"/>
                    <a:pt x="5048" y="6859"/>
                    <a:pt x="5048" y="5525"/>
                  </a:cubicBezTo>
                  <a:cubicBezTo>
                    <a:pt x="5048" y="4180"/>
                    <a:pt x="5179" y="2906"/>
                    <a:pt x="5429" y="1870"/>
                  </a:cubicBezTo>
                  <a:close/>
                  <a:moveTo>
                    <a:pt x="5108" y="1894"/>
                  </a:moveTo>
                  <a:cubicBezTo>
                    <a:pt x="4870" y="2918"/>
                    <a:pt x="4739" y="4216"/>
                    <a:pt x="4739" y="5537"/>
                  </a:cubicBezTo>
                  <a:cubicBezTo>
                    <a:pt x="4739" y="6859"/>
                    <a:pt x="4870" y="8157"/>
                    <a:pt x="5108" y="9181"/>
                  </a:cubicBezTo>
                  <a:cubicBezTo>
                    <a:pt x="4834" y="9181"/>
                    <a:pt x="4572" y="9157"/>
                    <a:pt x="4334" y="9121"/>
                  </a:cubicBezTo>
                  <a:cubicBezTo>
                    <a:pt x="4096" y="8109"/>
                    <a:pt x="3965" y="6847"/>
                    <a:pt x="3965" y="5537"/>
                  </a:cubicBezTo>
                  <a:cubicBezTo>
                    <a:pt x="3965" y="4692"/>
                    <a:pt x="4001" y="3882"/>
                    <a:pt x="4108" y="3120"/>
                  </a:cubicBezTo>
                  <a:cubicBezTo>
                    <a:pt x="4120" y="3025"/>
                    <a:pt x="4060" y="2942"/>
                    <a:pt x="3977" y="2930"/>
                  </a:cubicBezTo>
                  <a:cubicBezTo>
                    <a:pt x="3969" y="2929"/>
                    <a:pt x="3961" y="2928"/>
                    <a:pt x="3953" y="2928"/>
                  </a:cubicBezTo>
                  <a:cubicBezTo>
                    <a:pt x="3870" y="2928"/>
                    <a:pt x="3809" y="2985"/>
                    <a:pt x="3798" y="3061"/>
                  </a:cubicBezTo>
                  <a:cubicBezTo>
                    <a:pt x="3691" y="3835"/>
                    <a:pt x="3631" y="4656"/>
                    <a:pt x="3631" y="5525"/>
                  </a:cubicBezTo>
                  <a:cubicBezTo>
                    <a:pt x="3631" y="6799"/>
                    <a:pt x="3751" y="8038"/>
                    <a:pt x="3977" y="9038"/>
                  </a:cubicBezTo>
                  <a:cubicBezTo>
                    <a:pt x="3810" y="8990"/>
                    <a:pt x="3643" y="8943"/>
                    <a:pt x="3477" y="8883"/>
                  </a:cubicBezTo>
                  <a:cubicBezTo>
                    <a:pt x="3108" y="7907"/>
                    <a:pt x="2905" y="6740"/>
                    <a:pt x="2905" y="5525"/>
                  </a:cubicBezTo>
                  <a:cubicBezTo>
                    <a:pt x="2905" y="4299"/>
                    <a:pt x="3096" y="3144"/>
                    <a:pt x="3477" y="2156"/>
                  </a:cubicBezTo>
                  <a:cubicBezTo>
                    <a:pt x="3631" y="2096"/>
                    <a:pt x="3798" y="2037"/>
                    <a:pt x="3977" y="2013"/>
                  </a:cubicBezTo>
                  <a:lnTo>
                    <a:pt x="3977" y="2013"/>
                  </a:lnTo>
                  <a:cubicBezTo>
                    <a:pt x="3941" y="2132"/>
                    <a:pt x="3929" y="2251"/>
                    <a:pt x="3893" y="2382"/>
                  </a:cubicBezTo>
                  <a:cubicBezTo>
                    <a:pt x="3881" y="2466"/>
                    <a:pt x="3941" y="2561"/>
                    <a:pt x="4036" y="2573"/>
                  </a:cubicBezTo>
                  <a:lnTo>
                    <a:pt x="4060" y="2573"/>
                  </a:lnTo>
                  <a:cubicBezTo>
                    <a:pt x="4132" y="2573"/>
                    <a:pt x="4215" y="2513"/>
                    <a:pt x="4227" y="2442"/>
                  </a:cubicBezTo>
                  <a:cubicBezTo>
                    <a:pt x="4262" y="2263"/>
                    <a:pt x="4298" y="2096"/>
                    <a:pt x="4334" y="1954"/>
                  </a:cubicBezTo>
                  <a:cubicBezTo>
                    <a:pt x="4572" y="1906"/>
                    <a:pt x="4834" y="1894"/>
                    <a:pt x="5108" y="1894"/>
                  </a:cubicBezTo>
                  <a:close/>
                  <a:moveTo>
                    <a:pt x="6953" y="9050"/>
                  </a:moveTo>
                  <a:cubicBezTo>
                    <a:pt x="7180" y="9716"/>
                    <a:pt x="7739" y="10312"/>
                    <a:pt x="8132" y="10669"/>
                  </a:cubicBezTo>
                  <a:cubicBezTo>
                    <a:pt x="7811" y="10621"/>
                    <a:pt x="7394" y="10550"/>
                    <a:pt x="6918" y="10431"/>
                  </a:cubicBezTo>
                  <a:cubicBezTo>
                    <a:pt x="6227" y="10252"/>
                    <a:pt x="5286" y="9955"/>
                    <a:pt x="4358" y="9431"/>
                  </a:cubicBezTo>
                  <a:lnTo>
                    <a:pt x="4358" y="9431"/>
                  </a:lnTo>
                  <a:cubicBezTo>
                    <a:pt x="4620" y="9466"/>
                    <a:pt x="4870" y="9478"/>
                    <a:pt x="5155" y="9478"/>
                  </a:cubicBezTo>
                  <a:cubicBezTo>
                    <a:pt x="5786" y="9478"/>
                    <a:pt x="6406" y="9323"/>
                    <a:pt x="6953" y="9050"/>
                  </a:cubicBezTo>
                  <a:close/>
                  <a:moveTo>
                    <a:pt x="8668" y="1"/>
                  </a:moveTo>
                  <a:cubicBezTo>
                    <a:pt x="8632" y="1"/>
                    <a:pt x="7906" y="49"/>
                    <a:pt x="6882" y="299"/>
                  </a:cubicBezTo>
                  <a:cubicBezTo>
                    <a:pt x="5941" y="537"/>
                    <a:pt x="4584" y="1001"/>
                    <a:pt x="3405" y="1858"/>
                  </a:cubicBezTo>
                  <a:cubicBezTo>
                    <a:pt x="3072" y="1989"/>
                    <a:pt x="2738" y="2168"/>
                    <a:pt x="2453" y="2406"/>
                  </a:cubicBezTo>
                  <a:cubicBezTo>
                    <a:pt x="1822" y="2918"/>
                    <a:pt x="1369" y="3585"/>
                    <a:pt x="941" y="4228"/>
                  </a:cubicBezTo>
                  <a:cubicBezTo>
                    <a:pt x="655" y="4656"/>
                    <a:pt x="393" y="5061"/>
                    <a:pt x="60" y="5418"/>
                  </a:cubicBezTo>
                  <a:cubicBezTo>
                    <a:pt x="0" y="5478"/>
                    <a:pt x="0" y="5561"/>
                    <a:pt x="60" y="5644"/>
                  </a:cubicBezTo>
                  <a:cubicBezTo>
                    <a:pt x="393" y="6002"/>
                    <a:pt x="655" y="6395"/>
                    <a:pt x="941" y="6835"/>
                  </a:cubicBezTo>
                  <a:cubicBezTo>
                    <a:pt x="1369" y="7466"/>
                    <a:pt x="1822" y="8145"/>
                    <a:pt x="2453" y="8645"/>
                  </a:cubicBezTo>
                  <a:cubicBezTo>
                    <a:pt x="2750" y="8871"/>
                    <a:pt x="3072" y="9062"/>
                    <a:pt x="3405" y="9193"/>
                  </a:cubicBezTo>
                  <a:cubicBezTo>
                    <a:pt x="4584" y="10062"/>
                    <a:pt x="5941" y="10538"/>
                    <a:pt x="6882" y="10764"/>
                  </a:cubicBezTo>
                  <a:cubicBezTo>
                    <a:pt x="7894" y="11014"/>
                    <a:pt x="8632" y="11062"/>
                    <a:pt x="8668" y="11062"/>
                  </a:cubicBezTo>
                  <a:lnTo>
                    <a:pt x="8680" y="11062"/>
                  </a:lnTo>
                  <a:cubicBezTo>
                    <a:pt x="8751" y="11062"/>
                    <a:pt x="8811" y="11014"/>
                    <a:pt x="8823" y="10955"/>
                  </a:cubicBezTo>
                  <a:cubicBezTo>
                    <a:pt x="8858" y="10871"/>
                    <a:pt x="8823" y="10800"/>
                    <a:pt x="8763" y="10776"/>
                  </a:cubicBezTo>
                  <a:cubicBezTo>
                    <a:pt x="8751" y="10752"/>
                    <a:pt x="7549" y="9883"/>
                    <a:pt x="7275" y="8907"/>
                  </a:cubicBezTo>
                  <a:cubicBezTo>
                    <a:pt x="7382" y="8847"/>
                    <a:pt x="7489" y="8776"/>
                    <a:pt x="7596" y="8692"/>
                  </a:cubicBezTo>
                  <a:cubicBezTo>
                    <a:pt x="8263" y="8181"/>
                    <a:pt x="8763" y="7454"/>
                    <a:pt x="9001" y="6645"/>
                  </a:cubicBezTo>
                  <a:cubicBezTo>
                    <a:pt x="9025" y="6609"/>
                    <a:pt x="9049" y="6561"/>
                    <a:pt x="9096" y="6549"/>
                  </a:cubicBezTo>
                  <a:cubicBezTo>
                    <a:pt x="9120" y="6531"/>
                    <a:pt x="9147" y="6523"/>
                    <a:pt x="9172" y="6523"/>
                  </a:cubicBezTo>
                  <a:cubicBezTo>
                    <a:pt x="9198" y="6523"/>
                    <a:pt x="9221" y="6531"/>
                    <a:pt x="9239" y="6549"/>
                  </a:cubicBezTo>
                  <a:lnTo>
                    <a:pt x="10835" y="7228"/>
                  </a:lnTo>
                  <a:cubicBezTo>
                    <a:pt x="10855" y="7240"/>
                    <a:pt x="10878" y="7246"/>
                    <a:pt x="10900" y="7246"/>
                  </a:cubicBezTo>
                  <a:cubicBezTo>
                    <a:pt x="10941" y="7246"/>
                    <a:pt x="10982" y="7227"/>
                    <a:pt x="11013" y="7204"/>
                  </a:cubicBezTo>
                  <a:cubicBezTo>
                    <a:pt x="11061" y="7157"/>
                    <a:pt x="11073" y="7097"/>
                    <a:pt x="11061" y="7038"/>
                  </a:cubicBezTo>
                  <a:lnTo>
                    <a:pt x="10632" y="5740"/>
                  </a:lnTo>
                  <a:cubicBezTo>
                    <a:pt x="10585" y="5597"/>
                    <a:pt x="10585" y="5442"/>
                    <a:pt x="10632" y="5299"/>
                  </a:cubicBezTo>
                  <a:lnTo>
                    <a:pt x="11061" y="4013"/>
                  </a:lnTo>
                  <a:cubicBezTo>
                    <a:pt x="11073" y="3954"/>
                    <a:pt x="11061" y="3882"/>
                    <a:pt x="11013" y="3847"/>
                  </a:cubicBezTo>
                  <a:cubicBezTo>
                    <a:pt x="10983" y="3824"/>
                    <a:pt x="10942" y="3810"/>
                    <a:pt x="10901" y="3810"/>
                  </a:cubicBezTo>
                  <a:cubicBezTo>
                    <a:pt x="10878" y="3810"/>
                    <a:pt x="10856" y="3814"/>
                    <a:pt x="10835" y="3823"/>
                  </a:cubicBezTo>
                  <a:lnTo>
                    <a:pt x="9239" y="4513"/>
                  </a:lnTo>
                  <a:cubicBezTo>
                    <a:pt x="9221" y="4519"/>
                    <a:pt x="9198" y="4522"/>
                    <a:pt x="9172" y="4522"/>
                  </a:cubicBezTo>
                  <a:cubicBezTo>
                    <a:pt x="9147" y="4522"/>
                    <a:pt x="9120" y="4519"/>
                    <a:pt x="9096" y="4513"/>
                  </a:cubicBezTo>
                  <a:cubicBezTo>
                    <a:pt x="9049" y="4490"/>
                    <a:pt x="9025" y="4454"/>
                    <a:pt x="9001" y="4406"/>
                  </a:cubicBezTo>
                  <a:cubicBezTo>
                    <a:pt x="8763" y="3597"/>
                    <a:pt x="8263" y="2870"/>
                    <a:pt x="7596" y="2370"/>
                  </a:cubicBezTo>
                  <a:lnTo>
                    <a:pt x="7275" y="2144"/>
                  </a:lnTo>
                  <a:cubicBezTo>
                    <a:pt x="7561" y="1192"/>
                    <a:pt x="8751" y="299"/>
                    <a:pt x="8763" y="287"/>
                  </a:cubicBezTo>
                  <a:cubicBezTo>
                    <a:pt x="8823" y="239"/>
                    <a:pt x="8846" y="168"/>
                    <a:pt x="8823" y="108"/>
                  </a:cubicBezTo>
                  <a:cubicBezTo>
                    <a:pt x="8799" y="25"/>
                    <a:pt x="8739" y="1"/>
                    <a:pt x="866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31" name="Google Shape;11972;p81">
              <a:extLst>
                <a:ext uri="{FF2B5EF4-FFF2-40B4-BE49-F238E27FC236}">
                  <a16:creationId xmlns:a16="http://schemas.microsoft.com/office/drawing/2014/main" id="{B03D96D5-223E-8661-EC02-7E1783E4B889}"/>
                </a:ext>
              </a:extLst>
            </p:cNvPr>
            <p:cNvSpPr/>
            <p:nvPr/>
          </p:nvSpPr>
          <p:spPr>
            <a:xfrm>
              <a:off x="4738157" y="2573938"/>
              <a:ext cx="38144" cy="38112"/>
            </a:xfrm>
            <a:custGeom>
              <a:avLst/>
              <a:gdLst/>
              <a:ahLst/>
              <a:cxnLst/>
              <a:rect l="l" t="t" r="r" b="b"/>
              <a:pathLst>
                <a:path w="1192" h="1191" extrusionOk="0">
                  <a:moveTo>
                    <a:pt x="596" y="346"/>
                  </a:moveTo>
                  <a:cubicBezTo>
                    <a:pt x="751" y="346"/>
                    <a:pt x="870" y="465"/>
                    <a:pt x="870" y="607"/>
                  </a:cubicBezTo>
                  <a:cubicBezTo>
                    <a:pt x="870" y="762"/>
                    <a:pt x="751" y="881"/>
                    <a:pt x="596" y="881"/>
                  </a:cubicBezTo>
                  <a:cubicBezTo>
                    <a:pt x="453" y="881"/>
                    <a:pt x="334" y="762"/>
                    <a:pt x="334" y="607"/>
                  </a:cubicBezTo>
                  <a:cubicBezTo>
                    <a:pt x="334" y="465"/>
                    <a:pt x="453" y="346"/>
                    <a:pt x="596" y="346"/>
                  </a:cubicBezTo>
                  <a:close/>
                  <a:moveTo>
                    <a:pt x="596" y="0"/>
                  </a:moveTo>
                  <a:cubicBezTo>
                    <a:pt x="274" y="0"/>
                    <a:pt x="1" y="274"/>
                    <a:pt x="1" y="596"/>
                  </a:cubicBezTo>
                  <a:cubicBezTo>
                    <a:pt x="1" y="929"/>
                    <a:pt x="274" y="1191"/>
                    <a:pt x="596" y="1191"/>
                  </a:cubicBezTo>
                  <a:cubicBezTo>
                    <a:pt x="929" y="1191"/>
                    <a:pt x="1191" y="929"/>
                    <a:pt x="1191" y="596"/>
                  </a:cubicBezTo>
                  <a:cubicBezTo>
                    <a:pt x="1191" y="274"/>
                    <a:pt x="929" y="0"/>
                    <a:pt x="596"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132" name="Google Shape;11973;p81">
            <a:extLst>
              <a:ext uri="{FF2B5EF4-FFF2-40B4-BE49-F238E27FC236}">
                <a16:creationId xmlns:a16="http://schemas.microsoft.com/office/drawing/2014/main" id="{4C5EA852-3687-04E0-158E-B96BDA83CDB9}"/>
              </a:ext>
            </a:extLst>
          </p:cNvPr>
          <p:cNvSpPr/>
          <p:nvPr/>
        </p:nvSpPr>
        <p:spPr>
          <a:xfrm>
            <a:off x="11564064" y="5001588"/>
            <a:ext cx="663040" cy="709440"/>
          </a:xfrm>
          <a:custGeom>
            <a:avLst/>
            <a:gdLst/>
            <a:ahLst/>
            <a:cxnLst/>
            <a:rect l="l" t="t" r="r" b="b"/>
            <a:pathLst>
              <a:path w="10360" h="11085" extrusionOk="0">
                <a:moveTo>
                  <a:pt x="6395" y="5179"/>
                </a:moveTo>
                <a:cubicBezTo>
                  <a:pt x="6490" y="5179"/>
                  <a:pt x="6573" y="5251"/>
                  <a:pt x="6573" y="5358"/>
                </a:cubicBezTo>
                <a:cubicBezTo>
                  <a:pt x="6573" y="5453"/>
                  <a:pt x="6490" y="5536"/>
                  <a:pt x="6395" y="5536"/>
                </a:cubicBezTo>
                <a:lnTo>
                  <a:pt x="6216" y="5536"/>
                </a:lnTo>
                <a:cubicBezTo>
                  <a:pt x="6121" y="5536"/>
                  <a:pt x="6037" y="5441"/>
                  <a:pt x="6037" y="5358"/>
                </a:cubicBezTo>
                <a:cubicBezTo>
                  <a:pt x="6037" y="5263"/>
                  <a:pt x="6133" y="5179"/>
                  <a:pt x="6216" y="5179"/>
                </a:cubicBezTo>
                <a:close/>
                <a:moveTo>
                  <a:pt x="4132" y="5191"/>
                </a:moveTo>
                <a:cubicBezTo>
                  <a:pt x="4239" y="5191"/>
                  <a:pt x="4311" y="5274"/>
                  <a:pt x="4311" y="5370"/>
                </a:cubicBezTo>
                <a:cubicBezTo>
                  <a:pt x="4311" y="5477"/>
                  <a:pt x="4228" y="5548"/>
                  <a:pt x="4132" y="5548"/>
                </a:cubicBezTo>
                <a:lnTo>
                  <a:pt x="3954" y="5548"/>
                </a:lnTo>
                <a:cubicBezTo>
                  <a:pt x="3847" y="5548"/>
                  <a:pt x="3775" y="5453"/>
                  <a:pt x="3775" y="5370"/>
                </a:cubicBezTo>
                <a:cubicBezTo>
                  <a:pt x="3775" y="5274"/>
                  <a:pt x="3870" y="5191"/>
                  <a:pt x="3954" y="5191"/>
                </a:cubicBezTo>
                <a:close/>
                <a:moveTo>
                  <a:pt x="9776" y="4727"/>
                </a:moveTo>
                <a:lnTo>
                  <a:pt x="9776" y="4727"/>
                </a:lnTo>
                <a:cubicBezTo>
                  <a:pt x="9943" y="4917"/>
                  <a:pt x="10038" y="5179"/>
                  <a:pt x="10038" y="5453"/>
                </a:cubicBezTo>
                <a:cubicBezTo>
                  <a:pt x="10038" y="6084"/>
                  <a:pt x="9538" y="6584"/>
                  <a:pt x="8907" y="6584"/>
                </a:cubicBezTo>
                <a:lnTo>
                  <a:pt x="6633" y="6584"/>
                </a:lnTo>
                <a:cubicBezTo>
                  <a:pt x="6525" y="6441"/>
                  <a:pt x="6454" y="6263"/>
                  <a:pt x="6418" y="6072"/>
                </a:cubicBezTo>
                <a:lnTo>
                  <a:pt x="6418" y="6072"/>
                </a:lnTo>
                <a:lnTo>
                  <a:pt x="8716" y="6167"/>
                </a:lnTo>
                <a:cubicBezTo>
                  <a:pt x="8744" y="6170"/>
                  <a:pt x="8771" y="6171"/>
                  <a:pt x="8798" y="6171"/>
                </a:cubicBezTo>
                <a:cubicBezTo>
                  <a:pt x="9066" y="6171"/>
                  <a:pt x="9318" y="6064"/>
                  <a:pt x="9502" y="5870"/>
                </a:cubicBezTo>
                <a:cubicBezTo>
                  <a:pt x="9716" y="5667"/>
                  <a:pt x="9835" y="5394"/>
                  <a:pt x="9835" y="5096"/>
                </a:cubicBezTo>
                <a:cubicBezTo>
                  <a:pt x="9835" y="4965"/>
                  <a:pt x="9800" y="4846"/>
                  <a:pt x="9776" y="4727"/>
                </a:cubicBezTo>
                <a:close/>
                <a:moveTo>
                  <a:pt x="3966" y="6763"/>
                </a:moveTo>
                <a:lnTo>
                  <a:pt x="3966" y="7441"/>
                </a:lnTo>
                <a:lnTo>
                  <a:pt x="3978" y="7441"/>
                </a:lnTo>
                <a:cubicBezTo>
                  <a:pt x="3585" y="7775"/>
                  <a:pt x="3096" y="7977"/>
                  <a:pt x="2573" y="7977"/>
                </a:cubicBezTo>
                <a:lnTo>
                  <a:pt x="2049" y="7977"/>
                </a:lnTo>
                <a:cubicBezTo>
                  <a:pt x="1846" y="7977"/>
                  <a:pt x="1632" y="8037"/>
                  <a:pt x="1465" y="8156"/>
                </a:cubicBezTo>
                <a:cubicBezTo>
                  <a:pt x="1656" y="7822"/>
                  <a:pt x="1989" y="7596"/>
                  <a:pt x="2394" y="7596"/>
                </a:cubicBezTo>
                <a:cubicBezTo>
                  <a:pt x="3049" y="7596"/>
                  <a:pt x="3632" y="7275"/>
                  <a:pt x="3966" y="6763"/>
                </a:cubicBezTo>
                <a:close/>
                <a:moveTo>
                  <a:pt x="5132" y="357"/>
                </a:moveTo>
                <a:cubicBezTo>
                  <a:pt x="5621" y="357"/>
                  <a:pt x="6085" y="560"/>
                  <a:pt x="6406" y="917"/>
                </a:cubicBezTo>
                <a:cubicBezTo>
                  <a:pt x="6740" y="1274"/>
                  <a:pt x="6906" y="1762"/>
                  <a:pt x="6847" y="2238"/>
                </a:cubicBezTo>
                <a:lnTo>
                  <a:pt x="6573" y="4941"/>
                </a:lnTo>
                <a:cubicBezTo>
                  <a:pt x="6502" y="4905"/>
                  <a:pt x="6430" y="4882"/>
                  <a:pt x="6347" y="4882"/>
                </a:cubicBezTo>
                <a:lnTo>
                  <a:pt x="6168" y="4882"/>
                </a:lnTo>
                <a:cubicBezTo>
                  <a:pt x="5894" y="4882"/>
                  <a:pt x="5668" y="5096"/>
                  <a:pt x="5668" y="5382"/>
                </a:cubicBezTo>
                <a:cubicBezTo>
                  <a:pt x="5668" y="5608"/>
                  <a:pt x="5811" y="5798"/>
                  <a:pt x="6025" y="5870"/>
                </a:cubicBezTo>
                <a:cubicBezTo>
                  <a:pt x="6133" y="6822"/>
                  <a:pt x="6954" y="7596"/>
                  <a:pt x="7942" y="7596"/>
                </a:cubicBezTo>
                <a:cubicBezTo>
                  <a:pt x="8347" y="7596"/>
                  <a:pt x="8692" y="7822"/>
                  <a:pt x="8871" y="8156"/>
                </a:cubicBezTo>
                <a:cubicBezTo>
                  <a:pt x="8704" y="8049"/>
                  <a:pt x="8514" y="7977"/>
                  <a:pt x="8288" y="7977"/>
                </a:cubicBezTo>
                <a:lnTo>
                  <a:pt x="7764" y="7977"/>
                </a:lnTo>
                <a:cubicBezTo>
                  <a:pt x="7240" y="7977"/>
                  <a:pt x="6752" y="7775"/>
                  <a:pt x="6371" y="7441"/>
                </a:cubicBezTo>
                <a:lnTo>
                  <a:pt x="6371" y="7275"/>
                </a:lnTo>
                <a:cubicBezTo>
                  <a:pt x="6371" y="7179"/>
                  <a:pt x="6287" y="7108"/>
                  <a:pt x="6204" y="7108"/>
                </a:cubicBezTo>
                <a:cubicBezTo>
                  <a:pt x="6121" y="7108"/>
                  <a:pt x="6037" y="7179"/>
                  <a:pt x="6037" y="7275"/>
                </a:cubicBezTo>
                <a:lnTo>
                  <a:pt x="6037" y="9704"/>
                </a:lnTo>
                <a:cubicBezTo>
                  <a:pt x="6037" y="10180"/>
                  <a:pt x="6395" y="10573"/>
                  <a:pt x="6871" y="10632"/>
                </a:cubicBezTo>
                <a:cubicBezTo>
                  <a:pt x="6906" y="10644"/>
                  <a:pt x="6945" y="10650"/>
                  <a:pt x="6984" y="10650"/>
                </a:cubicBezTo>
                <a:cubicBezTo>
                  <a:pt x="7023" y="10650"/>
                  <a:pt x="7061" y="10644"/>
                  <a:pt x="7097" y="10632"/>
                </a:cubicBezTo>
                <a:lnTo>
                  <a:pt x="7097" y="10632"/>
                </a:lnTo>
                <a:cubicBezTo>
                  <a:pt x="6966" y="10716"/>
                  <a:pt x="6799" y="10751"/>
                  <a:pt x="6621" y="10751"/>
                </a:cubicBezTo>
                <a:cubicBezTo>
                  <a:pt x="6085" y="10751"/>
                  <a:pt x="5656" y="10323"/>
                  <a:pt x="5656" y="9787"/>
                </a:cubicBezTo>
                <a:lnTo>
                  <a:pt x="5656" y="7608"/>
                </a:lnTo>
                <a:cubicBezTo>
                  <a:pt x="5656" y="7334"/>
                  <a:pt x="5430" y="7108"/>
                  <a:pt x="5144" y="7108"/>
                </a:cubicBezTo>
                <a:cubicBezTo>
                  <a:pt x="4859" y="7108"/>
                  <a:pt x="4644" y="7334"/>
                  <a:pt x="4644" y="7608"/>
                </a:cubicBezTo>
                <a:lnTo>
                  <a:pt x="4644" y="9787"/>
                </a:lnTo>
                <a:cubicBezTo>
                  <a:pt x="4644" y="10323"/>
                  <a:pt x="4204" y="10751"/>
                  <a:pt x="3668" y="10751"/>
                </a:cubicBezTo>
                <a:cubicBezTo>
                  <a:pt x="3513" y="10751"/>
                  <a:pt x="3347" y="10716"/>
                  <a:pt x="3192" y="10632"/>
                </a:cubicBezTo>
                <a:lnTo>
                  <a:pt x="3192" y="10632"/>
                </a:lnTo>
                <a:cubicBezTo>
                  <a:pt x="3233" y="10644"/>
                  <a:pt x="3272" y="10650"/>
                  <a:pt x="3309" y="10650"/>
                </a:cubicBezTo>
                <a:cubicBezTo>
                  <a:pt x="3347" y="10650"/>
                  <a:pt x="3382" y="10644"/>
                  <a:pt x="3418" y="10632"/>
                </a:cubicBezTo>
                <a:cubicBezTo>
                  <a:pt x="3894" y="10573"/>
                  <a:pt x="4251" y="10180"/>
                  <a:pt x="4251" y="9704"/>
                </a:cubicBezTo>
                <a:lnTo>
                  <a:pt x="4251" y="5858"/>
                </a:lnTo>
                <a:cubicBezTo>
                  <a:pt x="4466" y="5786"/>
                  <a:pt x="4597" y="5608"/>
                  <a:pt x="4597" y="5382"/>
                </a:cubicBezTo>
                <a:cubicBezTo>
                  <a:pt x="4597" y="5096"/>
                  <a:pt x="4370" y="4882"/>
                  <a:pt x="4085" y="4882"/>
                </a:cubicBezTo>
                <a:lnTo>
                  <a:pt x="3906" y="4882"/>
                </a:lnTo>
                <a:cubicBezTo>
                  <a:pt x="3823" y="4882"/>
                  <a:pt x="3751" y="4893"/>
                  <a:pt x="3692" y="4941"/>
                </a:cubicBezTo>
                <a:lnTo>
                  <a:pt x="3418" y="2238"/>
                </a:lnTo>
                <a:cubicBezTo>
                  <a:pt x="3370" y="1762"/>
                  <a:pt x="3525" y="1274"/>
                  <a:pt x="3847" y="917"/>
                </a:cubicBezTo>
                <a:cubicBezTo>
                  <a:pt x="4180" y="560"/>
                  <a:pt x="4644" y="357"/>
                  <a:pt x="5132" y="357"/>
                </a:cubicBezTo>
                <a:close/>
                <a:moveTo>
                  <a:pt x="5180" y="0"/>
                </a:moveTo>
                <a:cubicBezTo>
                  <a:pt x="4597" y="0"/>
                  <a:pt x="4049" y="238"/>
                  <a:pt x="3656" y="667"/>
                </a:cubicBezTo>
                <a:cubicBezTo>
                  <a:pt x="3275" y="1095"/>
                  <a:pt x="3073" y="1667"/>
                  <a:pt x="3132" y="2238"/>
                </a:cubicBezTo>
                <a:lnTo>
                  <a:pt x="3454" y="5370"/>
                </a:lnTo>
                <a:cubicBezTo>
                  <a:pt x="3454" y="5513"/>
                  <a:pt x="3525" y="5667"/>
                  <a:pt x="3644" y="5751"/>
                </a:cubicBezTo>
                <a:lnTo>
                  <a:pt x="1620" y="5846"/>
                </a:lnTo>
                <a:cubicBezTo>
                  <a:pt x="1605" y="5847"/>
                  <a:pt x="1590" y="5847"/>
                  <a:pt x="1575" y="5847"/>
                </a:cubicBezTo>
                <a:cubicBezTo>
                  <a:pt x="1379" y="5847"/>
                  <a:pt x="1205" y="5775"/>
                  <a:pt x="1072" y="5632"/>
                </a:cubicBezTo>
                <a:cubicBezTo>
                  <a:pt x="918" y="5489"/>
                  <a:pt x="834" y="5298"/>
                  <a:pt x="834" y="5096"/>
                </a:cubicBezTo>
                <a:cubicBezTo>
                  <a:pt x="834" y="4667"/>
                  <a:pt x="1191" y="4310"/>
                  <a:pt x="1620" y="4310"/>
                </a:cubicBezTo>
                <a:lnTo>
                  <a:pt x="1703" y="4310"/>
                </a:lnTo>
                <a:cubicBezTo>
                  <a:pt x="2084" y="4310"/>
                  <a:pt x="2394" y="4001"/>
                  <a:pt x="2394" y="3631"/>
                </a:cubicBezTo>
                <a:cubicBezTo>
                  <a:pt x="2394" y="3536"/>
                  <a:pt x="2323" y="3465"/>
                  <a:pt x="2227" y="3465"/>
                </a:cubicBezTo>
                <a:cubicBezTo>
                  <a:pt x="2144" y="3465"/>
                  <a:pt x="2061" y="3536"/>
                  <a:pt x="2061" y="3631"/>
                </a:cubicBezTo>
                <a:cubicBezTo>
                  <a:pt x="2061" y="3822"/>
                  <a:pt x="1906" y="3989"/>
                  <a:pt x="1703" y="3989"/>
                </a:cubicBezTo>
                <a:lnTo>
                  <a:pt x="1453" y="3989"/>
                </a:lnTo>
                <a:cubicBezTo>
                  <a:pt x="656" y="3989"/>
                  <a:pt x="1" y="4643"/>
                  <a:pt x="1" y="5441"/>
                </a:cubicBezTo>
                <a:cubicBezTo>
                  <a:pt x="1" y="6251"/>
                  <a:pt x="656" y="6906"/>
                  <a:pt x="1453" y="6906"/>
                </a:cubicBezTo>
                <a:lnTo>
                  <a:pt x="2585" y="6906"/>
                </a:lnTo>
                <a:cubicBezTo>
                  <a:pt x="2680" y="6906"/>
                  <a:pt x="2751" y="6822"/>
                  <a:pt x="2751" y="6739"/>
                </a:cubicBezTo>
                <a:cubicBezTo>
                  <a:pt x="2751" y="6644"/>
                  <a:pt x="2680" y="6572"/>
                  <a:pt x="2585" y="6572"/>
                </a:cubicBezTo>
                <a:lnTo>
                  <a:pt x="1453" y="6572"/>
                </a:lnTo>
                <a:cubicBezTo>
                  <a:pt x="834" y="6572"/>
                  <a:pt x="322" y="6072"/>
                  <a:pt x="322" y="5441"/>
                </a:cubicBezTo>
                <a:cubicBezTo>
                  <a:pt x="322" y="5155"/>
                  <a:pt x="429" y="4917"/>
                  <a:pt x="596" y="4715"/>
                </a:cubicBezTo>
                <a:lnTo>
                  <a:pt x="596" y="4715"/>
                </a:lnTo>
                <a:cubicBezTo>
                  <a:pt x="549" y="4834"/>
                  <a:pt x="537" y="4965"/>
                  <a:pt x="537" y="5084"/>
                </a:cubicBezTo>
                <a:cubicBezTo>
                  <a:pt x="537" y="5382"/>
                  <a:pt x="656" y="5655"/>
                  <a:pt x="858" y="5858"/>
                </a:cubicBezTo>
                <a:cubicBezTo>
                  <a:pt x="1062" y="6050"/>
                  <a:pt x="1319" y="6156"/>
                  <a:pt x="1599" y="6156"/>
                </a:cubicBezTo>
                <a:cubicBezTo>
                  <a:pt x="1614" y="6156"/>
                  <a:pt x="1629" y="6156"/>
                  <a:pt x="1644" y="6156"/>
                </a:cubicBezTo>
                <a:lnTo>
                  <a:pt x="3954" y="6048"/>
                </a:lnTo>
                <a:lnTo>
                  <a:pt x="3954" y="6048"/>
                </a:lnTo>
                <a:cubicBezTo>
                  <a:pt x="3906" y="6251"/>
                  <a:pt x="3835" y="6406"/>
                  <a:pt x="3728" y="6572"/>
                </a:cubicBezTo>
                <a:lnTo>
                  <a:pt x="3299" y="6572"/>
                </a:lnTo>
                <a:cubicBezTo>
                  <a:pt x="3216" y="6572"/>
                  <a:pt x="3132" y="6644"/>
                  <a:pt x="3132" y="6739"/>
                </a:cubicBezTo>
                <a:cubicBezTo>
                  <a:pt x="3132" y="6822"/>
                  <a:pt x="3216" y="6906"/>
                  <a:pt x="3299" y="6906"/>
                </a:cubicBezTo>
                <a:lnTo>
                  <a:pt x="3454" y="6906"/>
                </a:lnTo>
                <a:cubicBezTo>
                  <a:pt x="3180" y="7120"/>
                  <a:pt x="2823" y="7275"/>
                  <a:pt x="2442" y="7275"/>
                </a:cubicBezTo>
                <a:cubicBezTo>
                  <a:pt x="1680" y="7275"/>
                  <a:pt x="1072" y="7882"/>
                  <a:pt x="1072" y="8644"/>
                </a:cubicBezTo>
                <a:lnTo>
                  <a:pt x="1072" y="8989"/>
                </a:lnTo>
                <a:cubicBezTo>
                  <a:pt x="1072" y="9180"/>
                  <a:pt x="906" y="9346"/>
                  <a:pt x="715" y="9346"/>
                </a:cubicBezTo>
                <a:cubicBezTo>
                  <a:pt x="620" y="9346"/>
                  <a:pt x="549" y="9418"/>
                  <a:pt x="549" y="9501"/>
                </a:cubicBezTo>
                <a:cubicBezTo>
                  <a:pt x="549" y="9596"/>
                  <a:pt x="620" y="9668"/>
                  <a:pt x="715" y="9668"/>
                </a:cubicBezTo>
                <a:cubicBezTo>
                  <a:pt x="1084" y="9668"/>
                  <a:pt x="1394" y="9358"/>
                  <a:pt x="1394" y="8989"/>
                </a:cubicBezTo>
                <a:cubicBezTo>
                  <a:pt x="1394" y="8596"/>
                  <a:pt x="1703" y="8287"/>
                  <a:pt x="2096" y="8287"/>
                </a:cubicBezTo>
                <a:lnTo>
                  <a:pt x="2620" y="8287"/>
                </a:lnTo>
                <a:cubicBezTo>
                  <a:pt x="3120" y="8287"/>
                  <a:pt x="3608" y="8132"/>
                  <a:pt x="4013" y="7834"/>
                </a:cubicBezTo>
                <a:lnTo>
                  <a:pt x="4013" y="9680"/>
                </a:lnTo>
                <a:cubicBezTo>
                  <a:pt x="4013" y="10001"/>
                  <a:pt x="3775" y="10263"/>
                  <a:pt x="3466" y="10299"/>
                </a:cubicBezTo>
                <a:cubicBezTo>
                  <a:pt x="3448" y="10300"/>
                  <a:pt x="3430" y="10301"/>
                  <a:pt x="3413" y="10301"/>
                </a:cubicBezTo>
                <a:cubicBezTo>
                  <a:pt x="3254" y="10301"/>
                  <a:pt x="3107" y="10251"/>
                  <a:pt x="2989" y="10144"/>
                </a:cubicBezTo>
                <a:cubicBezTo>
                  <a:pt x="2858" y="10025"/>
                  <a:pt x="2775" y="9858"/>
                  <a:pt x="2775" y="9680"/>
                </a:cubicBezTo>
                <a:lnTo>
                  <a:pt x="2775" y="9525"/>
                </a:lnTo>
                <a:cubicBezTo>
                  <a:pt x="2775" y="9049"/>
                  <a:pt x="2394" y="8668"/>
                  <a:pt x="1930" y="8668"/>
                </a:cubicBezTo>
                <a:cubicBezTo>
                  <a:pt x="1846" y="8668"/>
                  <a:pt x="1763" y="8751"/>
                  <a:pt x="1763" y="8834"/>
                </a:cubicBezTo>
                <a:cubicBezTo>
                  <a:pt x="1763" y="8930"/>
                  <a:pt x="1846" y="9001"/>
                  <a:pt x="1930" y="9001"/>
                </a:cubicBezTo>
                <a:cubicBezTo>
                  <a:pt x="2227" y="9001"/>
                  <a:pt x="2465" y="9239"/>
                  <a:pt x="2465" y="9537"/>
                </a:cubicBezTo>
                <a:lnTo>
                  <a:pt x="2465" y="9787"/>
                </a:lnTo>
                <a:cubicBezTo>
                  <a:pt x="2465" y="10501"/>
                  <a:pt x="3049" y="11085"/>
                  <a:pt x="3763" y="11085"/>
                </a:cubicBezTo>
                <a:cubicBezTo>
                  <a:pt x="4478" y="11085"/>
                  <a:pt x="5061" y="10501"/>
                  <a:pt x="5061" y="9787"/>
                </a:cubicBezTo>
                <a:lnTo>
                  <a:pt x="5061" y="7620"/>
                </a:lnTo>
                <a:cubicBezTo>
                  <a:pt x="5061" y="7513"/>
                  <a:pt x="5144" y="7441"/>
                  <a:pt x="5240" y="7441"/>
                </a:cubicBezTo>
                <a:cubicBezTo>
                  <a:pt x="5323" y="7441"/>
                  <a:pt x="5418" y="7525"/>
                  <a:pt x="5418" y="7620"/>
                </a:cubicBezTo>
                <a:lnTo>
                  <a:pt x="5418" y="9787"/>
                </a:lnTo>
                <a:cubicBezTo>
                  <a:pt x="5418" y="10501"/>
                  <a:pt x="5990" y="11085"/>
                  <a:pt x="6704" y="11085"/>
                </a:cubicBezTo>
                <a:cubicBezTo>
                  <a:pt x="7418" y="11085"/>
                  <a:pt x="8002" y="10501"/>
                  <a:pt x="8002" y="9787"/>
                </a:cubicBezTo>
                <a:lnTo>
                  <a:pt x="8002" y="9525"/>
                </a:lnTo>
                <a:cubicBezTo>
                  <a:pt x="8002" y="9227"/>
                  <a:pt x="8240" y="8989"/>
                  <a:pt x="8538" y="8989"/>
                </a:cubicBezTo>
                <a:cubicBezTo>
                  <a:pt x="8633" y="8989"/>
                  <a:pt x="8704" y="8906"/>
                  <a:pt x="8704" y="8823"/>
                </a:cubicBezTo>
                <a:cubicBezTo>
                  <a:pt x="8704" y="8727"/>
                  <a:pt x="8633" y="8656"/>
                  <a:pt x="8538" y="8656"/>
                </a:cubicBezTo>
                <a:cubicBezTo>
                  <a:pt x="8061" y="8656"/>
                  <a:pt x="7692" y="9037"/>
                  <a:pt x="7692" y="9501"/>
                </a:cubicBezTo>
                <a:lnTo>
                  <a:pt x="7692" y="9668"/>
                </a:lnTo>
                <a:cubicBezTo>
                  <a:pt x="7692" y="9846"/>
                  <a:pt x="7621" y="10013"/>
                  <a:pt x="7478" y="10132"/>
                </a:cubicBezTo>
                <a:cubicBezTo>
                  <a:pt x="7372" y="10228"/>
                  <a:pt x="7236" y="10285"/>
                  <a:pt x="7100" y="10285"/>
                </a:cubicBezTo>
                <a:cubicBezTo>
                  <a:pt x="7067" y="10285"/>
                  <a:pt x="7034" y="10282"/>
                  <a:pt x="7002" y="10275"/>
                </a:cubicBezTo>
                <a:cubicBezTo>
                  <a:pt x="6692" y="10251"/>
                  <a:pt x="6454" y="9977"/>
                  <a:pt x="6454" y="9668"/>
                </a:cubicBezTo>
                <a:lnTo>
                  <a:pt x="6454" y="7822"/>
                </a:lnTo>
                <a:cubicBezTo>
                  <a:pt x="6859" y="8108"/>
                  <a:pt x="7347" y="8275"/>
                  <a:pt x="7859" y="8275"/>
                </a:cubicBezTo>
                <a:lnTo>
                  <a:pt x="8371" y="8275"/>
                </a:lnTo>
                <a:cubicBezTo>
                  <a:pt x="8764" y="8275"/>
                  <a:pt x="9073" y="8584"/>
                  <a:pt x="9073" y="8965"/>
                </a:cubicBezTo>
                <a:cubicBezTo>
                  <a:pt x="9073" y="9334"/>
                  <a:pt x="9383" y="9656"/>
                  <a:pt x="9764" y="9656"/>
                </a:cubicBezTo>
                <a:cubicBezTo>
                  <a:pt x="9847" y="9656"/>
                  <a:pt x="9919" y="9585"/>
                  <a:pt x="9919" y="9489"/>
                </a:cubicBezTo>
                <a:cubicBezTo>
                  <a:pt x="9919" y="9394"/>
                  <a:pt x="9847" y="9323"/>
                  <a:pt x="9764" y="9323"/>
                </a:cubicBezTo>
                <a:cubicBezTo>
                  <a:pt x="9562" y="9323"/>
                  <a:pt x="9407" y="9156"/>
                  <a:pt x="9407" y="8965"/>
                </a:cubicBezTo>
                <a:lnTo>
                  <a:pt x="9407" y="8620"/>
                </a:lnTo>
                <a:cubicBezTo>
                  <a:pt x="9407" y="7870"/>
                  <a:pt x="8788" y="7251"/>
                  <a:pt x="8038" y="7251"/>
                </a:cubicBezTo>
                <a:cubicBezTo>
                  <a:pt x="7645" y="7251"/>
                  <a:pt x="7287" y="7120"/>
                  <a:pt x="7026" y="6882"/>
                </a:cubicBezTo>
                <a:lnTo>
                  <a:pt x="8990" y="6882"/>
                </a:lnTo>
                <a:cubicBezTo>
                  <a:pt x="9003" y="6882"/>
                  <a:pt x="9015" y="6882"/>
                  <a:pt x="9028" y="6882"/>
                </a:cubicBezTo>
                <a:cubicBezTo>
                  <a:pt x="9727" y="6882"/>
                  <a:pt x="10359" y="6236"/>
                  <a:pt x="10359" y="5441"/>
                </a:cubicBezTo>
                <a:cubicBezTo>
                  <a:pt x="10359" y="4643"/>
                  <a:pt x="9704" y="3989"/>
                  <a:pt x="8895" y="3989"/>
                </a:cubicBezTo>
                <a:lnTo>
                  <a:pt x="8645" y="3989"/>
                </a:lnTo>
                <a:cubicBezTo>
                  <a:pt x="8454" y="3989"/>
                  <a:pt x="8288" y="3822"/>
                  <a:pt x="8288" y="3631"/>
                </a:cubicBezTo>
                <a:cubicBezTo>
                  <a:pt x="8288" y="3536"/>
                  <a:pt x="8216" y="3465"/>
                  <a:pt x="8121" y="3465"/>
                </a:cubicBezTo>
                <a:cubicBezTo>
                  <a:pt x="8038" y="3465"/>
                  <a:pt x="7966" y="3536"/>
                  <a:pt x="7966" y="3631"/>
                </a:cubicBezTo>
                <a:cubicBezTo>
                  <a:pt x="7966" y="4001"/>
                  <a:pt x="8276" y="4310"/>
                  <a:pt x="8645" y="4310"/>
                </a:cubicBezTo>
                <a:lnTo>
                  <a:pt x="8728" y="4310"/>
                </a:lnTo>
                <a:cubicBezTo>
                  <a:pt x="9169" y="4310"/>
                  <a:pt x="9526" y="4667"/>
                  <a:pt x="9526" y="5096"/>
                </a:cubicBezTo>
                <a:cubicBezTo>
                  <a:pt x="9526" y="5310"/>
                  <a:pt x="9431" y="5501"/>
                  <a:pt x="9288" y="5632"/>
                </a:cubicBezTo>
                <a:cubicBezTo>
                  <a:pt x="9144" y="5775"/>
                  <a:pt x="8969" y="5847"/>
                  <a:pt x="8774" y="5847"/>
                </a:cubicBezTo>
                <a:cubicBezTo>
                  <a:pt x="8759" y="5847"/>
                  <a:pt x="8743" y="5847"/>
                  <a:pt x="8728" y="5846"/>
                </a:cubicBezTo>
                <a:lnTo>
                  <a:pt x="6716" y="5751"/>
                </a:lnTo>
                <a:cubicBezTo>
                  <a:pt x="6823" y="5667"/>
                  <a:pt x="6895" y="5536"/>
                  <a:pt x="6906" y="5370"/>
                </a:cubicBezTo>
                <a:lnTo>
                  <a:pt x="7216" y="2238"/>
                </a:lnTo>
                <a:cubicBezTo>
                  <a:pt x="7276" y="1667"/>
                  <a:pt x="7085" y="1095"/>
                  <a:pt x="6692" y="667"/>
                </a:cubicBezTo>
                <a:cubicBezTo>
                  <a:pt x="6311" y="238"/>
                  <a:pt x="5752" y="0"/>
                  <a:pt x="5180"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33" name="Google Shape;11974;p81">
            <a:extLst>
              <a:ext uri="{FF2B5EF4-FFF2-40B4-BE49-F238E27FC236}">
                <a16:creationId xmlns:a16="http://schemas.microsoft.com/office/drawing/2014/main" id="{22905ED6-FEFF-FFC5-295B-5F0AA361A282}"/>
              </a:ext>
            </a:extLst>
          </p:cNvPr>
          <p:cNvSpPr/>
          <p:nvPr/>
        </p:nvSpPr>
        <p:spPr>
          <a:xfrm>
            <a:off x="6047968" y="5079476"/>
            <a:ext cx="711040" cy="631552"/>
          </a:xfrm>
          <a:custGeom>
            <a:avLst/>
            <a:gdLst/>
            <a:ahLst/>
            <a:cxnLst/>
            <a:rect l="l" t="t" r="r" b="b"/>
            <a:pathLst>
              <a:path w="11110" h="9868" extrusionOk="0">
                <a:moveTo>
                  <a:pt x="3096" y="1307"/>
                </a:moveTo>
                <a:cubicBezTo>
                  <a:pt x="3144" y="1367"/>
                  <a:pt x="3191" y="1426"/>
                  <a:pt x="3263" y="1474"/>
                </a:cubicBezTo>
                <a:cubicBezTo>
                  <a:pt x="3334" y="1521"/>
                  <a:pt x="3430" y="1533"/>
                  <a:pt x="3525" y="1533"/>
                </a:cubicBezTo>
                <a:cubicBezTo>
                  <a:pt x="3668" y="1533"/>
                  <a:pt x="3811" y="1498"/>
                  <a:pt x="3989" y="1426"/>
                </a:cubicBezTo>
                <a:lnTo>
                  <a:pt x="3989" y="1426"/>
                </a:lnTo>
                <a:cubicBezTo>
                  <a:pt x="3739" y="2319"/>
                  <a:pt x="2834" y="2914"/>
                  <a:pt x="2441" y="3129"/>
                </a:cubicBezTo>
                <a:cubicBezTo>
                  <a:pt x="2453" y="2950"/>
                  <a:pt x="2477" y="2748"/>
                  <a:pt x="2501" y="2557"/>
                </a:cubicBezTo>
                <a:cubicBezTo>
                  <a:pt x="2596" y="2117"/>
                  <a:pt x="2810" y="1676"/>
                  <a:pt x="3096" y="1307"/>
                </a:cubicBezTo>
                <a:close/>
                <a:moveTo>
                  <a:pt x="7930" y="1307"/>
                </a:moveTo>
                <a:cubicBezTo>
                  <a:pt x="8228" y="1676"/>
                  <a:pt x="8442" y="2129"/>
                  <a:pt x="8525" y="2557"/>
                </a:cubicBezTo>
                <a:cubicBezTo>
                  <a:pt x="8573" y="2748"/>
                  <a:pt x="8585" y="2926"/>
                  <a:pt x="8585" y="3129"/>
                </a:cubicBezTo>
                <a:cubicBezTo>
                  <a:pt x="8204" y="2914"/>
                  <a:pt x="7275" y="2319"/>
                  <a:pt x="7037" y="1426"/>
                </a:cubicBezTo>
                <a:lnTo>
                  <a:pt x="7037" y="1426"/>
                </a:lnTo>
                <a:cubicBezTo>
                  <a:pt x="7216" y="1498"/>
                  <a:pt x="7370" y="1533"/>
                  <a:pt x="7501" y="1533"/>
                </a:cubicBezTo>
                <a:cubicBezTo>
                  <a:pt x="7609" y="1533"/>
                  <a:pt x="7692" y="1521"/>
                  <a:pt x="7775" y="1474"/>
                </a:cubicBezTo>
                <a:cubicBezTo>
                  <a:pt x="7847" y="1426"/>
                  <a:pt x="7906" y="1367"/>
                  <a:pt x="7930" y="1307"/>
                </a:cubicBezTo>
                <a:close/>
                <a:moveTo>
                  <a:pt x="6728" y="2914"/>
                </a:moveTo>
                <a:cubicBezTo>
                  <a:pt x="6835" y="2914"/>
                  <a:pt x="6906" y="3010"/>
                  <a:pt x="6906" y="3093"/>
                </a:cubicBezTo>
                <a:cubicBezTo>
                  <a:pt x="6906" y="3200"/>
                  <a:pt x="6823" y="3272"/>
                  <a:pt x="6728" y="3272"/>
                </a:cubicBezTo>
                <a:cubicBezTo>
                  <a:pt x="6620" y="3272"/>
                  <a:pt x="6549" y="3188"/>
                  <a:pt x="6549" y="3093"/>
                </a:cubicBezTo>
                <a:cubicBezTo>
                  <a:pt x="6549" y="3010"/>
                  <a:pt x="6644" y="2914"/>
                  <a:pt x="6728" y="2914"/>
                </a:cubicBezTo>
                <a:close/>
                <a:moveTo>
                  <a:pt x="4299" y="2914"/>
                </a:moveTo>
                <a:cubicBezTo>
                  <a:pt x="4406" y="2914"/>
                  <a:pt x="4477" y="3010"/>
                  <a:pt x="4477" y="3093"/>
                </a:cubicBezTo>
                <a:cubicBezTo>
                  <a:pt x="4477" y="3200"/>
                  <a:pt x="4394" y="3272"/>
                  <a:pt x="4299" y="3272"/>
                </a:cubicBezTo>
                <a:cubicBezTo>
                  <a:pt x="4293" y="3272"/>
                  <a:pt x="4288" y="3273"/>
                  <a:pt x="4283" y="3273"/>
                </a:cubicBezTo>
                <a:cubicBezTo>
                  <a:pt x="4204" y="3273"/>
                  <a:pt x="4120" y="3193"/>
                  <a:pt x="4120" y="3093"/>
                </a:cubicBezTo>
                <a:cubicBezTo>
                  <a:pt x="4120" y="2986"/>
                  <a:pt x="4215" y="2914"/>
                  <a:pt x="4299" y="2914"/>
                </a:cubicBezTo>
                <a:close/>
                <a:moveTo>
                  <a:pt x="6732" y="1"/>
                </a:moveTo>
                <a:cubicBezTo>
                  <a:pt x="6670" y="1"/>
                  <a:pt x="6603" y="32"/>
                  <a:pt x="6585" y="105"/>
                </a:cubicBezTo>
                <a:cubicBezTo>
                  <a:pt x="6549" y="176"/>
                  <a:pt x="6585" y="283"/>
                  <a:pt x="6668" y="307"/>
                </a:cubicBezTo>
                <a:cubicBezTo>
                  <a:pt x="7037" y="474"/>
                  <a:pt x="7394" y="724"/>
                  <a:pt x="7680" y="1021"/>
                </a:cubicBezTo>
                <a:cubicBezTo>
                  <a:pt x="7680" y="1057"/>
                  <a:pt x="7668" y="1152"/>
                  <a:pt x="7609" y="1188"/>
                </a:cubicBezTo>
                <a:cubicBezTo>
                  <a:pt x="7593" y="1194"/>
                  <a:pt x="7560" y="1205"/>
                  <a:pt x="7505" y="1205"/>
                </a:cubicBezTo>
                <a:cubicBezTo>
                  <a:pt x="7353" y="1205"/>
                  <a:pt x="7027" y="1126"/>
                  <a:pt x="6382" y="664"/>
                </a:cubicBezTo>
                <a:cubicBezTo>
                  <a:pt x="6356" y="643"/>
                  <a:pt x="6326" y="634"/>
                  <a:pt x="6295" y="634"/>
                </a:cubicBezTo>
                <a:cubicBezTo>
                  <a:pt x="6241" y="634"/>
                  <a:pt x="6186" y="662"/>
                  <a:pt x="6156" y="700"/>
                </a:cubicBezTo>
                <a:cubicBezTo>
                  <a:pt x="6097" y="771"/>
                  <a:pt x="6132" y="879"/>
                  <a:pt x="6192" y="914"/>
                </a:cubicBezTo>
                <a:cubicBezTo>
                  <a:pt x="6358" y="1033"/>
                  <a:pt x="6525" y="1140"/>
                  <a:pt x="6668" y="1236"/>
                </a:cubicBezTo>
                <a:cubicBezTo>
                  <a:pt x="6739" y="1831"/>
                  <a:pt x="7120" y="2403"/>
                  <a:pt x="7716" y="2914"/>
                </a:cubicBezTo>
                <a:cubicBezTo>
                  <a:pt x="8073" y="3212"/>
                  <a:pt x="8406" y="3391"/>
                  <a:pt x="8561" y="3462"/>
                </a:cubicBezTo>
                <a:cubicBezTo>
                  <a:pt x="8490" y="3938"/>
                  <a:pt x="8263" y="4391"/>
                  <a:pt x="7906" y="4808"/>
                </a:cubicBezTo>
                <a:cubicBezTo>
                  <a:pt x="7894" y="4772"/>
                  <a:pt x="7871" y="4760"/>
                  <a:pt x="7859" y="4724"/>
                </a:cubicBezTo>
                <a:cubicBezTo>
                  <a:pt x="7830" y="4681"/>
                  <a:pt x="7783" y="4655"/>
                  <a:pt x="7732" y="4655"/>
                </a:cubicBezTo>
                <a:cubicBezTo>
                  <a:pt x="7699" y="4655"/>
                  <a:pt x="7665" y="4665"/>
                  <a:pt x="7632" y="4689"/>
                </a:cubicBezTo>
                <a:cubicBezTo>
                  <a:pt x="7561" y="4724"/>
                  <a:pt x="7537" y="4831"/>
                  <a:pt x="7597" y="4903"/>
                </a:cubicBezTo>
                <a:cubicBezTo>
                  <a:pt x="7728" y="5129"/>
                  <a:pt x="7799" y="5355"/>
                  <a:pt x="7799" y="5605"/>
                </a:cubicBezTo>
                <a:cubicBezTo>
                  <a:pt x="7799" y="5832"/>
                  <a:pt x="7680" y="6272"/>
                  <a:pt x="6918" y="6748"/>
                </a:cubicBezTo>
                <a:cubicBezTo>
                  <a:pt x="6406" y="7082"/>
                  <a:pt x="5823" y="7260"/>
                  <a:pt x="5537" y="7260"/>
                </a:cubicBezTo>
                <a:cubicBezTo>
                  <a:pt x="5239" y="7260"/>
                  <a:pt x="4680" y="7082"/>
                  <a:pt x="4156" y="6748"/>
                </a:cubicBezTo>
                <a:cubicBezTo>
                  <a:pt x="3394" y="6260"/>
                  <a:pt x="3275" y="5832"/>
                  <a:pt x="3275" y="5605"/>
                </a:cubicBezTo>
                <a:cubicBezTo>
                  <a:pt x="3275" y="4700"/>
                  <a:pt x="4287" y="3950"/>
                  <a:pt x="5537" y="3950"/>
                </a:cubicBezTo>
                <a:cubicBezTo>
                  <a:pt x="6144" y="3950"/>
                  <a:pt x="6716" y="4129"/>
                  <a:pt x="7144" y="4450"/>
                </a:cubicBezTo>
                <a:cubicBezTo>
                  <a:pt x="7172" y="4474"/>
                  <a:pt x="7205" y="4484"/>
                  <a:pt x="7238" y="4484"/>
                </a:cubicBezTo>
                <a:cubicBezTo>
                  <a:pt x="7290" y="4484"/>
                  <a:pt x="7341" y="4458"/>
                  <a:pt x="7370" y="4415"/>
                </a:cubicBezTo>
                <a:cubicBezTo>
                  <a:pt x="7430" y="4343"/>
                  <a:pt x="7418" y="4236"/>
                  <a:pt x="7335" y="4188"/>
                </a:cubicBezTo>
                <a:cubicBezTo>
                  <a:pt x="7156" y="4057"/>
                  <a:pt x="6966" y="3950"/>
                  <a:pt x="6775" y="3879"/>
                </a:cubicBezTo>
                <a:lnTo>
                  <a:pt x="6823" y="3629"/>
                </a:lnTo>
                <a:cubicBezTo>
                  <a:pt x="7073" y="3593"/>
                  <a:pt x="7263" y="3391"/>
                  <a:pt x="7263" y="3117"/>
                </a:cubicBezTo>
                <a:cubicBezTo>
                  <a:pt x="7263" y="2843"/>
                  <a:pt x="7037" y="2617"/>
                  <a:pt x="6763" y="2617"/>
                </a:cubicBezTo>
                <a:cubicBezTo>
                  <a:pt x="6478" y="2617"/>
                  <a:pt x="6251" y="2843"/>
                  <a:pt x="6251" y="3117"/>
                </a:cubicBezTo>
                <a:cubicBezTo>
                  <a:pt x="6251" y="3319"/>
                  <a:pt x="6358" y="3474"/>
                  <a:pt x="6501" y="3569"/>
                </a:cubicBezTo>
                <a:lnTo>
                  <a:pt x="6466" y="3796"/>
                </a:lnTo>
                <a:cubicBezTo>
                  <a:pt x="6180" y="3700"/>
                  <a:pt x="5870" y="3653"/>
                  <a:pt x="5549" y="3653"/>
                </a:cubicBezTo>
                <a:cubicBezTo>
                  <a:pt x="5239" y="3653"/>
                  <a:pt x="4930" y="3700"/>
                  <a:pt x="4644" y="3796"/>
                </a:cubicBezTo>
                <a:lnTo>
                  <a:pt x="4596" y="3569"/>
                </a:lnTo>
                <a:cubicBezTo>
                  <a:pt x="4751" y="3474"/>
                  <a:pt x="4858" y="3319"/>
                  <a:pt x="4858" y="3117"/>
                </a:cubicBezTo>
                <a:cubicBezTo>
                  <a:pt x="4858" y="2843"/>
                  <a:pt x="4632" y="2617"/>
                  <a:pt x="4346" y="2617"/>
                </a:cubicBezTo>
                <a:cubicBezTo>
                  <a:pt x="4061" y="2617"/>
                  <a:pt x="3846" y="2843"/>
                  <a:pt x="3846" y="3117"/>
                </a:cubicBezTo>
                <a:cubicBezTo>
                  <a:pt x="3846" y="3379"/>
                  <a:pt x="4037" y="3593"/>
                  <a:pt x="4287" y="3629"/>
                </a:cubicBezTo>
                <a:lnTo>
                  <a:pt x="4334" y="3879"/>
                </a:lnTo>
                <a:cubicBezTo>
                  <a:pt x="4120" y="3974"/>
                  <a:pt x="3918" y="4069"/>
                  <a:pt x="3739" y="4212"/>
                </a:cubicBezTo>
                <a:cubicBezTo>
                  <a:pt x="3501" y="4391"/>
                  <a:pt x="3310" y="4593"/>
                  <a:pt x="3168" y="4831"/>
                </a:cubicBezTo>
                <a:cubicBezTo>
                  <a:pt x="2810" y="4415"/>
                  <a:pt x="2596" y="3950"/>
                  <a:pt x="2513" y="3498"/>
                </a:cubicBezTo>
                <a:cubicBezTo>
                  <a:pt x="2668" y="3415"/>
                  <a:pt x="3013" y="3236"/>
                  <a:pt x="3370" y="2938"/>
                </a:cubicBezTo>
                <a:cubicBezTo>
                  <a:pt x="3977" y="2438"/>
                  <a:pt x="4334" y="1855"/>
                  <a:pt x="4406" y="1260"/>
                </a:cubicBezTo>
                <a:cubicBezTo>
                  <a:pt x="4561" y="1176"/>
                  <a:pt x="4703" y="1069"/>
                  <a:pt x="4882" y="950"/>
                </a:cubicBezTo>
                <a:cubicBezTo>
                  <a:pt x="4954" y="890"/>
                  <a:pt x="4977" y="795"/>
                  <a:pt x="4918" y="724"/>
                </a:cubicBezTo>
                <a:cubicBezTo>
                  <a:pt x="4884" y="683"/>
                  <a:pt x="4839" y="662"/>
                  <a:pt x="4793" y="662"/>
                </a:cubicBezTo>
                <a:cubicBezTo>
                  <a:pt x="4758" y="662"/>
                  <a:pt x="4722" y="674"/>
                  <a:pt x="4692" y="700"/>
                </a:cubicBezTo>
                <a:cubicBezTo>
                  <a:pt x="4058" y="1145"/>
                  <a:pt x="3732" y="1240"/>
                  <a:pt x="3577" y="1240"/>
                </a:cubicBezTo>
                <a:cubicBezTo>
                  <a:pt x="3516" y="1240"/>
                  <a:pt x="3482" y="1225"/>
                  <a:pt x="3465" y="1212"/>
                </a:cubicBezTo>
                <a:cubicBezTo>
                  <a:pt x="3394" y="1176"/>
                  <a:pt x="3394" y="1081"/>
                  <a:pt x="3394" y="1057"/>
                </a:cubicBezTo>
                <a:cubicBezTo>
                  <a:pt x="3691" y="759"/>
                  <a:pt x="4037" y="498"/>
                  <a:pt x="4406" y="343"/>
                </a:cubicBezTo>
                <a:cubicBezTo>
                  <a:pt x="4477" y="307"/>
                  <a:pt x="4525" y="200"/>
                  <a:pt x="4501" y="128"/>
                </a:cubicBezTo>
                <a:cubicBezTo>
                  <a:pt x="4474" y="74"/>
                  <a:pt x="4404" y="33"/>
                  <a:pt x="4341" y="33"/>
                </a:cubicBezTo>
                <a:cubicBezTo>
                  <a:pt x="4322" y="33"/>
                  <a:pt x="4303" y="37"/>
                  <a:pt x="4287" y="45"/>
                </a:cubicBezTo>
                <a:cubicBezTo>
                  <a:pt x="3811" y="247"/>
                  <a:pt x="3370" y="593"/>
                  <a:pt x="2989" y="1021"/>
                </a:cubicBezTo>
                <a:cubicBezTo>
                  <a:pt x="2608" y="1486"/>
                  <a:pt x="2334" y="2010"/>
                  <a:pt x="2239" y="2522"/>
                </a:cubicBezTo>
                <a:cubicBezTo>
                  <a:pt x="2096" y="3176"/>
                  <a:pt x="2120" y="4165"/>
                  <a:pt x="3025" y="5141"/>
                </a:cubicBezTo>
                <a:lnTo>
                  <a:pt x="3049" y="5177"/>
                </a:lnTo>
                <a:cubicBezTo>
                  <a:pt x="3037" y="5248"/>
                  <a:pt x="3013" y="5320"/>
                  <a:pt x="3013" y="5403"/>
                </a:cubicBezTo>
                <a:lnTo>
                  <a:pt x="1715" y="5403"/>
                </a:lnTo>
                <a:cubicBezTo>
                  <a:pt x="1596" y="5403"/>
                  <a:pt x="1477" y="5439"/>
                  <a:pt x="1370" y="5522"/>
                </a:cubicBezTo>
                <a:lnTo>
                  <a:pt x="72" y="6653"/>
                </a:lnTo>
                <a:cubicBezTo>
                  <a:pt x="1" y="6713"/>
                  <a:pt x="1" y="6808"/>
                  <a:pt x="60" y="6867"/>
                </a:cubicBezTo>
                <a:cubicBezTo>
                  <a:pt x="96" y="6903"/>
                  <a:pt x="131" y="6927"/>
                  <a:pt x="179" y="6927"/>
                </a:cubicBezTo>
                <a:cubicBezTo>
                  <a:pt x="227" y="6927"/>
                  <a:pt x="251" y="6915"/>
                  <a:pt x="286" y="6891"/>
                </a:cubicBezTo>
                <a:lnTo>
                  <a:pt x="1584" y="5760"/>
                </a:lnTo>
                <a:cubicBezTo>
                  <a:pt x="1608" y="5724"/>
                  <a:pt x="1655" y="5712"/>
                  <a:pt x="1703" y="5712"/>
                </a:cubicBezTo>
                <a:lnTo>
                  <a:pt x="2965" y="5712"/>
                </a:lnTo>
                <a:cubicBezTo>
                  <a:pt x="2965" y="5796"/>
                  <a:pt x="2989" y="5891"/>
                  <a:pt x="3013" y="5962"/>
                </a:cubicBezTo>
                <a:lnTo>
                  <a:pt x="1858" y="6332"/>
                </a:lnTo>
                <a:cubicBezTo>
                  <a:pt x="1763" y="6367"/>
                  <a:pt x="1679" y="6427"/>
                  <a:pt x="1608" y="6510"/>
                </a:cubicBezTo>
                <a:lnTo>
                  <a:pt x="632" y="7808"/>
                </a:lnTo>
                <a:cubicBezTo>
                  <a:pt x="572" y="7879"/>
                  <a:pt x="584" y="7987"/>
                  <a:pt x="655" y="8034"/>
                </a:cubicBezTo>
                <a:cubicBezTo>
                  <a:pt x="691" y="8046"/>
                  <a:pt x="715" y="8058"/>
                  <a:pt x="763" y="8058"/>
                </a:cubicBezTo>
                <a:cubicBezTo>
                  <a:pt x="810" y="8058"/>
                  <a:pt x="870" y="8046"/>
                  <a:pt x="893" y="7998"/>
                </a:cubicBezTo>
                <a:lnTo>
                  <a:pt x="1882" y="6713"/>
                </a:lnTo>
                <a:cubicBezTo>
                  <a:pt x="1906" y="6677"/>
                  <a:pt x="1941" y="6653"/>
                  <a:pt x="1965" y="6653"/>
                </a:cubicBezTo>
                <a:lnTo>
                  <a:pt x="3156" y="6260"/>
                </a:lnTo>
                <a:cubicBezTo>
                  <a:pt x="3203" y="6332"/>
                  <a:pt x="3251" y="6415"/>
                  <a:pt x="3310" y="6474"/>
                </a:cubicBezTo>
                <a:lnTo>
                  <a:pt x="2156" y="7308"/>
                </a:lnTo>
                <a:cubicBezTo>
                  <a:pt x="2096" y="7344"/>
                  <a:pt x="2036" y="7403"/>
                  <a:pt x="2013" y="7486"/>
                </a:cubicBezTo>
                <a:lnTo>
                  <a:pt x="1358" y="8749"/>
                </a:lnTo>
                <a:cubicBezTo>
                  <a:pt x="1310" y="8820"/>
                  <a:pt x="1346" y="8927"/>
                  <a:pt x="1429" y="8975"/>
                </a:cubicBezTo>
                <a:cubicBezTo>
                  <a:pt x="1465" y="8987"/>
                  <a:pt x="1477" y="8987"/>
                  <a:pt x="1501" y="8987"/>
                </a:cubicBezTo>
                <a:cubicBezTo>
                  <a:pt x="1560" y="8987"/>
                  <a:pt x="1620" y="8951"/>
                  <a:pt x="1655" y="8891"/>
                </a:cubicBezTo>
                <a:lnTo>
                  <a:pt x="2310" y="7629"/>
                </a:lnTo>
                <a:cubicBezTo>
                  <a:pt x="2322" y="7606"/>
                  <a:pt x="2334" y="7582"/>
                  <a:pt x="2370" y="7570"/>
                </a:cubicBezTo>
                <a:lnTo>
                  <a:pt x="3560" y="6724"/>
                </a:lnTo>
                <a:cubicBezTo>
                  <a:pt x="3632" y="6796"/>
                  <a:pt x="3727" y="6855"/>
                  <a:pt x="3799" y="6915"/>
                </a:cubicBezTo>
                <a:lnTo>
                  <a:pt x="2846" y="7784"/>
                </a:lnTo>
                <a:cubicBezTo>
                  <a:pt x="2775" y="7856"/>
                  <a:pt x="2715" y="7939"/>
                  <a:pt x="2691" y="8046"/>
                </a:cubicBezTo>
                <a:lnTo>
                  <a:pt x="2322" y="9665"/>
                </a:lnTo>
                <a:cubicBezTo>
                  <a:pt x="2310" y="9761"/>
                  <a:pt x="2358" y="9856"/>
                  <a:pt x="2441" y="9868"/>
                </a:cubicBezTo>
                <a:lnTo>
                  <a:pt x="2477" y="9868"/>
                </a:lnTo>
                <a:cubicBezTo>
                  <a:pt x="2548" y="9868"/>
                  <a:pt x="2608" y="9820"/>
                  <a:pt x="2632" y="9725"/>
                </a:cubicBezTo>
                <a:lnTo>
                  <a:pt x="3013" y="8106"/>
                </a:lnTo>
                <a:cubicBezTo>
                  <a:pt x="3025" y="8082"/>
                  <a:pt x="3037" y="8034"/>
                  <a:pt x="3072" y="8022"/>
                </a:cubicBezTo>
                <a:lnTo>
                  <a:pt x="4084" y="7094"/>
                </a:lnTo>
                <a:cubicBezTo>
                  <a:pt x="4620" y="7427"/>
                  <a:pt x="5227" y="7617"/>
                  <a:pt x="5585" y="7617"/>
                </a:cubicBezTo>
                <a:cubicBezTo>
                  <a:pt x="5942" y="7617"/>
                  <a:pt x="6549" y="7427"/>
                  <a:pt x="7085" y="7094"/>
                </a:cubicBezTo>
                <a:lnTo>
                  <a:pt x="8097" y="8022"/>
                </a:lnTo>
                <a:cubicBezTo>
                  <a:pt x="8132" y="8046"/>
                  <a:pt x="8144" y="8082"/>
                  <a:pt x="8156" y="8106"/>
                </a:cubicBezTo>
                <a:lnTo>
                  <a:pt x="8525" y="9725"/>
                </a:lnTo>
                <a:cubicBezTo>
                  <a:pt x="8549" y="9808"/>
                  <a:pt x="8621" y="9868"/>
                  <a:pt x="8692" y="9868"/>
                </a:cubicBezTo>
                <a:lnTo>
                  <a:pt x="8728" y="9868"/>
                </a:lnTo>
                <a:cubicBezTo>
                  <a:pt x="8811" y="9844"/>
                  <a:pt x="8871" y="9761"/>
                  <a:pt x="8847" y="9665"/>
                </a:cubicBezTo>
                <a:lnTo>
                  <a:pt x="8466" y="8046"/>
                </a:lnTo>
                <a:cubicBezTo>
                  <a:pt x="8442" y="7951"/>
                  <a:pt x="8394" y="7856"/>
                  <a:pt x="8323" y="7784"/>
                </a:cubicBezTo>
                <a:lnTo>
                  <a:pt x="7370" y="6915"/>
                </a:lnTo>
                <a:cubicBezTo>
                  <a:pt x="7454" y="6855"/>
                  <a:pt x="7537" y="6784"/>
                  <a:pt x="7609" y="6724"/>
                </a:cubicBezTo>
                <a:lnTo>
                  <a:pt x="8799" y="7570"/>
                </a:lnTo>
                <a:cubicBezTo>
                  <a:pt x="8823" y="7582"/>
                  <a:pt x="8847" y="7617"/>
                  <a:pt x="8859" y="7629"/>
                </a:cubicBezTo>
                <a:lnTo>
                  <a:pt x="9514" y="8891"/>
                </a:lnTo>
                <a:cubicBezTo>
                  <a:pt x="9537" y="8951"/>
                  <a:pt x="9597" y="8987"/>
                  <a:pt x="9656" y="8987"/>
                </a:cubicBezTo>
                <a:cubicBezTo>
                  <a:pt x="9692" y="8987"/>
                  <a:pt x="9704" y="8987"/>
                  <a:pt x="9740" y="8975"/>
                </a:cubicBezTo>
                <a:cubicBezTo>
                  <a:pt x="9811" y="8927"/>
                  <a:pt x="9835" y="8832"/>
                  <a:pt x="9811" y="8749"/>
                </a:cubicBezTo>
                <a:lnTo>
                  <a:pt x="9156" y="7486"/>
                </a:lnTo>
                <a:cubicBezTo>
                  <a:pt x="9121" y="7403"/>
                  <a:pt x="9061" y="7344"/>
                  <a:pt x="9002" y="7308"/>
                </a:cubicBezTo>
                <a:lnTo>
                  <a:pt x="7859" y="6474"/>
                </a:lnTo>
                <a:cubicBezTo>
                  <a:pt x="7918" y="6391"/>
                  <a:pt x="7966" y="6332"/>
                  <a:pt x="8013" y="6260"/>
                </a:cubicBezTo>
                <a:lnTo>
                  <a:pt x="9204" y="6653"/>
                </a:lnTo>
                <a:cubicBezTo>
                  <a:pt x="9228" y="6665"/>
                  <a:pt x="9275" y="6677"/>
                  <a:pt x="9287" y="6713"/>
                </a:cubicBezTo>
                <a:lnTo>
                  <a:pt x="10276" y="7998"/>
                </a:lnTo>
                <a:cubicBezTo>
                  <a:pt x="10299" y="8046"/>
                  <a:pt x="10347" y="8058"/>
                  <a:pt x="10407" y="8058"/>
                </a:cubicBezTo>
                <a:cubicBezTo>
                  <a:pt x="10430" y="8058"/>
                  <a:pt x="10478" y="8046"/>
                  <a:pt x="10514" y="8034"/>
                </a:cubicBezTo>
                <a:cubicBezTo>
                  <a:pt x="10585" y="7975"/>
                  <a:pt x="10597" y="7879"/>
                  <a:pt x="10538" y="7808"/>
                </a:cubicBezTo>
                <a:lnTo>
                  <a:pt x="9561" y="6510"/>
                </a:lnTo>
                <a:cubicBezTo>
                  <a:pt x="9502" y="6427"/>
                  <a:pt x="9406" y="6367"/>
                  <a:pt x="9299" y="6332"/>
                </a:cubicBezTo>
                <a:lnTo>
                  <a:pt x="8156" y="5962"/>
                </a:lnTo>
                <a:cubicBezTo>
                  <a:pt x="8192" y="5879"/>
                  <a:pt x="8204" y="5784"/>
                  <a:pt x="8204" y="5712"/>
                </a:cubicBezTo>
                <a:lnTo>
                  <a:pt x="9466" y="5712"/>
                </a:lnTo>
                <a:cubicBezTo>
                  <a:pt x="9514" y="5712"/>
                  <a:pt x="9561" y="5724"/>
                  <a:pt x="9585" y="5760"/>
                </a:cubicBezTo>
                <a:lnTo>
                  <a:pt x="10883" y="6891"/>
                </a:lnTo>
                <a:cubicBezTo>
                  <a:pt x="10907" y="6915"/>
                  <a:pt x="10954" y="6927"/>
                  <a:pt x="10990" y="6927"/>
                </a:cubicBezTo>
                <a:cubicBezTo>
                  <a:pt x="11026" y="6927"/>
                  <a:pt x="11073" y="6915"/>
                  <a:pt x="11109" y="6879"/>
                </a:cubicBezTo>
                <a:cubicBezTo>
                  <a:pt x="11073" y="6784"/>
                  <a:pt x="11073" y="6677"/>
                  <a:pt x="11002" y="6617"/>
                </a:cubicBezTo>
                <a:lnTo>
                  <a:pt x="9704" y="5486"/>
                </a:lnTo>
                <a:cubicBezTo>
                  <a:pt x="9621" y="5415"/>
                  <a:pt x="9502" y="5367"/>
                  <a:pt x="9359" y="5367"/>
                </a:cubicBezTo>
                <a:lnTo>
                  <a:pt x="8073" y="5367"/>
                </a:lnTo>
                <a:lnTo>
                  <a:pt x="8025" y="5141"/>
                </a:lnTo>
                <a:lnTo>
                  <a:pt x="8049" y="5117"/>
                </a:lnTo>
                <a:cubicBezTo>
                  <a:pt x="8942" y="4129"/>
                  <a:pt x="8978" y="3153"/>
                  <a:pt x="8847" y="2498"/>
                </a:cubicBezTo>
                <a:cubicBezTo>
                  <a:pt x="8728" y="1962"/>
                  <a:pt x="8466" y="1438"/>
                  <a:pt x="8085" y="998"/>
                </a:cubicBezTo>
                <a:cubicBezTo>
                  <a:pt x="7728" y="581"/>
                  <a:pt x="7263" y="224"/>
                  <a:pt x="6787" y="9"/>
                </a:cubicBezTo>
                <a:cubicBezTo>
                  <a:pt x="6770" y="4"/>
                  <a:pt x="6751" y="1"/>
                  <a:pt x="6732"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134" name="Google Shape;11975;p81">
            <a:extLst>
              <a:ext uri="{FF2B5EF4-FFF2-40B4-BE49-F238E27FC236}">
                <a16:creationId xmlns:a16="http://schemas.microsoft.com/office/drawing/2014/main" id="{F4938530-CACC-EDCC-1827-CB2EC411A7CC}"/>
              </a:ext>
            </a:extLst>
          </p:cNvPr>
          <p:cNvGrpSpPr/>
          <p:nvPr/>
        </p:nvGrpSpPr>
        <p:grpSpPr>
          <a:xfrm>
            <a:off x="3850336" y="5256884"/>
            <a:ext cx="710272" cy="454144"/>
            <a:chOff x="1953037" y="2552242"/>
            <a:chExt cx="355136" cy="227072"/>
          </a:xfrm>
          <a:solidFill>
            <a:srgbClr val="00B050"/>
          </a:solidFill>
        </p:grpSpPr>
        <p:sp>
          <p:nvSpPr>
            <p:cNvPr id="135" name="Google Shape;11976;p81">
              <a:extLst>
                <a:ext uri="{FF2B5EF4-FFF2-40B4-BE49-F238E27FC236}">
                  <a16:creationId xmlns:a16="http://schemas.microsoft.com/office/drawing/2014/main" id="{A6403356-4BFF-A468-FEE9-A8BEF66D1F06}"/>
                </a:ext>
              </a:extLst>
            </p:cNvPr>
            <p:cNvSpPr/>
            <p:nvPr/>
          </p:nvSpPr>
          <p:spPr>
            <a:xfrm>
              <a:off x="1953037" y="2552242"/>
              <a:ext cx="355136" cy="227072"/>
            </a:xfrm>
            <a:custGeom>
              <a:avLst/>
              <a:gdLst/>
              <a:ahLst/>
              <a:cxnLst/>
              <a:rect l="l" t="t" r="r" b="b"/>
              <a:pathLst>
                <a:path w="11098" h="7096" extrusionOk="0">
                  <a:moveTo>
                    <a:pt x="6198" y="1414"/>
                  </a:moveTo>
                  <a:cubicBezTo>
                    <a:pt x="6408" y="1414"/>
                    <a:pt x="6616" y="1431"/>
                    <a:pt x="6823" y="1464"/>
                  </a:cubicBezTo>
                  <a:cubicBezTo>
                    <a:pt x="6895" y="1488"/>
                    <a:pt x="6990" y="1500"/>
                    <a:pt x="7073" y="1512"/>
                  </a:cubicBezTo>
                  <a:lnTo>
                    <a:pt x="6907" y="2464"/>
                  </a:lnTo>
                  <a:lnTo>
                    <a:pt x="5573" y="2929"/>
                  </a:lnTo>
                  <a:lnTo>
                    <a:pt x="4978" y="1607"/>
                  </a:lnTo>
                  <a:cubicBezTo>
                    <a:pt x="5397" y="1475"/>
                    <a:pt x="5802" y="1414"/>
                    <a:pt x="6198" y="1414"/>
                  </a:cubicBezTo>
                  <a:close/>
                  <a:moveTo>
                    <a:pt x="7407" y="1607"/>
                  </a:moveTo>
                  <a:cubicBezTo>
                    <a:pt x="7883" y="1750"/>
                    <a:pt x="8478" y="2036"/>
                    <a:pt x="9097" y="2524"/>
                  </a:cubicBezTo>
                  <a:lnTo>
                    <a:pt x="9038" y="2571"/>
                  </a:lnTo>
                  <a:cubicBezTo>
                    <a:pt x="8966" y="2619"/>
                    <a:pt x="8954" y="2714"/>
                    <a:pt x="8990" y="2798"/>
                  </a:cubicBezTo>
                  <a:cubicBezTo>
                    <a:pt x="9026" y="2833"/>
                    <a:pt x="9085" y="2869"/>
                    <a:pt x="9133" y="2869"/>
                  </a:cubicBezTo>
                  <a:cubicBezTo>
                    <a:pt x="9157" y="2869"/>
                    <a:pt x="9193" y="2857"/>
                    <a:pt x="9216" y="2833"/>
                  </a:cubicBezTo>
                  <a:lnTo>
                    <a:pt x="9335" y="2750"/>
                  </a:lnTo>
                  <a:cubicBezTo>
                    <a:pt x="9740" y="3119"/>
                    <a:pt x="10157" y="3583"/>
                    <a:pt x="10574" y="4179"/>
                  </a:cubicBezTo>
                  <a:cubicBezTo>
                    <a:pt x="9883" y="4357"/>
                    <a:pt x="9228" y="4488"/>
                    <a:pt x="8633" y="4584"/>
                  </a:cubicBezTo>
                  <a:lnTo>
                    <a:pt x="8395" y="3417"/>
                  </a:lnTo>
                  <a:lnTo>
                    <a:pt x="8692" y="3214"/>
                  </a:lnTo>
                  <a:cubicBezTo>
                    <a:pt x="8776" y="3167"/>
                    <a:pt x="8788" y="3060"/>
                    <a:pt x="8740" y="2988"/>
                  </a:cubicBezTo>
                  <a:cubicBezTo>
                    <a:pt x="8709" y="2942"/>
                    <a:pt x="8659" y="2916"/>
                    <a:pt x="8604" y="2916"/>
                  </a:cubicBezTo>
                  <a:cubicBezTo>
                    <a:pt x="8574" y="2916"/>
                    <a:pt x="8543" y="2924"/>
                    <a:pt x="8514" y="2940"/>
                  </a:cubicBezTo>
                  <a:lnTo>
                    <a:pt x="8216" y="3155"/>
                  </a:lnTo>
                  <a:lnTo>
                    <a:pt x="7252" y="2512"/>
                  </a:lnTo>
                  <a:lnTo>
                    <a:pt x="7407" y="1607"/>
                  </a:lnTo>
                  <a:close/>
                  <a:moveTo>
                    <a:pt x="7049" y="2750"/>
                  </a:moveTo>
                  <a:lnTo>
                    <a:pt x="8073" y="3429"/>
                  </a:lnTo>
                  <a:lnTo>
                    <a:pt x="8311" y="4607"/>
                  </a:lnTo>
                  <a:cubicBezTo>
                    <a:pt x="7883" y="4661"/>
                    <a:pt x="7474" y="4688"/>
                    <a:pt x="7096" y="4688"/>
                  </a:cubicBezTo>
                  <a:cubicBezTo>
                    <a:pt x="6970" y="4688"/>
                    <a:pt x="6847" y="4685"/>
                    <a:pt x="6728" y="4679"/>
                  </a:cubicBezTo>
                  <a:cubicBezTo>
                    <a:pt x="6073" y="4655"/>
                    <a:pt x="5490" y="4548"/>
                    <a:pt x="5025" y="4345"/>
                  </a:cubicBezTo>
                  <a:lnTo>
                    <a:pt x="5621" y="3250"/>
                  </a:lnTo>
                  <a:lnTo>
                    <a:pt x="7049" y="2750"/>
                  </a:lnTo>
                  <a:close/>
                  <a:moveTo>
                    <a:pt x="1561" y="300"/>
                  </a:moveTo>
                  <a:cubicBezTo>
                    <a:pt x="1774" y="300"/>
                    <a:pt x="1974" y="373"/>
                    <a:pt x="2132" y="512"/>
                  </a:cubicBezTo>
                  <a:cubicBezTo>
                    <a:pt x="2323" y="678"/>
                    <a:pt x="2430" y="916"/>
                    <a:pt x="2430" y="1178"/>
                  </a:cubicBezTo>
                  <a:lnTo>
                    <a:pt x="2430" y="2762"/>
                  </a:lnTo>
                  <a:cubicBezTo>
                    <a:pt x="2430" y="2786"/>
                    <a:pt x="2465" y="3381"/>
                    <a:pt x="2906" y="4036"/>
                  </a:cubicBezTo>
                  <a:lnTo>
                    <a:pt x="2858" y="4060"/>
                  </a:lnTo>
                  <a:cubicBezTo>
                    <a:pt x="2608" y="4143"/>
                    <a:pt x="2430" y="4369"/>
                    <a:pt x="2394" y="4631"/>
                  </a:cubicBezTo>
                  <a:lnTo>
                    <a:pt x="2358" y="5084"/>
                  </a:lnTo>
                  <a:cubicBezTo>
                    <a:pt x="1358" y="4024"/>
                    <a:pt x="1192" y="2583"/>
                    <a:pt x="1192" y="2512"/>
                  </a:cubicBezTo>
                  <a:cubicBezTo>
                    <a:pt x="1180" y="2381"/>
                    <a:pt x="1072" y="2262"/>
                    <a:pt x="941" y="2214"/>
                  </a:cubicBezTo>
                  <a:lnTo>
                    <a:pt x="632" y="2143"/>
                  </a:lnTo>
                  <a:cubicBezTo>
                    <a:pt x="537" y="2119"/>
                    <a:pt x="501" y="2047"/>
                    <a:pt x="501" y="1964"/>
                  </a:cubicBezTo>
                  <a:lnTo>
                    <a:pt x="501" y="1869"/>
                  </a:lnTo>
                  <a:cubicBezTo>
                    <a:pt x="822" y="1857"/>
                    <a:pt x="1227" y="1809"/>
                    <a:pt x="1453" y="1690"/>
                  </a:cubicBezTo>
                  <a:cubicBezTo>
                    <a:pt x="1525" y="1643"/>
                    <a:pt x="1573" y="1559"/>
                    <a:pt x="1525" y="1464"/>
                  </a:cubicBezTo>
                  <a:cubicBezTo>
                    <a:pt x="1491" y="1413"/>
                    <a:pt x="1438" y="1373"/>
                    <a:pt x="1375" y="1373"/>
                  </a:cubicBezTo>
                  <a:cubicBezTo>
                    <a:pt x="1351" y="1373"/>
                    <a:pt x="1325" y="1379"/>
                    <a:pt x="1299" y="1393"/>
                  </a:cubicBezTo>
                  <a:cubicBezTo>
                    <a:pt x="1132" y="1464"/>
                    <a:pt x="799" y="1524"/>
                    <a:pt x="334" y="1547"/>
                  </a:cubicBezTo>
                  <a:lnTo>
                    <a:pt x="334" y="1524"/>
                  </a:lnTo>
                  <a:lnTo>
                    <a:pt x="334" y="916"/>
                  </a:lnTo>
                  <a:cubicBezTo>
                    <a:pt x="334" y="643"/>
                    <a:pt x="525" y="428"/>
                    <a:pt x="799" y="393"/>
                  </a:cubicBezTo>
                  <a:lnTo>
                    <a:pt x="1430" y="309"/>
                  </a:lnTo>
                  <a:cubicBezTo>
                    <a:pt x="1474" y="303"/>
                    <a:pt x="1517" y="300"/>
                    <a:pt x="1561" y="300"/>
                  </a:cubicBezTo>
                  <a:close/>
                  <a:moveTo>
                    <a:pt x="4692" y="1726"/>
                  </a:moveTo>
                  <a:lnTo>
                    <a:pt x="5335" y="3155"/>
                  </a:lnTo>
                  <a:lnTo>
                    <a:pt x="4740" y="4238"/>
                  </a:lnTo>
                  <a:cubicBezTo>
                    <a:pt x="4680" y="4203"/>
                    <a:pt x="4609" y="4167"/>
                    <a:pt x="4549" y="4131"/>
                  </a:cubicBezTo>
                  <a:cubicBezTo>
                    <a:pt x="4520" y="4115"/>
                    <a:pt x="4490" y="4107"/>
                    <a:pt x="4461" y="4107"/>
                  </a:cubicBezTo>
                  <a:cubicBezTo>
                    <a:pt x="4406" y="4107"/>
                    <a:pt x="4354" y="4136"/>
                    <a:pt x="4323" y="4191"/>
                  </a:cubicBezTo>
                  <a:cubicBezTo>
                    <a:pt x="4275" y="4262"/>
                    <a:pt x="4287" y="4369"/>
                    <a:pt x="4382" y="4417"/>
                  </a:cubicBezTo>
                  <a:cubicBezTo>
                    <a:pt x="5061" y="4845"/>
                    <a:pt x="5978" y="5060"/>
                    <a:pt x="7109" y="5060"/>
                  </a:cubicBezTo>
                  <a:cubicBezTo>
                    <a:pt x="8145" y="5060"/>
                    <a:pt x="9371" y="4881"/>
                    <a:pt x="10764" y="4500"/>
                  </a:cubicBezTo>
                  <a:lnTo>
                    <a:pt x="10764" y="4500"/>
                  </a:lnTo>
                  <a:cubicBezTo>
                    <a:pt x="10740" y="4536"/>
                    <a:pt x="10740" y="4595"/>
                    <a:pt x="10705" y="4655"/>
                  </a:cubicBezTo>
                  <a:cubicBezTo>
                    <a:pt x="10657" y="4774"/>
                    <a:pt x="10574" y="4845"/>
                    <a:pt x="10455" y="4881"/>
                  </a:cubicBezTo>
                  <a:cubicBezTo>
                    <a:pt x="9128" y="5204"/>
                    <a:pt x="7958" y="5362"/>
                    <a:pt x="6945" y="5362"/>
                  </a:cubicBezTo>
                  <a:cubicBezTo>
                    <a:pt x="6649" y="5362"/>
                    <a:pt x="6366" y="5349"/>
                    <a:pt x="6097" y="5322"/>
                  </a:cubicBezTo>
                  <a:cubicBezTo>
                    <a:pt x="5156" y="5238"/>
                    <a:pt x="4382" y="4965"/>
                    <a:pt x="3811" y="4536"/>
                  </a:cubicBezTo>
                  <a:cubicBezTo>
                    <a:pt x="2966" y="3905"/>
                    <a:pt x="2787" y="3095"/>
                    <a:pt x="2763" y="2833"/>
                  </a:cubicBezTo>
                  <a:cubicBezTo>
                    <a:pt x="2882" y="2750"/>
                    <a:pt x="2977" y="2655"/>
                    <a:pt x="3097" y="2583"/>
                  </a:cubicBezTo>
                  <a:cubicBezTo>
                    <a:pt x="3180" y="2952"/>
                    <a:pt x="3358" y="3476"/>
                    <a:pt x="3811" y="3952"/>
                  </a:cubicBezTo>
                  <a:cubicBezTo>
                    <a:pt x="3847" y="3988"/>
                    <a:pt x="3894" y="4000"/>
                    <a:pt x="3930" y="4000"/>
                  </a:cubicBezTo>
                  <a:cubicBezTo>
                    <a:pt x="3978" y="4000"/>
                    <a:pt x="4025" y="3988"/>
                    <a:pt x="4049" y="3952"/>
                  </a:cubicBezTo>
                  <a:cubicBezTo>
                    <a:pt x="4109" y="3893"/>
                    <a:pt x="4109" y="3786"/>
                    <a:pt x="4049" y="3726"/>
                  </a:cubicBezTo>
                  <a:cubicBezTo>
                    <a:pt x="3573" y="3250"/>
                    <a:pt x="3442" y="2714"/>
                    <a:pt x="3394" y="2393"/>
                  </a:cubicBezTo>
                  <a:cubicBezTo>
                    <a:pt x="3835" y="2107"/>
                    <a:pt x="4263" y="1881"/>
                    <a:pt x="4692" y="1726"/>
                  </a:cubicBezTo>
                  <a:close/>
                  <a:moveTo>
                    <a:pt x="9609" y="5417"/>
                  </a:moveTo>
                  <a:cubicBezTo>
                    <a:pt x="9490" y="5548"/>
                    <a:pt x="9371" y="5667"/>
                    <a:pt x="9252" y="5738"/>
                  </a:cubicBezTo>
                  <a:cubicBezTo>
                    <a:pt x="9216" y="5750"/>
                    <a:pt x="9157" y="5798"/>
                    <a:pt x="8978" y="5857"/>
                  </a:cubicBezTo>
                  <a:lnTo>
                    <a:pt x="8978" y="5512"/>
                  </a:lnTo>
                  <a:cubicBezTo>
                    <a:pt x="9193" y="5488"/>
                    <a:pt x="9383" y="5441"/>
                    <a:pt x="9609" y="5417"/>
                  </a:cubicBezTo>
                  <a:close/>
                  <a:moveTo>
                    <a:pt x="4668" y="5334"/>
                  </a:moveTo>
                  <a:cubicBezTo>
                    <a:pt x="5085" y="5488"/>
                    <a:pt x="5537" y="5596"/>
                    <a:pt x="6049" y="5631"/>
                  </a:cubicBezTo>
                  <a:cubicBezTo>
                    <a:pt x="6335" y="5667"/>
                    <a:pt x="6633" y="5679"/>
                    <a:pt x="6942" y="5679"/>
                  </a:cubicBezTo>
                  <a:cubicBezTo>
                    <a:pt x="7204" y="5679"/>
                    <a:pt x="7502" y="5667"/>
                    <a:pt x="7788" y="5655"/>
                  </a:cubicBezTo>
                  <a:lnTo>
                    <a:pt x="7788" y="5893"/>
                  </a:lnTo>
                  <a:cubicBezTo>
                    <a:pt x="7561" y="5893"/>
                    <a:pt x="7359" y="6012"/>
                    <a:pt x="7240" y="6203"/>
                  </a:cubicBezTo>
                  <a:cubicBezTo>
                    <a:pt x="6758" y="6257"/>
                    <a:pt x="6324" y="6280"/>
                    <a:pt x="5934" y="6280"/>
                  </a:cubicBezTo>
                  <a:cubicBezTo>
                    <a:pt x="4698" y="6280"/>
                    <a:pt x="3912" y="6050"/>
                    <a:pt x="3478" y="5869"/>
                  </a:cubicBezTo>
                  <a:lnTo>
                    <a:pt x="3501" y="5738"/>
                  </a:lnTo>
                  <a:cubicBezTo>
                    <a:pt x="3739" y="5738"/>
                    <a:pt x="4299" y="5691"/>
                    <a:pt x="4668" y="5334"/>
                  </a:cubicBezTo>
                  <a:close/>
                  <a:moveTo>
                    <a:pt x="3097" y="4322"/>
                  </a:moveTo>
                  <a:cubicBezTo>
                    <a:pt x="3239" y="4488"/>
                    <a:pt x="3394" y="4655"/>
                    <a:pt x="3608" y="4798"/>
                  </a:cubicBezTo>
                  <a:cubicBezTo>
                    <a:pt x="3811" y="4965"/>
                    <a:pt x="4049" y="5095"/>
                    <a:pt x="4323" y="5215"/>
                  </a:cubicBezTo>
                  <a:cubicBezTo>
                    <a:pt x="4073" y="5381"/>
                    <a:pt x="3751" y="5417"/>
                    <a:pt x="3573" y="5429"/>
                  </a:cubicBezTo>
                  <a:lnTo>
                    <a:pt x="3573" y="5393"/>
                  </a:lnTo>
                  <a:cubicBezTo>
                    <a:pt x="3597" y="5310"/>
                    <a:pt x="3537" y="5215"/>
                    <a:pt x="3442" y="5203"/>
                  </a:cubicBezTo>
                  <a:cubicBezTo>
                    <a:pt x="3429" y="5199"/>
                    <a:pt x="3416" y="5197"/>
                    <a:pt x="3404" y="5197"/>
                  </a:cubicBezTo>
                  <a:cubicBezTo>
                    <a:pt x="3332" y="5197"/>
                    <a:pt x="3261" y="5251"/>
                    <a:pt x="3251" y="5322"/>
                  </a:cubicBezTo>
                  <a:lnTo>
                    <a:pt x="3025" y="6465"/>
                  </a:lnTo>
                  <a:cubicBezTo>
                    <a:pt x="3001" y="6631"/>
                    <a:pt x="2846" y="6750"/>
                    <a:pt x="2668" y="6750"/>
                  </a:cubicBezTo>
                  <a:lnTo>
                    <a:pt x="1775" y="6750"/>
                  </a:lnTo>
                  <a:lnTo>
                    <a:pt x="1906" y="6441"/>
                  </a:lnTo>
                  <a:cubicBezTo>
                    <a:pt x="1965" y="6310"/>
                    <a:pt x="2084" y="6215"/>
                    <a:pt x="2239" y="6215"/>
                  </a:cubicBezTo>
                  <a:lnTo>
                    <a:pt x="2418" y="6215"/>
                  </a:lnTo>
                  <a:cubicBezTo>
                    <a:pt x="2501" y="6215"/>
                    <a:pt x="2561" y="6155"/>
                    <a:pt x="2585" y="6072"/>
                  </a:cubicBezTo>
                  <a:lnTo>
                    <a:pt x="2716" y="4667"/>
                  </a:lnTo>
                  <a:cubicBezTo>
                    <a:pt x="2727" y="4536"/>
                    <a:pt x="2811" y="4417"/>
                    <a:pt x="2954" y="4369"/>
                  </a:cubicBezTo>
                  <a:lnTo>
                    <a:pt x="3097" y="4322"/>
                  </a:lnTo>
                  <a:close/>
                  <a:moveTo>
                    <a:pt x="8657" y="5560"/>
                  </a:moveTo>
                  <a:lnTo>
                    <a:pt x="8657" y="6572"/>
                  </a:lnTo>
                  <a:cubicBezTo>
                    <a:pt x="8657" y="6679"/>
                    <a:pt x="8561" y="6750"/>
                    <a:pt x="8478" y="6750"/>
                  </a:cubicBezTo>
                  <a:lnTo>
                    <a:pt x="7347" y="6750"/>
                  </a:lnTo>
                  <a:lnTo>
                    <a:pt x="7490" y="6429"/>
                  </a:lnTo>
                  <a:cubicBezTo>
                    <a:pt x="7549" y="6286"/>
                    <a:pt x="7669" y="6215"/>
                    <a:pt x="7823" y="6215"/>
                  </a:cubicBezTo>
                  <a:lnTo>
                    <a:pt x="7954" y="6215"/>
                  </a:lnTo>
                  <a:cubicBezTo>
                    <a:pt x="8038" y="6215"/>
                    <a:pt x="8121" y="6143"/>
                    <a:pt x="8121" y="6048"/>
                  </a:cubicBezTo>
                  <a:lnTo>
                    <a:pt x="8121" y="5619"/>
                  </a:lnTo>
                  <a:cubicBezTo>
                    <a:pt x="8300" y="5607"/>
                    <a:pt x="8466" y="5572"/>
                    <a:pt x="8657" y="5560"/>
                  </a:cubicBezTo>
                  <a:close/>
                  <a:moveTo>
                    <a:pt x="1533" y="0"/>
                  </a:moveTo>
                  <a:cubicBezTo>
                    <a:pt x="1479" y="0"/>
                    <a:pt x="1425" y="4"/>
                    <a:pt x="1370" y="12"/>
                  </a:cubicBezTo>
                  <a:lnTo>
                    <a:pt x="727" y="95"/>
                  </a:lnTo>
                  <a:cubicBezTo>
                    <a:pt x="310" y="154"/>
                    <a:pt x="1" y="512"/>
                    <a:pt x="1" y="952"/>
                  </a:cubicBezTo>
                  <a:lnTo>
                    <a:pt x="1" y="1559"/>
                  </a:lnTo>
                  <a:cubicBezTo>
                    <a:pt x="1" y="1643"/>
                    <a:pt x="49" y="1738"/>
                    <a:pt x="108" y="1797"/>
                  </a:cubicBezTo>
                  <a:cubicBezTo>
                    <a:pt x="132" y="1809"/>
                    <a:pt x="156" y="1845"/>
                    <a:pt x="179" y="1857"/>
                  </a:cubicBezTo>
                  <a:lnTo>
                    <a:pt x="179" y="1976"/>
                  </a:lnTo>
                  <a:cubicBezTo>
                    <a:pt x="179" y="2214"/>
                    <a:pt x="334" y="2417"/>
                    <a:pt x="572" y="2476"/>
                  </a:cubicBezTo>
                  <a:lnTo>
                    <a:pt x="882" y="2559"/>
                  </a:lnTo>
                  <a:cubicBezTo>
                    <a:pt x="882" y="2559"/>
                    <a:pt x="894" y="2559"/>
                    <a:pt x="894" y="2571"/>
                  </a:cubicBezTo>
                  <a:cubicBezTo>
                    <a:pt x="930" y="2869"/>
                    <a:pt x="1037" y="3357"/>
                    <a:pt x="1239" y="3869"/>
                  </a:cubicBezTo>
                  <a:cubicBezTo>
                    <a:pt x="1513" y="4536"/>
                    <a:pt x="1870" y="5084"/>
                    <a:pt x="2323" y="5512"/>
                  </a:cubicBezTo>
                  <a:lnTo>
                    <a:pt x="2287" y="5905"/>
                  </a:lnTo>
                  <a:lnTo>
                    <a:pt x="2251" y="5905"/>
                  </a:lnTo>
                  <a:cubicBezTo>
                    <a:pt x="1965" y="5905"/>
                    <a:pt x="1715" y="6072"/>
                    <a:pt x="1608" y="6334"/>
                  </a:cubicBezTo>
                  <a:lnTo>
                    <a:pt x="1394" y="6869"/>
                  </a:lnTo>
                  <a:cubicBezTo>
                    <a:pt x="1370" y="6917"/>
                    <a:pt x="1370" y="6977"/>
                    <a:pt x="1406" y="7024"/>
                  </a:cubicBezTo>
                  <a:cubicBezTo>
                    <a:pt x="1430" y="7060"/>
                    <a:pt x="1477" y="7096"/>
                    <a:pt x="1537" y="7096"/>
                  </a:cubicBezTo>
                  <a:lnTo>
                    <a:pt x="2680" y="7096"/>
                  </a:lnTo>
                  <a:cubicBezTo>
                    <a:pt x="3013" y="7096"/>
                    <a:pt x="3299" y="6869"/>
                    <a:pt x="3358" y="6548"/>
                  </a:cubicBezTo>
                  <a:lnTo>
                    <a:pt x="3418" y="6215"/>
                  </a:lnTo>
                  <a:cubicBezTo>
                    <a:pt x="3894" y="6405"/>
                    <a:pt x="4704" y="6619"/>
                    <a:pt x="5942" y="6619"/>
                  </a:cubicBezTo>
                  <a:cubicBezTo>
                    <a:pt x="6287" y="6619"/>
                    <a:pt x="6668" y="6608"/>
                    <a:pt x="7085" y="6560"/>
                  </a:cubicBezTo>
                  <a:lnTo>
                    <a:pt x="7085" y="6560"/>
                  </a:lnTo>
                  <a:lnTo>
                    <a:pt x="6954" y="6869"/>
                  </a:lnTo>
                  <a:cubicBezTo>
                    <a:pt x="6930" y="6917"/>
                    <a:pt x="6942" y="6977"/>
                    <a:pt x="6966" y="7024"/>
                  </a:cubicBezTo>
                  <a:cubicBezTo>
                    <a:pt x="7002" y="7060"/>
                    <a:pt x="7049" y="7096"/>
                    <a:pt x="7109" y="7096"/>
                  </a:cubicBezTo>
                  <a:lnTo>
                    <a:pt x="8490" y="7096"/>
                  </a:lnTo>
                  <a:cubicBezTo>
                    <a:pt x="8776" y="7096"/>
                    <a:pt x="8990" y="6869"/>
                    <a:pt x="8990" y="6584"/>
                  </a:cubicBezTo>
                  <a:lnTo>
                    <a:pt x="8990" y="6215"/>
                  </a:lnTo>
                  <a:cubicBezTo>
                    <a:pt x="9204" y="6155"/>
                    <a:pt x="9347" y="6096"/>
                    <a:pt x="9443" y="6036"/>
                  </a:cubicBezTo>
                  <a:cubicBezTo>
                    <a:pt x="9669" y="5893"/>
                    <a:pt x="9871" y="5655"/>
                    <a:pt x="10062" y="5334"/>
                  </a:cubicBezTo>
                  <a:cubicBezTo>
                    <a:pt x="10216" y="5310"/>
                    <a:pt x="10383" y="5262"/>
                    <a:pt x="10538" y="5238"/>
                  </a:cubicBezTo>
                  <a:cubicBezTo>
                    <a:pt x="10764" y="5179"/>
                    <a:pt x="10943" y="5024"/>
                    <a:pt x="11014" y="4822"/>
                  </a:cubicBezTo>
                  <a:cubicBezTo>
                    <a:pt x="11098" y="4560"/>
                    <a:pt x="11062" y="4322"/>
                    <a:pt x="10943" y="4143"/>
                  </a:cubicBezTo>
                  <a:cubicBezTo>
                    <a:pt x="10645" y="3691"/>
                    <a:pt x="10145" y="3012"/>
                    <a:pt x="9454" y="2417"/>
                  </a:cubicBezTo>
                  <a:cubicBezTo>
                    <a:pt x="8657" y="1726"/>
                    <a:pt x="7776" y="1285"/>
                    <a:pt x="6883" y="1155"/>
                  </a:cubicBezTo>
                  <a:cubicBezTo>
                    <a:pt x="6667" y="1122"/>
                    <a:pt x="6450" y="1106"/>
                    <a:pt x="6233" y="1106"/>
                  </a:cubicBezTo>
                  <a:cubicBezTo>
                    <a:pt x="5093" y="1106"/>
                    <a:pt x="3929" y="1551"/>
                    <a:pt x="2739" y="2440"/>
                  </a:cubicBezTo>
                  <a:lnTo>
                    <a:pt x="2739" y="1202"/>
                  </a:lnTo>
                  <a:cubicBezTo>
                    <a:pt x="2739" y="857"/>
                    <a:pt x="2596" y="512"/>
                    <a:pt x="2323" y="285"/>
                  </a:cubicBezTo>
                  <a:cubicBezTo>
                    <a:pt x="2102" y="105"/>
                    <a:pt x="1822" y="0"/>
                    <a:pt x="153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36" name="Google Shape;11977;p81">
              <a:extLst>
                <a:ext uri="{FF2B5EF4-FFF2-40B4-BE49-F238E27FC236}">
                  <a16:creationId xmlns:a16="http://schemas.microsoft.com/office/drawing/2014/main" id="{4C347631-7722-B8F6-6E7E-FD418DCA7F1A}"/>
                </a:ext>
              </a:extLst>
            </p:cNvPr>
            <p:cNvSpPr/>
            <p:nvPr/>
          </p:nvSpPr>
          <p:spPr>
            <a:xfrm>
              <a:off x="1985805" y="2573938"/>
              <a:ext cx="10720" cy="16416"/>
            </a:xfrm>
            <a:custGeom>
              <a:avLst/>
              <a:gdLst/>
              <a:ahLst/>
              <a:cxnLst/>
              <a:rect l="l" t="t" r="r" b="b"/>
              <a:pathLst>
                <a:path w="335" h="513" extrusionOk="0">
                  <a:moveTo>
                    <a:pt x="168" y="0"/>
                  </a:moveTo>
                  <a:cubicBezTo>
                    <a:pt x="84" y="0"/>
                    <a:pt x="1" y="72"/>
                    <a:pt x="1" y="167"/>
                  </a:cubicBezTo>
                  <a:lnTo>
                    <a:pt x="1" y="346"/>
                  </a:lnTo>
                  <a:cubicBezTo>
                    <a:pt x="1" y="429"/>
                    <a:pt x="84" y="512"/>
                    <a:pt x="168" y="512"/>
                  </a:cubicBezTo>
                  <a:cubicBezTo>
                    <a:pt x="263" y="512"/>
                    <a:pt x="334" y="429"/>
                    <a:pt x="334" y="346"/>
                  </a:cubicBezTo>
                  <a:lnTo>
                    <a:pt x="334" y="167"/>
                  </a:lnTo>
                  <a:cubicBezTo>
                    <a:pt x="334" y="72"/>
                    <a:pt x="263" y="0"/>
                    <a:pt x="16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137" name="Google Shape;11978;p81">
            <a:extLst>
              <a:ext uri="{FF2B5EF4-FFF2-40B4-BE49-F238E27FC236}">
                <a16:creationId xmlns:a16="http://schemas.microsoft.com/office/drawing/2014/main" id="{79621B46-5A9E-F062-5403-F55F0CFB320D}"/>
              </a:ext>
            </a:extLst>
          </p:cNvPr>
          <p:cNvSpPr/>
          <p:nvPr/>
        </p:nvSpPr>
        <p:spPr>
          <a:xfrm>
            <a:off x="7152096" y="5000692"/>
            <a:ext cx="696512" cy="708032"/>
          </a:xfrm>
          <a:custGeom>
            <a:avLst/>
            <a:gdLst/>
            <a:ahLst/>
            <a:cxnLst/>
            <a:rect l="l" t="t" r="r" b="b"/>
            <a:pathLst>
              <a:path w="10883" h="11063" extrusionOk="0">
                <a:moveTo>
                  <a:pt x="932" y="329"/>
                </a:moveTo>
                <a:cubicBezTo>
                  <a:pt x="1012" y="329"/>
                  <a:pt x="1098" y="346"/>
                  <a:pt x="1191" y="383"/>
                </a:cubicBezTo>
                <a:lnTo>
                  <a:pt x="1275" y="431"/>
                </a:lnTo>
                <a:cubicBezTo>
                  <a:pt x="1144" y="502"/>
                  <a:pt x="1013" y="586"/>
                  <a:pt x="894" y="693"/>
                </a:cubicBezTo>
                <a:cubicBezTo>
                  <a:pt x="703" y="859"/>
                  <a:pt x="560" y="1026"/>
                  <a:pt x="465" y="1205"/>
                </a:cubicBezTo>
                <a:cubicBezTo>
                  <a:pt x="441" y="1157"/>
                  <a:pt x="429" y="1097"/>
                  <a:pt x="417" y="1050"/>
                </a:cubicBezTo>
                <a:cubicBezTo>
                  <a:pt x="346" y="788"/>
                  <a:pt x="405" y="586"/>
                  <a:pt x="596" y="443"/>
                </a:cubicBezTo>
                <a:cubicBezTo>
                  <a:pt x="697" y="370"/>
                  <a:pt x="808" y="329"/>
                  <a:pt x="932" y="329"/>
                </a:cubicBezTo>
                <a:close/>
                <a:moveTo>
                  <a:pt x="1947" y="630"/>
                </a:moveTo>
                <a:cubicBezTo>
                  <a:pt x="1973" y="630"/>
                  <a:pt x="1999" y="631"/>
                  <a:pt x="2025" y="633"/>
                </a:cubicBezTo>
                <a:cubicBezTo>
                  <a:pt x="2334" y="669"/>
                  <a:pt x="2608" y="847"/>
                  <a:pt x="2763" y="978"/>
                </a:cubicBezTo>
                <a:cubicBezTo>
                  <a:pt x="2703" y="990"/>
                  <a:pt x="2644" y="1026"/>
                  <a:pt x="2584" y="1050"/>
                </a:cubicBezTo>
                <a:cubicBezTo>
                  <a:pt x="2513" y="1097"/>
                  <a:pt x="2465" y="1181"/>
                  <a:pt x="2513" y="1264"/>
                </a:cubicBezTo>
                <a:cubicBezTo>
                  <a:pt x="2547" y="1316"/>
                  <a:pt x="2600" y="1355"/>
                  <a:pt x="2658" y="1355"/>
                </a:cubicBezTo>
                <a:cubicBezTo>
                  <a:pt x="2681" y="1355"/>
                  <a:pt x="2704" y="1349"/>
                  <a:pt x="2727" y="1336"/>
                </a:cubicBezTo>
                <a:cubicBezTo>
                  <a:pt x="2931" y="1234"/>
                  <a:pt x="3137" y="1185"/>
                  <a:pt x="3341" y="1185"/>
                </a:cubicBezTo>
                <a:cubicBezTo>
                  <a:pt x="3591" y="1185"/>
                  <a:pt x="3837" y="1258"/>
                  <a:pt x="4073" y="1395"/>
                </a:cubicBezTo>
                <a:cubicBezTo>
                  <a:pt x="4239" y="1478"/>
                  <a:pt x="4370" y="1598"/>
                  <a:pt x="4466" y="1693"/>
                </a:cubicBezTo>
                <a:cubicBezTo>
                  <a:pt x="4370" y="1717"/>
                  <a:pt x="4275" y="1752"/>
                  <a:pt x="4180" y="1800"/>
                </a:cubicBezTo>
                <a:cubicBezTo>
                  <a:pt x="4096" y="1824"/>
                  <a:pt x="4061" y="1931"/>
                  <a:pt x="4096" y="2002"/>
                </a:cubicBezTo>
                <a:cubicBezTo>
                  <a:pt x="4115" y="2075"/>
                  <a:pt x="4181" y="2106"/>
                  <a:pt x="4244" y="2106"/>
                </a:cubicBezTo>
                <a:cubicBezTo>
                  <a:pt x="4263" y="2106"/>
                  <a:pt x="4282" y="2103"/>
                  <a:pt x="4299" y="2098"/>
                </a:cubicBezTo>
                <a:cubicBezTo>
                  <a:pt x="4531" y="1998"/>
                  <a:pt x="4780" y="1950"/>
                  <a:pt x="5034" y="1950"/>
                </a:cubicBezTo>
                <a:cubicBezTo>
                  <a:pt x="5601" y="1950"/>
                  <a:pt x="6191" y="2189"/>
                  <a:pt x="6668" y="2633"/>
                </a:cubicBezTo>
                <a:cubicBezTo>
                  <a:pt x="7025" y="2967"/>
                  <a:pt x="7275" y="3407"/>
                  <a:pt x="7394" y="3884"/>
                </a:cubicBezTo>
                <a:cubicBezTo>
                  <a:pt x="7525" y="4431"/>
                  <a:pt x="7466" y="5015"/>
                  <a:pt x="7252" y="5610"/>
                </a:cubicBezTo>
                <a:cubicBezTo>
                  <a:pt x="6537" y="7527"/>
                  <a:pt x="6406" y="8944"/>
                  <a:pt x="6859" y="9837"/>
                </a:cubicBezTo>
                <a:cubicBezTo>
                  <a:pt x="6894" y="9896"/>
                  <a:pt x="6954" y="9920"/>
                  <a:pt x="7002" y="9920"/>
                </a:cubicBezTo>
                <a:cubicBezTo>
                  <a:pt x="7037" y="9920"/>
                  <a:pt x="7049" y="9920"/>
                  <a:pt x="7085" y="9908"/>
                </a:cubicBezTo>
                <a:cubicBezTo>
                  <a:pt x="7156" y="9860"/>
                  <a:pt x="7204" y="9777"/>
                  <a:pt x="7156" y="9682"/>
                </a:cubicBezTo>
                <a:cubicBezTo>
                  <a:pt x="6930" y="9241"/>
                  <a:pt x="6871" y="8622"/>
                  <a:pt x="6978" y="7848"/>
                </a:cubicBezTo>
                <a:cubicBezTo>
                  <a:pt x="7061" y="7229"/>
                  <a:pt x="7263" y="6515"/>
                  <a:pt x="7561" y="5705"/>
                </a:cubicBezTo>
                <a:cubicBezTo>
                  <a:pt x="7716" y="5265"/>
                  <a:pt x="7799" y="4812"/>
                  <a:pt x="7799" y="4384"/>
                </a:cubicBezTo>
                <a:cubicBezTo>
                  <a:pt x="7874" y="4375"/>
                  <a:pt x="7953" y="4371"/>
                  <a:pt x="8035" y="4371"/>
                </a:cubicBezTo>
                <a:cubicBezTo>
                  <a:pt x="8746" y="4371"/>
                  <a:pt x="9716" y="4698"/>
                  <a:pt x="10121" y="5455"/>
                </a:cubicBezTo>
                <a:cubicBezTo>
                  <a:pt x="10776" y="6741"/>
                  <a:pt x="10562" y="8884"/>
                  <a:pt x="9657" y="9956"/>
                </a:cubicBezTo>
                <a:cubicBezTo>
                  <a:pt x="9418" y="10241"/>
                  <a:pt x="9044" y="10526"/>
                  <a:pt x="8530" y="10526"/>
                </a:cubicBezTo>
                <a:cubicBezTo>
                  <a:pt x="8378" y="10526"/>
                  <a:pt x="8214" y="10501"/>
                  <a:pt x="8037" y="10444"/>
                </a:cubicBezTo>
                <a:cubicBezTo>
                  <a:pt x="7823" y="10372"/>
                  <a:pt x="7668" y="10277"/>
                  <a:pt x="7514" y="10158"/>
                </a:cubicBezTo>
                <a:cubicBezTo>
                  <a:pt x="7484" y="10133"/>
                  <a:pt x="7448" y="10121"/>
                  <a:pt x="7412" y="10121"/>
                </a:cubicBezTo>
                <a:cubicBezTo>
                  <a:pt x="7363" y="10121"/>
                  <a:pt x="7315" y="10145"/>
                  <a:pt x="7287" y="10194"/>
                </a:cubicBezTo>
                <a:cubicBezTo>
                  <a:pt x="7228" y="10265"/>
                  <a:pt x="7252" y="10372"/>
                  <a:pt x="7323" y="10408"/>
                </a:cubicBezTo>
                <a:cubicBezTo>
                  <a:pt x="7394" y="10468"/>
                  <a:pt x="7466" y="10527"/>
                  <a:pt x="7561" y="10575"/>
                </a:cubicBezTo>
                <a:cubicBezTo>
                  <a:pt x="7212" y="10675"/>
                  <a:pt x="6764" y="10762"/>
                  <a:pt x="6251" y="10762"/>
                </a:cubicBezTo>
                <a:cubicBezTo>
                  <a:pt x="5908" y="10762"/>
                  <a:pt x="5536" y="10723"/>
                  <a:pt x="5144" y="10622"/>
                </a:cubicBezTo>
                <a:cubicBezTo>
                  <a:pt x="4001" y="10325"/>
                  <a:pt x="3049" y="9563"/>
                  <a:pt x="2287" y="8384"/>
                </a:cubicBezTo>
                <a:cubicBezTo>
                  <a:pt x="1394" y="6955"/>
                  <a:pt x="1548" y="5658"/>
                  <a:pt x="1846" y="4836"/>
                </a:cubicBezTo>
                <a:cubicBezTo>
                  <a:pt x="2168" y="3860"/>
                  <a:pt x="2882" y="2943"/>
                  <a:pt x="3739" y="2371"/>
                </a:cubicBezTo>
                <a:cubicBezTo>
                  <a:pt x="3811" y="2336"/>
                  <a:pt x="3823" y="2229"/>
                  <a:pt x="3775" y="2157"/>
                </a:cubicBezTo>
                <a:cubicBezTo>
                  <a:pt x="3753" y="2106"/>
                  <a:pt x="3704" y="2082"/>
                  <a:pt x="3653" y="2082"/>
                </a:cubicBezTo>
                <a:cubicBezTo>
                  <a:pt x="3621" y="2082"/>
                  <a:pt x="3588" y="2091"/>
                  <a:pt x="3561" y="2110"/>
                </a:cubicBezTo>
                <a:cubicBezTo>
                  <a:pt x="2644" y="2717"/>
                  <a:pt x="1894" y="3693"/>
                  <a:pt x="1537" y="4729"/>
                </a:cubicBezTo>
                <a:cubicBezTo>
                  <a:pt x="1453" y="4955"/>
                  <a:pt x="1382" y="5205"/>
                  <a:pt x="1334" y="5491"/>
                </a:cubicBezTo>
                <a:cubicBezTo>
                  <a:pt x="1215" y="5265"/>
                  <a:pt x="1096" y="4967"/>
                  <a:pt x="1025" y="4610"/>
                </a:cubicBezTo>
                <a:cubicBezTo>
                  <a:pt x="834" y="3645"/>
                  <a:pt x="1120" y="2752"/>
                  <a:pt x="1870" y="1943"/>
                </a:cubicBezTo>
                <a:cubicBezTo>
                  <a:pt x="1977" y="1836"/>
                  <a:pt x="2084" y="1740"/>
                  <a:pt x="2191" y="1657"/>
                </a:cubicBezTo>
                <a:cubicBezTo>
                  <a:pt x="2263" y="1598"/>
                  <a:pt x="2263" y="1502"/>
                  <a:pt x="2203" y="1443"/>
                </a:cubicBezTo>
                <a:cubicBezTo>
                  <a:pt x="2171" y="1398"/>
                  <a:pt x="2125" y="1377"/>
                  <a:pt x="2080" y="1377"/>
                </a:cubicBezTo>
                <a:cubicBezTo>
                  <a:pt x="2042" y="1377"/>
                  <a:pt x="2004" y="1392"/>
                  <a:pt x="1977" y="1419"/>
                </a:cubicBezTo>
                <a:cubicBezTo>
                  <a:pt x="1858" y="1514"/>
                  <a:pt x="1751" y="1621"/>
                  <a:pt x="1656" y="1740"/>
                </a:cubicBezTo>
                <a:cubicBezTo>
                  <a:pt x="1215" y="2193"/>
                  <a:pt x="953" y="2657"/>
                  <a:pt x="822" y="3086"/>
                </a:cubicBezTo>
                <a:cubicBezTo>
                  <a:pt x="739" y="2943"/>
                  <a:pt x="656" y="2752"/>
                  <a:pt x="608" y="2526"/>
                </a:cubicBezTo>
                <a:cubicBezTo>
                  <a:pt x="477" y="1919"/>
                  <a:pt x="656" y="1395"/>
                  <a:pt x="1132" y="978"/>
                </a:cubicBezTo>
                <a:cubicBezTo>
                  <a:pt x="1394" y="749"/>
                  <a:pt x="1665" y="630"/>
                  <a:pt x="1947" y="630"/>
                </a:cubicBezTo>
                <a:close/>
                <a:moveTo>
                  <a:pt x="912" y="1"/>
                </a:moveTo>
                <a:cubicBezTo>
                  <a:pt x="725" y="1"/>
                  <a:pt x="555" y="55"/>
                  <a:pt x="405" y="169"/>
                </a:cubicBezTo>
                <a:cubicBezTo>
                  <a:pt x="108" y="395"/>
                  <a:pt x="1" y="740"/>
                  <a:pt x="108" y="1121"/>
                </a:cubicBezTo>
                <a:cubicBezTo>
                  <a:pt x="144" y="1312"/>
                  <a:pt x="251" y="1478"/>
                  <a:pt x="298" y="1550"/>
                </a:cubicBezTo>
                <a:cubicBezTo>
                  <a:pt x="179" y="1931"/>
                  <a:pt x="203" y="2264"/>
                  <a:pt x="263" y="2550"/>
                </a:cubicBezTo>
                <a:cubicBezTo>
                  <a:pt x="370" y="3038"/>
                  <a:pt x="620" y="3419"/>
                  <a:pt x="679" y="3479"/>
                </a:cubicBezTo>
                <a:cubicBezTo>
                  <a:pt x="608" y="3919"/>
                  <a:pt x="644" y="4324"/>
                  <a:pt x="715" y="4646"/>
                </a:cubicBezTo>
                <a:cubicBezTo>
                  <a:pt x="858" y="5384"/>
                  <a:pt x="1215" y="5884"/>
                  <a:pt x="1298" y="5991"/>
                </a:cubicBezTo>
                <a:cubicBezTo>
                  <a:pt x="1263" y="6729"/>
                  <a:pt x="1441" y="7610"/>
                  <a:pt x="2025" y="8539"/>
                </a:cubicBezTo>
                <a:cubicBezTo>
                  <a:pt x="3192" y="10396"/>
                  <a:pt x="4775" y="11063"/>
                  <a:pt x="6251" y="11063"/>
                </a:cubicBezTo>
                <a:cubicBezTo>
                  <a:pt x="6871" y="11063"/>
                  <a:pt x="7466" y="10944"/>
                  <a:pt x="8002" y="10742"/>
                </a:cubicBezTo>
                <a:cubicBezTo>
                  <a:pt x="8180" y="10801"/>
                  <a:pt x="8371" y="10825"/>
                  <a:pt x="8549" y="10825"/>
                </a:cubicBezTo>
                <a:cubicBezTo>
                  <a:pt x="9061" y="10825"/>
                  <a:pt x="9538" y="10587"/>
                  <a:pt x="9930" y="10146"/>
                </a:cubicBezTo>
                <a:cubicBezTo>
                  <a:pt x="10383" y="9587"/>
                  <a:pt x="10716" y="8753"/>
                  <a:pt x="10800" y="7825"/>
                </a:cubicBezTo>
                <a:cubicBezTo>
                  <a:pt x="10883" y="6884"/>
                  <a:pt x="10728" y="5979"/>
                  <a:pt x="10371" y="5277"/>
                </a:cubicBezTo>
                <a:cubicBezTo>
                  <a:pt x="10061" y="4681"/>
                  <a:pt x="9490" y="4372"/>
                  <a:pt x="9097" y="4217"/>
                </a:cubicBezTo>
                <a:cubicBezTo>
                  <a:pt x="8737" y="4084"/>
                  <a:pt x="8354" y="4012"/>
                  <a:pt x="8003" y="4012"/>
                </a:cubicBezTo>
                <a:cubicBezTo>
                  <a:pt x="7913" y="4012"/>
                  <a:pt x="7825" y="4017"/>
                  <a:pt x="7740" y="4026"/>
                </a:cubicBezTo>
                <a:lnTo>
                  <a:pt x="7692" y="3753"/>
                </a:lnTo>
                <a:cubicBezTo>
                  <a:pt x="7561" y="3217"/>
                  <a:pt x="7275" y="2729"/>
                  <a:pt x="6871" y="2348"/>
                </a:cubicBezTo>
                <a:cubicBezTo>
                  <a:pt x="6352" y="1840"/>
                  <a:pt x="5667" y="1577"/>
                  <a:pt x="5020" y="1577"/>
                </a:cubicBezTo>
                <a:cubicBezTo>
                  <a:pt x="4954" y="1577"/>
                  <a:pt x="4888" y="1580"/>
                  <a:pt x="4823" y="1586"/>
                </a:cubicBezTo>
                <a:cubicBezTo>
                  <a:pt x="4751" y="1490"/>
                  <a:pt x="4537" y="1252"/>
                  <a:pt x="4227" y="1074"/>
                </a:cubicBezTo>
                <a:cubicBezTo>
                  <a:pt x="3929" y="904"/>
                  <a:pt x="3622" y="827"/>
                  <a:pt x="3299" y="827"/>
                </a:cubicBezTo>
                <a:cubicBezTo>
                  <a:pt x="3236" y="827"/>
                  <a:pt x="3173" y="830"/>
                  <a:pt x="3108" y="836"/>
                </a:cubicBezTo>
                <a:cubicBezTo>
                  <a:pt x="2989" y="705"/>
                  <a:pt x="2584" y="324"/>
                  <a:pt x="2025" y="264"/>
                </a:cubicBezTo>
                <a:cubicBezTo>
                  <a:pt x="1988" y="257"/>
                  <a:pt x="1952" y="254"/>
                  <a:pt x="1917" y="254"/>
                </a:cubicBezTo>
                <a:cubicBezTo>
                  <a:pt x="1839" y="254"/>
                  <a:pt x="1765" y="268"/>
                  <a:pt x="1691" y="276"/>
                </a:cubicBezTo>
                <a:cubicBezTo>
                  <a:pt x="1632" y="228"/>
                  <a:pt x="1489" y="145"/>
                  <a:pt x="1310" y="74"/>
                </a:cubicBezTo>
                <a:cubicBezTo>
                  <a:pt x="1171" y="26"/>
                  <a:pt x="1038" y="1"/>
                  <a:pt x="912"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138" name="Google Shape;11979;p81">
            <a:extLst>
              <a:ext uri="{FF2B5EF4-FFF2-40B4-BE49-F238E27FC236}">
                <a16:creationId xmlns:a16="http://schemas.microsoft.com/office/drawing/2014/main" id="{51853540-5B82-BE3D-893E-38A7C814EB20}"/>
              </a:ext>
            </a:extLst>
          </p:cNvPr>
          <p:cNvGrpSpPr/>
          <p:nvPr/>
        </p:nvGrpSpPr>
        <p:grpSpPr>
          <a:xfrm>
            <a:off x="4946144" y="5206836"/>
            <a:ext cx="710208" cy="501888"/>
            <a:chOff x="2500941" y="2527218"/>
            <a:chExt cx="355104" cy="250944"/>
          </a:xfrm>
          <a:solidFill>
            <a:srgbClr val="00B050"/>
          </a:solidFill>
        </p:grpSpPr>
        <p:sp>
          <p:nvSpPr>
            <p:cNvPr id="139" name="Google Shape;11980;p81">
              <a:extLst>
                <a:ext uri="{FF2B5EF4-FFF2-40B4-BE49-F238E27FC236}">
                  <a16:creationId xmlns:a16="http://schemas.microsoft.com/office/drawing/2014/main" id="{A22B771F-7B67-162F-3AE7-2E067D5BC3D5}"/>
                </a:ext>
              </a:extLst>
            </p:cNvPr>
            <p:cNvSpPr/>
            <p:nvPr/>
          </p:nvSpPr>
          <p:spPr>
            <a:xfrm>
              <a:off x="2500941" y="2527218"/>
              <a:ext cx="355104" cy="250944"/>
            </a:xfrm>
            <a:custGeom>
              <a:avLst/>
              <a:gdLst/>
              <a:ahLst/>
              <a:cxnLst/>
              <a:rect l="l" t="t" r="r" b="b"/>
              <a:pathLst>
                <a:path w="11097" h="7842" extrusionOk="0">
                  <a:moveTo>
                    <a:pt x="9204" y="579"/>
                  </a:moveTo>
                  <a:cubicBezTo>
                    <a:pt x="9882" y="579"/>
                    <a:pt x="10430" y="1139"/>
                    <a:pt x="10430" y="1806"/>
                  </a:cubicBezTo>
                  <a:cubicBezTo>
                    <a:pt x="10430" y="2472"/>
                    <a:pt x="9882" y="3020"/>
                    <a:pt x="9204" y="3020"/>
                  </a:cubicBezTo>
                  <a:cubicBezTo>
                    <a:pt x="8537" y="3020"/>
                    <a:pt x="7989" y="2472"/>
                    <a:pt x="7989" y="1806"/>
                  </a:cubicBezTo>
                  <a:cubicBezTo>
                    <a:pt x="7989" y="1139"/>
                    <a:pt x="8537" y="579"/>
                    <a:pt x="9204" y="579"/>
                  </a:cubicBezTo>
                  <a:close/>
                  <a:moveTo>
                    <a:pt x="8647" y="361"/>
                  </a:moveTo>
                  <a:cubicBezTo>
                    <a:pt x="8681" y="361"/>
                    <a:pt x="8716" y="362"/>
                    <a:pt x="8751" y="365"/>
                  </a:cubicBezTo>
                  <a:cubicBezTo>
                    <a:pt x="8120" y="555"/>
                    <a:pt x="7668" y="1151"/>
                    <a:pt x="7668" y="1829"/>
                  </a:cubicBezTo>
                  <a:cubicBezTo>
                    <a:pt x="7668" y="2687"/>
                    <a:pt x="8358" y="3377"/>
                    <a:pt x="9216" y="3377"/>
                  </a:cubicBezTo>
                  <a:cubicBezTo>
                    <a:pt x="9727" y="3377"/>
                    <a:pt x="10180" y="3127"/>
                    <a:pt x="10466" y="2734"/>
                  </a:cubicBezTo>
                  <a:cubicBezTo>
                    <a:pt x="10609" y="2949"/>
                    <a:pt x="10763" y="3199"/>
                    <a:pt x="10775" y="3365"/>
                  </a:cubicBezTo>
                  <a:cubicBezTo>
                    <a:pt x="10668" y="3472"/>
                    <a:pt x="9989" y="3782"/>
                    <a:pt x="8680" y="4068"/>
                  </a:cubicBezTo>
                  <a:cubicBezTo>
                    <a:pt x="8584" y="4080"/>
                    <a:pt x="8525" y="4175"/>
                    <a:pt x="8561" y="4258"/>
                  </a:cubicBezTo>
                  <a:cubicBezTo>
                    <a:pt x="8573" y="4330"/>
                    <a:pt x="8644" y="4389"/>
                    <a:pt x="8715" y="4389"/>
                  </a:cubicBezTo>
                  <a:lnTo>
                    <a:pt x="8751" y="4389"/>
                  </a:lnTo>
                  <a:cubicBezTo>
                    <a:pt x="9370" y="4258"/>
                    <a:pt x="9954" y="4092"/>
                    <a:pt x="10370" y="3925"/>
                  </a:cubicBezTo>
                  <a:lnTo>
                    <a:pt x="10370" y="3925"/>
                  </a:lnTo>
                  <a:cubicBezTo>
                    <a:pt x="10323" y="3961"/>
                    <a:pt x="10299" y="4008"/>
                    <a:pt x="10251" y="4032"/>
                  </a:cubicBezTo>
                  <a:cubicBezTo>
                    <a:pt x="9894" y="4330"/>
                    <a:pt x="9394" y="4675"/>
                    <a:pt x="8835" y="4985"/>
                  </a:cubicBezTo>
                  <a:cubicBezTo>
                    <a:pt x="8418" y="5223"/>
                    <a:pt x="8001" y="5437"/>
                    <a:pt x="7608" y="5592"/>
                  </a:cubicBezTo>
                  <a:cubicBezTo>
                    <a:pt x="7049" y="5270"/>
                    <a:pt x="6334" y="5104"/>
                    <a:pt x="5584" y="5104"/>
                  </a:cubicBezTo>
                  <a:cubicBezTo>
                    <a:pt x="4822" y="5104"/>
                    <a:pt x="4108" y="5282"/>
                    <a:pt x="3560" y="5592"/>
                  </a:cubicBezTo>
                  <a:cubicBezTo>
                    <a:pt x="3155" y="5437"/>
                    <a:pt x="2739" y="5223"/>
                    <a:pt x="2322" y="4985"/>
                  </a:cubicBezTo>
                  <a:cubicBezTo>
                    <a:pt x="1774" y="4675"/>
                    <a:pt x="1262" y="4330"/>
                    <a:pt x="905" y="4032"/>
                  </a:cubicBezTo>
                  <a:cubicBezTo>
                    <a:pt x="857" y="3984"/>
                    <a:pt x="822" y="3961"/>
                    <a:pt x="786" y="3925"/>
                  </a:cubicBezTo>
                  <a:lnTo>
                    <a:pt x="786" y="3925"/>
                  </a:lnTo>
                  <a:cubicBezTo>
                    <a:pt x="1084" y="4044"/>
                    <a:pt x="1441" y="4151"/>
                    <a:pt x="1857" y="4270"/>
                  </a:cubicBezTo>
                  <a:cubicBezTo>
                    <a:pt x="3048" y="4592"/>
                    <a:pt x="4405" y="4746"/>
                    <a:pt x="5596" y="4746"/>
                  </a:cubicBezTo>
                  <a:cubicBezTo>
                    <a:pt x="6370" y="4746"/>
                    <a:pt x="7215" y="4675"/>
                    <a:pt x="8049" y="4544"/>
                  </a:cubicBezTo>
                  <a:cubicBezTo>
                    <a:pt x="8144" y="4520"/>
                    <a:pt x="8203" y="4437"/>
                    <a:pt x="8180" y="4342"/>
                  </a:cubicBezTo>
                  <a:cubicBezTo>
                    <a:pt x="8169" y="4265"/>
                    <a:pt x="8098" y="4209"/>
                    <a:pt x="8013" y="4209"/>
                  </a:cubicBezTo>
                  <a:cubicBezTo>
                    <a:pt x="8005" y="4209"/>
                    <a:pt x="7997" y="4210"/>
                    <a:pt x="7989" y="4211"/>
                  </a:cubicBezTo>
                  <a:cubicBezTo>
                    <a:pt x="7168" y="4342"/>
                    <a:pt x="6334" y="4425"/>
                    <a:pt x="5596" y="4425"/>
                  </a:cubicBezTo>
                  <a:cubicBezTo>
                    <a:pt x="4096" y="4425"/>
                    <a:pt x="2750" y="4151"/>
                    <a:pt x="2084" y="3996"/>
                  </a:cubicBezTo>
                  <a:cubicBezTo>
                    <a:pt x="1072" y="3734"/>
                    <a:pt x="476" y="3472"/>
                    <a:pt x="381" y="3353"/>
                  </a:cubicBezTo>
                  <a:cubicBezTo>
                    <a:pt x="405" y="3187"/>
                    <a:pt x="548" y="2925"/>
                    <a:pt x="703" y="2722"/>
                  </a:cubicBezTo>
                  <a:cubicBezTo>
                    <a:pt x="976" y="3115"/>
                    <a:pt x="1441" y="3365"/>
                    <a:pt x="1953" y="3365"/>
                  </a:cubicBezTo>
                  <a:cubicBezTo>
                    <a:pt x="2798" y="3365"/>
                    <a:pt x="3501" y="2663"/>
                    <a:pt x="3501" y="1817"/>
                  </a:cubicBezTo>
                  <a:cubicBezTo>
                    <a:pt x="3501" y="1639"/>
                    <a:pt x="3465" y="1460"/>
                    <a:pt x="3405" y="1294"/>
                  </a:cubicBezTo>
                  <a:cubicBezTo>
                    <a:pt x="3387" y="1229"/>
                    <a:pt x="3326" y="1186"/>
                    <a:pt x="3261" y="1186"/>
                  </a:cubicBezTo>
                  <a:cubicBezTo>
                    <a:pt x="3242" y="1186"/>
                    <a:pt x="3222" y="1190"/>
                    <a:pt x="3203" y="1198"/>
                  </a:cubicBezTo>
                  <a:cubicBezTo>
                    <a:pt x="3108" y="1222"/>
                    <a:pt x="3060" y="1317"/>
                    <a:pt x="3096" y="1401"/>
                  </a:cubicBezTo>
                  <a:cubicBezTo>
                    <a:pt x="3143" y="1532"/>
                    <a:pt x="3167" y="1675"/>
                    <a:pt x="3167" y="1817"/>
                  </a:cubicBezTo>
                  <a:cubicBezTo>
                    <a:pt x="3167" y="2484"/>
                    <a:pt x="2619" y="3044"/>
                    <a:pt x="1953" y="3044"/>
                  </a:cubicBezTo>
                  <a:cubicBezTo>
                    <a:pt x="1274" y="3044"/>
                    <a:pt x="726" y="2484"/>
                    <a:pt x="726" y="1817"/>
                  </a:cubicBezTo>
                  <a:cubicBezTo>
                    <a:pt x="726" y="1151"/>
                    <a:pt x="1274" y="603"/>
                    <a:pt x="1953" y="603"/>
                  </a:cubicBezTo>
                  <a:cubicBezTo>
                    <a:pt x="2250" y="603"/>
                    <a:pt x="2524" y="698"/>
                    <a:pt x="2750" y="913"/>
                  </a:cubicBezTo>
                  <a:cubicBezTo>
                    <a:pt x="2785" y="941"/>
                    <a:pt x="2824" y="956"/>
                    <a:pt x="2862" y="956"/>
                  </a:cubicBezTo>
                  <a:cubicBezTo>
                    <a:pt x="2905" y="956"/>
                    <a:pt x="2946" y="938"/>
                    <a:pt x="2977" y="901"/>
                  </a:cubicBezTo>
                  <a:cubicBezTo>
                    <a:pt x="3036" y="817"/>
                    <a:pt x="3036" y="734"/>
                    <a:pt x="2965" y="674"/>
                  </a:cubicBezTo>
                  <a:cubicBezTo>
                    <a:pt x="2798" y="520"/>
                    <a:pt x="2608" y="424"/>
                    <a:pt x="2405" y="365"/>
                  </a:cubicBezTo>
                  <a:cubicBezTo>
                    <a:pt x="2442" y="362"/>
                    <a:pt x="2478" y="361"/>
                    <a:pt x="2513" y="361"/>
                  </a:cubicBezTo>
                  <a:cubicBezTo>
                    <a:pt x="2793" y="361"/>
                    <a:pt x="3047" y="442"/>
                    <a:pt x="3227" y="579"/>
                  </a:cubicBezTo>
                  <a:cubicBezTo>
                    <a:pt x="4036" y="1222"/>
                    <a:pt x="4715" y="1496"/>
                    <a:pt x="5584" y="1496"/>
                  </a:cubicBezTo>
                  <a:cubicBezTo>
                    <a:pt x="6441" y="1496"/>
                    <a:pt x="7132" y="1222"/>
                    <a:pt x="7930" y="579"/>
                  </a:cubicBezTo>
                  <a:cubicBezTo>
                    <a:pt x="8120" y="442"/>
                    <a:pt x="8375" y="361"/>
                    <a:pt x="8647" y="361"/>
                  </a:cubicBezTo>
                  <a:close/>
                  <a:moveTo>
                    <a:pt x="5584" y="5437"/>
                  </a:moveTo>
                  <a:cubicBezTo>
                    <a:pt x="6179" y="5437"/>
                    <a:pt x="6751" y="5556"/>
                    <a:pt x="7215" y="5758"/>
                  </a:cubicBezTo>
                  <a:cubicBezTo>
                    <a:pt x="6572" y="6020"/>
                    <a:pt x="5989" y="6151"/>
                    <a:pt x="5584" y="6151"/>
                  </a:cubicBezTo>
                  <a:cubicBezTo>
                    <a:pt x="5144" y="6151"/>
                    <a:pt x="4584" y="6020"/>
                    <a:pt x="3941" y="5758"/>
                  </a:cubicBezTo>
                  <a:cubicBezTo>
                    <a:pt x="4405" y="5556"/>
                    <a:pt x="4989" y="5437"/>
                    <a:pt x="5584" y="5437"/>
                  </a:cubicBezTo>
                  <a:close/>
                  <a:moveTo>
                    <a:pt x="607" y="4234"/>
                  </a:moveTo>
                  <a:lnTo>
                    <a:pt x="607" y="4234"/>
                  </a:lnTo>
                  <a:cubicBezTo>
                    <a:pt x="643" y="4246"/>
                    <a:pt x="655" y="4270"/>
                    <a:pt x="679" y="4294"/>
                  </a:cubicBezTo>
                  <a:cubicBezTo>
                    <a:pt x="1060" y="4604"/>
                    <a:pt x="1572" y="4961"/>
                    <a:pt x="2143" y="5282"/>
                  </a:cubicBezTo>
                  <a:cubicBezTo>
                    <a:pt x="2739" y="5627"/>
                    <a:pt x="3358" y="5913"/>
                    <a:pt x="3929" y="6116"/>
                  </a:cubicBezTo>
                  <a:cubicBezTo>
                    <a:pt x="4584" y="6354"/>
                    <a:pt x="5120" y="6473"/>
                    <a:pt x="5548" y="6473"/>
                  </a:cubicBezTo>
                  <a:cubicBezTo>
                    <a:pt x="5977" y="6473"/>
                    <a:pt x="6525" y="6354"/>
                    <a:pt x="7168" y="6116"/>
                  </a:cubicBezTo>
                  <a:cubicBezTo>
                    <a:pt x="7739" y="5913"/>
                    <a:pt x="8358" y="5616"/>
                    <a:pt x="8954" y="5282"/>
                  </a:cubicBezTo>
                  <a:cubicBezTo>
                    <a:pt x="9537" y="4961"/>
                    <a:pt x="10061" y="4604"/>
                    <a:pt x="10418" y="4294"/>
                  </a:cubicBezTo>
                  <a:cubicBezTo>
                    <a:pt x="10442" y="4270"/>
                    <a:pt x="10454" y="4246"/>
                    <a:pt x="10489" y="4234"/>
                  </a:cubicBezTo>
                  <a:lnTo>
                    <a:pt x="10489" y="4234"/>
                  </a:lnTo>
                  <a:cubicBezTo>
                    <a:pt x="10239" y="4770"/>
                    <a:pt x="9716" y="5401"/>
                    <a:pt x="9061" y="5973"/>
                  </a:cubicBezTo>
                  <a:cubicBezTo>
                    <a:pt x="8525" y="6437"/>
                    <a:pt x="7942" y="6818"/>
                    <a:pt x="7370" y="7092"/>
                  </a:cubicBezTo>
                  <a:cubicBezTo>
                    <a:pt x="6727" y="7390"/>
                    <a:pt x="6120" y="7532"/>
                    <a:pt x="5560" y="7532"/>
                  </a:cubicBezTo>
                  <a:cubicBezTo>
                    <a:pt x="5013" y="7532"/>
                    <a:pt x="4405" y="7390"/>
                    <a:pt x="3762" y="7092"/>
                  </a:cubicBezTo>
                  <a:cubicBezTo>
                    <a:pt x="3179" y="6818"/>
                    <a:pt x="2608" y="6437"/>
                    <a:pt x="2060" y="5973"/>
                  </a:cubicBezTo>
                  <a:cubicBezTo>
                    <a:pt x="1417" y="5401"/>
                    <a:pt x="893" y="4782"/>
                    <a:pt x="607" y="4234"/>
                  </a:cubicBezTo>
                  <a:close/>
                  <a:moveTo>
                    <a:pt x="2503" y="1"/>
                  </a:moveTo>
                  <a:cubicBezTo>
                    <a:pt x="2451" y="1"/>
                    <a:pt x="2399" y="3"/>
                    <a:pt x="2346" y="8"/>
                  </a:cubicBezTo>
                  <a:cubicBezTo>
                    <a:pt x="1965" y="20"/>
                    <a:pt x="1584" y="151"/>
                    <a:pt x="1334" y="365"/>
                  </a:cubicBezTo>
                  <a:cubicBezTo>
                    <a:pt x="762" y="579"/>
                    <a:pt x="333" y="1151"/>
                    <a:pt x="333" y="1806"/>
                  </a:cubicBezTo>
                  <a:cubicBezTo>
                    <a:pt x="333" y="2008"/>
                    <a:pt x="381" y="2222"/>
                    <a:pt x="453" y="2401"/>
                  </a:cubicBezTo>
                  <a:cubicBezTo>
                    <a:pt x="322" y="2568"/>
                    <a:pt x="0" y="3020"/>
                    <a:pt x="0" y="3365"/>
                  </a:cubicBezTo>
                  <a:cubicBezTo>
                    <a:pt x="0" y="4139"/>
                    <a:pt x="714" y="5258"/>
                    <a:pt x="1822" y="6211"/>
                  </a:cubicBezTo>
                  <a:cubicBezTo>
                    <a:pt x="2381" y="6687"/>
                    <a:pt x="2989" y="7092"/>
                    <a:pt x="3596" y="7366"/>
                  </a:cubicBezTo>
                  <a:cubicBezTo>
                    <a:pt x="4286" y="7699"/>
                    <a:pt x="4941" y="7842"/>
                    <a:pt x="5536" y="7842"/>
                  </a:cubicBezTo>
                  <a:cubicBezTo>
                    <a:pt x="6132" y="7842"/>
                    <a:pt x="6787" y="7687"/>
                    <a:pt x="7465" y="7366"/>
                  </a:cubicBezTo>
                  <a:cubicBezTo>
                    <a:pt x="8073" y="7092"/>
                    <a:pt x="8692" y="6687"/>
                    <a:pt x="9239" y="6211"/>
                  </a:cubicBezTo>
                  <a:cubicBezTo>
                    <a:pt x="10335" y="5258"/>
                    <a:pt x="11073" y="4139"/>
                    <a:pt x="11073" y="3377"/>
                  </a:cubicBezTo>
                  <a:lnTo>
                    <a:pt x="11073" y="3365"/>
                  </a:lnTo>
                  <a:cubicBezTo>
                    <a:pt x="11097" y="3020"/>
                    <a:pt x="10775" y="2568"/>
                    <a:pt x="10644" y="2401"/>
                  </a:cubicBezTo>
                  <a:cubicBezTo>
                    <a:pt x="10716" y="2222"/>
                    <a:pt x="10751" y="2008"/>
                    <a:pt x="10751" y="1806"/>
                  </a:cubicBezTo>
                  <a:cubicBezTo>
                    <a:pt x="10751" y="1151"/>
                    <a:pt x="10347" y="579"/>
                    <a:pt x="9763" y="365"/>
                  </a:cubicBezTo>
                  <a:cubicBezTo>
                    <a:pt x="9501" y="151"/>
                    <a:pt x="9132" y="20"/>
                    <a:pt x="8751" y="8"/>
                  </a:cubicBezTo>
                  <a:cubicBezTo>
                    <a:pt x="8714" y="5"/>
                    <a:pt x="8677" y="4"/>
                    <a:pt x="8640" y="4"/>
                  </a:cubicBezTo>
                  <a:cubicBezTo>
                    <a:pt x="8277" y="4"/>
                    <a:pt x="7941" y="109"/>
                    <a:pt x="7703" y="282"/>
                  </a:cubicBezTo>
                  <a:cubicBezTo>
                    <a:pt x="6965" y="877"/>
                    <a:pt x="6346" y="1115"/>
                    <a:pt x="5548" y="1115"/>
                  </a:cubicBezTo>
                  <a:cubicBezTo>
                    <a:pt x="4739" y="1115"/>
                    <a:pt x="4143" y="877"/>
                    <a:pt x="3393" y="282"/>
                  </a:cubicBezTo>
                  <a:cubicBezTo>
                    <a:pt x="3165" y="105"/>
                    <a:pt x="2855" y="1"/>
                    <a:pt x="250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40" name="Google Shape;11981;p81">
              <a:extLst>
                <a:ext uri="{FF2B5EF4-FFF2-40B4-BE49-F238E27FC236}">
                  <a16:creationId xmlns:a16="http://schemas.microsoft.com/office/drawing/2014/main" id="{C1C808C9-A9BB-6A73-1974-3DC1AB11E9C8}"/>
                </a:ext>
              </a:extLst>
            </p:cNvPr>
            <p:cNvSpPr/>
            <p:nvPr/>
          </p:nvSpPr>
          <p:spPr>
            <a:xfrm>
              <a:off x="2651437" y="2623922"/>
              <a:ext cx="16768" cy="15968"/>
            </a:xfrm>
            <a:custGeom>
              <a:avLst/>
              <a:gdLst/>
              <a:ahLst/>
              <a:cxnLst/>
              <a:rect l="l" t="t" r="r" b="b"/>
              <a:pathLst>
                <a:path w="524" h="499" extrusionOk="0">
                  <a:moveTo>
                    <a:pt x="351" y="1"/>
                  </a:moveTo>
                  <a:cubicBezTo>
                    <a:pt x="310" y="1"/>
                    <a:pt x="268" y="16"/>
                    <a:pt x="238" y="46"/>
                  </a:cubicBezTo>
                  <a:lnTo>
                    <a:pt x="60" y="224"/>
                  </a:lnTo>
                  <a:cubicBezTo>
                    <a:pt x="0" y="284"/>
                    <a:pt x="0" y="391"/>
                    <a:pt x="60" y="450"/>
                  </a:cubicBezTo>
                  <a:cubicBezTo>
                    <a:pt x="83" y="474"/>
                    <a:pt x="131" y="498"/>
                    <a:pt x="179" y="498"/>
                  </a:cubicBezTo>
                  <a:cubicBezTo>
                    <a:pt x="214" y="498"/>
                    <a:pt x="262" y="474"/>
                    <a:pt x="298" y="450"/>
                  </a:cubicBezTo>
                  <a:lnTo>
                    <a:pt x="476" y="272"/>
                  </a:lnTo>
                  <a:cubicBezTo>
                    <a:pt x="524" y="224"/>
                    <a:pt x="524" y="117"/>
                    <a:pt x="464" y="46"/>
                  </a:cubicBezTo>
                  <a:cubicBezTo>
                    <a:pt x="435" y="16"/>
                    <a:pt x="393" y="1"/>
                    <a:pt x="351"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41" name="Google Shape;11982;p81">
              <a:extLst>
                <a:ext uri="{FF2B5EF4-FFF2-40B4-BE49-F238E27FC236}">
                  <a16:creationId xmlns:a16="http://schemas.microsoft.com/office/drawing/2014/main" id="{753B9D9E-D12C-59A6-37C4-19CFF3367495}"/>
                </a:ext>
              </a:extLst>
            </p:cNvPr>
            <p:cNvSpPr/>
            <p:nvPr/>
          </p:nvSpPr>
          <p:spPr>
            <a:xfrm>
              <a:off x="2690285" y="2623922"/>
              <a:ext cx="16800" cy="15968"/>
            </a:xfrm>
            <a:custGeom>
              <a:avLst/>
              <a:gdLst/>
              <a:ahLst/>
              <a:cxnLst/>
              <a:rect l="l" t="t" r="r" b="b"/>
              <a:pathLst>
                <a:path w="525" h="499" extrusionOk="0">
                  <a:moveTo>
                    <a:pt x="173" y="1"/>
                  </a:moveTo>
                  <a:cubicBezTo>
                    <a:pt x="131" y="1"/>
                    <a:pt x="90" y="16"/>
                    <a:pt x="60" y="46"/>
                  </a:cubicBezTo>
                  <a:cubicBezTo>
                    <a:pt x="0" y="105"/>
                    <a:pt x="0" y="212"/>
                    <a:pt x="60" y="272"/>
                  </a:cubicBezTo>
                  <a:lnTo>
                    <a:pt x="239" y="450"/>
                  </a:lnTo>
                  <a:cubicBezTo>
                    <a:pt x="274" y="474"/>
                    <a:pt x="310" y="498"/>
                    <a:pt x="358" y="498"/>
                  </a:cubicBezTo>
                  <a:cubicBezTo>
                    <a:pt x="405" y="498"/>
                    <a:pt x="453" y="474"/>
                    <a:pt x="477" y="450"/>
                  </a:cubicBezTo>
                  <a:cubicBezTo>
                    <a:pt x="524" y="391"/>
                    <a:pt x="524" y="284"/>
                    <a:pt x="465" y="224"/>
                  </a:cubicBezTo>
                  <a:lnTo>
                    <a:pt x="286" y="46"/>
                  </a:lnTo>
                  <a:cubicBezTo>
                    <a:pt x="256" y="16"/>
                    <a:pt x="215" y="1"/>
                    <a:pt x="17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42" name="Google Shape;11983;p81">
              <a:extLst>
                <a:ext uri="{FF2B5EF4-FFF2-40B4-BE49-F238E27FC236}">
                  <a16:creationId xmlns:a16="http://schemas.microsoft.com/office/drawing/2014/main" id="{EBC22A2E-8090-E1FB-D204-4C5C14E3ED8E}"/>
                </a:ext>
              </a:extLst>
            </p:cNvPr>
            <p:cNvSpPr/>
            <p:nvPr/>
          </p:nvSpPr>
          <p:spPr>
            <a:xfrm>
              <a:off x="2535597" y="2557170"/>
              <a:ext cx="32416" cy="49184"/>
            </a:xfrm>
            <a:custGeom>
              <a:avLst/>
              <a:gdLst/>
              <a:ahLst/>
              <a:cxnLst/>
              <a:rect l="l" t="t" r="r" b="b"/>
              <a:pathLst>
                <a:path w="1013" h="1537" extrusionOk="0">
                  <a:moveTo>
                    <a:pt x="501" y="0"/>
                  </a:moveTo>
                  <a:cubicBezTo>
                    <a:pt x="227" y="0"/>
                    <a:pt x="1" y="227"/>
                    <a:pt x="1" y="512"/>
                  </a:cubicBezTo>
                  <a:lnTo>
                    <a:pt x="1" y="1024"/>
                  </a:lnTo>
                  <a:cubicBezTo>
                    <a:pt x="1" y="1310"/>
                    <a:pt x="227" y="1536"/>
                    <a:pt x="501" y="1536"/>
                  </a:cubicBezTo>
                  <a:cubicBezTo>
                    <a:pt x="786" y="1536"/>
                    <a:pt x="1013" y="1310"/>
                    <a:pt x="1013" y="1024"/>
                  </a:cubicBezTo>
                  <a:lnTo>
                    <a:pt x="1013" y="691"/>
                  </a:lnTo>
                  <a:cubicBezTo>
                    <a:pt x="1013" y="596"/>
                    <a:pt x="941" y="524"/>
                    <a:pt x="846" y="524"/>
                  </a:cubicBezTo>
                  <a:cubicBezTo>
                    <a:pt x="763" y="524"/>
                    <a:pt x="679" y="596"/>
                    <a:pt x="679" y="691"/>
                  </a:cubicBezTo>
                  <a:lnTo>
                    <a:pt x="679" y="1036"/>
                  </a:lnTo>
                  <a:cubicBezTo>
                    <a:pt x="679" y="1131"/>
                    <a:pt x="596" y="1215"/>
                    <a:pt x="501" y="1215"/>
                  </a:cubicBezTo>
                  <a:cubicBezTo>
                    <a:pt x="405" y="1215"/>
                    <a:pt x="322" y="1120"/>
                    <a:pt x="322" y="1036"/>
                  </a:cubicBezTo>
                  <a:lnTo>
                    <a:pt x="322" y="512"/>
                  </a:lnTo>
                  <a:cubicBezTo>
                    <a:pt x="322" y="405"/>
                    <a:pt x="417" y="334"/>
                    <a:pt x="501" y="334"/>
                  </a:cubicBezTo>
                  <a:cubicBezTo>
                    <a:pt x="596" y="334"/>
                    <a:pt x="667" y="262"/>
                    <a:pt x="667" y="167"/>
                  </a:cubicBezTo>
                  <a:cubicBezTo>
                    <a:pt x="667" y="84"/>
                    <a:pt x="596" y="0"/>
                    <a:pt x="50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43" name="Google Shape;11984;p81">
              <a:extLst>
                <a:ext uri="{FF2B5EF4-FFF2-40B4-BE49-F238E27FC236}">
                  <a16:creationId xmlns:a16="http://schemas.microsoft.com/office/drawing/2014/main" id="{5BE174B4-7B86-F9CB-4CC9-1A2C1385A766}"/>
                </a:ext>
              </a:extLst>
            </p:cNvPr>
            <p:cNvSpPr/>
            <p:nvPr/>
          </p:nvSpPr>
          <p:spPr>
            <a:xfrm>
              <a:off x="2790477" y="2557938"/>
              <a:ext cx="32416" cy="48800"/>
            </a:xfrm>
            <a:custGeom>
              <a:avLst/>
              <a:gdLst/>
              <a:ahLst/>
              <a:cxnLst/>
              <a:rect l="l" t="t" r="r" b="b"/>
              <a:pathLst>
                <a:path w="1013" h="1525" extrusionOk="0">
                  <a:moveTo>
                    <a:pt x="501" y="0"/>
                  </a:moveTo>
                  <a:cubicBezTo>
                    <a:pt x="418" y="0"/>
                    <a:pt x="346" y="72"/>
                    <a:pt x="346" y="155"/>
                  </a:cubicBezTo>
                  <a:cubicBezTo>
                    <a:pt x="346" y="250"/>
                    <a:pt x="418" y="322"/>
                    <a:pt x="501" y="322"/>
                  </a:cubicBezTo>
                  <a:cubicBezTo>
                    <a:pt x="608" y="322"/>
                    <a:pt x="679" y="417"/>
                    <a:pt x="679" y="500"/>
                  </a:cubicBezTo>
                  <a:lnTo>
                    <a:pt x="679" y="1024"/>
                  </a:lnTo>
                  <a:cubicBezTo>
                    <a:pt x="679" y="1131"/>
                    <a:pt x="596" y="1203"/>
                    <a:pt x="501" y="1203"/>
                  </a:cubicBezTo>
                  <a:cubicBezTo>
                    <a:pt x="418" y="1203"/>
                    <a:pt x="322" y="1107"/>
                    <a:pt x="322" y="1024"/>
                  </a:cubicBezTo>
                  <a:lnTo>
                    <a:pt x="322" y="679"/>
                  </a:lnTo>
                  <a:cubicBezTo>
                    <a:pt x="322" y="596"/>
                    <a:pt x="251" y="512"/>
                    <a:pt x="156" y="512"/>
                  </a:cubicBezTo>
                  <a:cubicBezTo>
                    <a:pt x="72" y="512"/>
                    <a:pt x="1" y="596"/>
                    <a:pt x="1" y="679"/>
                  </a:cubicBezTo>
                  <a:lnTo>
                    <a:pt x="1" y="1024"/>
                  </a:lnTo>
                  <a:cubicBezTo>
                    <a:pt x="1" y="1310"/>
                    <a:pt x="215" y="1524"/>
                    <a:pt x="501" y="1524"/>
                  </a:cubicBezTo>
                  <a:cubicBezTo>
                    <a:pt x="787" y="1524"/>
                    <a:pt x="1013" y="1310"/>
                    <a:pt x="1013" y="1024"/>
                  </a:cubicBezTo>
                  <a:lnTo>
                    <a:pt x="1013" y="500"/>
                  </a:lnTo>
                  <a:cubicBezTo>
                    <a:pt x="1013" y="215"/>
                    <a:pt x="787" y="0"/>
                    <a:pt x="50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144" name="Google Shape;11985;p81">
            <a:extLst>
              <a:ext uri="{FF2B5EF4-FFF2-40B4-BE49-F238E27FC236}">
                <a16:creationId xmlns:a16="http://schemas.microsoft.com/office/drawing/2014/main" id="{0733EF75-DF9A-4978-FD1D-98396C6F9FEA}"/>
              </a:ext>
            </a:extLst>
          </p:cNvPr>
          <p:cNvSpPr/>
          <p:nvPr/>
        </p:nvSpPr>
        <p:spPr>
          <a:xfrm>
            <a:off x="14839136" y="5150964"/>
            <a:ext cx="710272" cy="563904"/>
          </a:xfrm>
          <a:custGeom>
            <a:avLst/>
            <a:gdLst/>
            <a:ahLst/>
            <a:cxnLst/>
            <a:rect l="l" t="t" r="r" b="b"/>
            <a:pathLst>
              <a:path w="11098" h="8811" extrusionOk="0">
                <a:moveTo>
                  <a:pt x="4955" y="0"/>
                </a:moveTo>
                <a:cubicBezTo>
                  <a:pt x="4754" y="0"/>
                  <a:pt x="4539" y="24"/>
                  <a:pt x="4311" y="71"/>
                </a:cubicBezTo>
                <a:cubicBezTo>
                  <a:pt x="3358" y="262"/>
                  <a:pt x="2406" y="833"/>
                  <a:pt x="1418" y="1786"/>
                </a:cubicBezTo>
                <a:cubicBezTo>
                  <a:pt x="1358" y="1845"/>
                  <a:pt x="1358" y="1952"/>
                  <a:pt x="1418" y="2012"/>
                </a:cubicBezTo>
                <a:cubicBezTo>
                  <a:pt x="1453" y="2036"/>
                  <a:pt x="1489" y="2048"/>
                  <a:pt x="1537" y="2048"/>
                </a:cubicBezTo>
                <a:cubicBezTo>
                  <a:pt x="1584" y="2048"/>
                  <a:pt x="1608" y="2036"/>
                  <a:pt x="1656" y="2012"/>
                </a:cubicBezTo>
                <a:cubicBezTo>
                  <a:pt x="2596" y="1095"/>
                  <a:pt x="3489" y="559"/>
                  <a:pt x="4382" y="381"/>
                </a:cubicBezTo>
                <a:cubicBezTo>
                  <a:pt x="4594" y="339"/>
                  <a:pt x="4791" y="318"/>
                  <a:pt x="4972" y="318"/>
                </a:cubicBezTo>
                <a:cubicBezTo>
                  <a:pt x="5311" y="318"/>
                  <a:pt x="5594" y="392"/>
                  <a:pt x="5811" y="547"/>
                </a:cubicBezTo>
                <a:cubicBezTo>
                  <a:pt x="6002" y="678"/>
                  <a:pt x="6109" y="845"/>
                  <a:pt x="6180" y="1000"/>
                </a:cubicBezTo>
                <a:cubicBezTo>
                  <a:pt x="6121" y="976"/>
                  <a:pt x="6061" y="952"/>
                  <a:pt x="6002" y="940"/>
                </a:cubicBezTo>
                <a:cubicBezTo>
                  <a:pt x="5984" y="933"/>
                  <a:pt x="5967" y="930"/>
                  <a:pt x="5949" y="930"/>
                </a:cubicBezTo>
                <a:cubicBezTo>
                  <a:pt x="5882" y="930"/>
                  <a:pt x="5818" y="979"/>
                  <a:pt x="5799" y="1035"/>
                </a:cubicBezTo>
                <a:cubicBezTo>
                  <a:pt x="5764" y="1131"/>
                  <a:pt x="5823" y="1214"/>
                  <a:pt x="5895" y="1250"/>
                </a:cubicBezTo>
                <a:cubicBezTo>
                  <a:pt x="6121" y="1309"/>
                  <a:pt x="6335" y="1416"/>
                  <a:pt x="6537" y="1512"/>
                </a:cubicBezTo>
                <a:cubicBezTo>
                  <a:pt x="6787" y="1667"/>
                  <a:pt x="6907" y="1845"/>
                  <a:pt x="6883" y="2048"/>
                </a:cubicBezTo>
                <a:cubicBezTo>
                  <a:pt x="6847" y="2250"/>
                  <a:pt x="6692" y="2429"/>
                  <a:pt x="6514" y="2464"/>
                </a:cubicBezTo>
                <a:cubicBezTo>
                  <a:pt x="6483" y="2472"/>
                  <a:pt x="6453" y="2476"/>
                  <a:pt x="6425" y="2476"/>
                </a:cubicBezTo>
                <a:cubicBezTo>
                  <a:pt x="6321" y="2476"/>
                  <a:pt x="6234" y="2424"/>
                  <a:pt x="6168" y="2321"/>
                </a:cubicBezTo>
                <a:cubicBezTo>
                  <a:pt x="5871" y="1857"/>
                  <a:pt x="5442" y="1500"/>
                  <a:pt x="4990" y="1297"/>
                </a:cubicBezTo>
                <a:cubicBezTo>
                  <a:pt x="4882" y="1250"/>
                  <a:pt x="4763" y="1202"/>
                  <a:pt x="4668" y="1178"/>
                </a:cubicBezTo>
                <a:cubicBezTo>
                  <a:pt x="4811" y="1152"/>
                  <a:pt x="4954" y="1138"/>
                  <a:pt x="5097" y="1138"/>
                </a:cubicBezTo>
                <a:cubicBezTo>
                  <a:pt x="5144" y="1138"/>
                  <a:pt x="5192" y="1140"/>
                  <a:pt x="5240" y="1143"/>
                </a:cubicBezTo>
                <a:cubicBezTo>
                  <a:pt x="5335" y="1143"/>
                  <a:pt x="5406" y="1083"/>
                  <a:pt x="5406" y="1000"/>
                </a:cubicBezTo>
                <a:cubicBezTo>
                  <a:pt x="5406" y="905"/>
                  <a:pt x="5347" y="833"/>
                  <a:pt x="5263" y="833"/>
                </a:cubicBezTo>
                <a:cubicBezTo>
                  <a:pt x="5208" y="830"/>
                  <a:pt x="5151" y="829"/>
                  <a:pt x="5095" y="829"/>
                </a:cubicBezTo>
                <a:cubicBezTo>
                  <a:pt x="4253" y="829"/>
                  <a:pt x="3373" y="1161"/>
                  <a:pt x="2525" y="1797"/>
                </a:cubicBezTo>
                <a:cubicBezTo>
                  <a:pt x="1954" y="2226"/>
                  <a:pt x="1573" y="2667"/>
                  <a:pt x="1453" y="2810"/>
                </a:cubicBezTo>
                <a:cubicBezTo>
                  <a:pt x="1215" y="2869"/>
                  <a:pt x="977" y="2964"/>
                  <a:pt x="739" y="3083"/>
                </a:cubicBezTo>
                <a:cubicBezTo>
                  <a:pt x="870" y="2917"/>
                  <a:pt x="1013" y="2726"/>
                  <a:pt x="1215" y="2512"/>
                </a:cubicBezTo>
                <a:cubicBezTo>
                  <a:pt x="1275" y="2452"/>
                  <a:pt x="1275" y="2345"/>
                  <a:pt x="1192" y="2286"/>
                </a:cubicBezTo>
                <a:cubicBezTo>
                  <a:pt x="1164" y="2258"/>
                  <a:pt x="1130" y="2244"/>
                  <a:pt x="1094" y="2244"/>
                </a:cubicBezTo>
                <a:cubicBezTo>
                  <a:pt x="1052" y="2244"/>
                  <a:pt x="1009" y="2264"/>
                  <a:pt x="977" y="2309"/>
                </a:cubicBezTo>
                <a:cubicBezTo>
                  <a:pt x="394" y="2964"/>
                  <a:pt x="60" y="3500"/>
                  <a:pt x="37" y="3524"/>
                </a:cubicBezTo>
                <a:cubicBezTo>
                  <a:pt x="1" y="3583"/>
                  <a:pt x="1" y="3643"/>
                  <a:pt x="37" y="3702"/>
                </a:cubicBezTo>
                <a:cubicBezTo>
                  <a:pt x="75" y="3749"/>
                  <a:pt x="123" y="3775"/>
                  <a:pt x="175" y="3775"/>
                </a:cubicBezTo>
                <a:cubicBezTo>
                  <a:pt x="204" y="3775"/>
                  <a:pt x="233" y="3767"/>
                  <a:pt x="263" y="3750"/>
                </a:cubicBezTo>
                <a:cubicBezTo>
                  <a:pt x="691" y="3441"/>
                  <a:pt x="1215" y="3214"/>
                  <a:pt x="1715" y="3107"/>
                </a:cubicBezTo>
                <a:cubicBezTo>
                  <a:pt x="1860" y="3079"/>
                  <a:pt x="2037" y="3059"/>
                  <a:pt x="2203" y="3059"/>
                </a:cubicBezTo>
                <a:cubicBezTo>
                  <a:pt x="2391" y="3059"/>
                  <a:pt x="2567" y="3085"/>
                  <a:pt x="2668" y="3155"/>
                </a:cubicBezTo>
                <a:cubicBezTo>
                  <a:pt x="2799" y="3238"/>
                  <a:pt x="2858" y="3357"/>
                  <a:pt x="2799" y="3476"/>
                </a:cubicBezTo>
                <a:cubicBezTo>
                  <a:pt x="2747" y="3588"/>
                  <a:pt x="2610" y="3674"/>
                  <a:pt x="2395" y="3674"/>
                </a:cubicBezTo>
                <a:cubicBezTo>
                  <a:pt x="2311" y="3674"/>
                  <a:pt x="2215" y="3661"/>
                  <a:pt x="2108" y="3631"/>
                </a:cubicBezTo>
                <a:cubicBezTo>
                  <a:pt x="1912" y="3572"/>
                  <a:pt x="1724" y="3542"/>
                  <a:pt x="1549" y="3542"/>
                </a:cubicBezTo>
                <a:cubicBezTo>
                  <a:pt x="1373" y="3542"/>
                  <a:pt x="1209" y="3572"/>
                  <a:pt x="1061" y="3631"/>
                </a:cubicBezTo>
                <a:cubicBezTo>
                  <a:pt x="799" y="3738"/>
                  <a:pt x="584" y="3929"/>
                  <a:pt x="453" y="4179"/>
                </a:cubicBezTo>
                <a:cubicBezTo>
                  <a:pt x="322" y="4429"/>
                  <a:pt x="275" y="4750"/>
                  <a:pt x="334" y="5048"/>
                </a:cubicBezTo>
                <a:cubicBezTo>
                  <a:pt x="382" y="5310"/>
                  <a:pt x="513" y="5548"/>
                  <a:pt x="703" y="5727"/>
                </a:cubicBezTo>
                <a:cubicBezTo>
                  <a:pt x="632" y="5858"/>
                  <a:pt x="572" y="6012"/>
                  <a:pt x="537" y="6179"/>
                </a:cubicBezTo>
                <a:cubicBezTo>
                  <a:pt x="441" y="6631"/>
                  <a:pt x="525" y="7143"/>
                  <a:pt x="811" y="7632"/>
                </a:cubicBezTo>
                <a:cubicBezTo>
                  <a:pt x="1013" y="8001"/>
                  <a:pt x="1251" y="8239"/>
                  <a:pt x="1275" y="8239"/>
                </a:cubicBezTo>
                <a:cubicBezTo>
                  <a:pt x="1299" y="8274"/>
                  <a:pt x="1346" y="8286"/>
                  <a:pt x="1394" y="8286"/>
                </a:cubicBezTo>
                <a:cubicBezTo>
                  <a:pt x="1430" y="8286"/>
                  <a:pt x="1477" y="8274"/>
                  <a:pt x="1513" y="8239"/>
                </a:cubicBezTo>
                <a:cubicBezTo>
                  <a:pt x="1573" y="8179"/>
                  <a:pt x="1573" y="8084"/>
                  <a:pt x="1513" y="8024"/>
                </a:cubicBezTo>
                <a:cubicBezTo>
                  <a:pt x="1489" y="8001"/>
                  <a:pt x="644" y="7167"/>
                  <a:pt x="870" y="6250"/>
                </a:cubicBezTo>
                <a:cubicBezTo>
                  <a:pt x="977" y="5798"/>
                  <a:pt x="1239" y="5477"/>
                  <a:pt x="1656" y="5298"/>
                </a:cubicBezTo>
                <a:cubicBezTo>
                  <a:pt x="1896" y="5194"/>
                  <a:pt x="2169" y="5144"/>
                  <a:pt x="2455" y="5144"/>
                </a:cubicBezTo>
                <a:cubicBezTo>
                  <a:pt x="2595" y="5144"/>
                  <a:pt x="2738" y="5155"/>
                  <a:pt x="2882" y="5179"/>
                </a:cubicBezTo>
                <a:cubicBezTo>
                  <a:pt x="3382" y="5262"/>
                  <a:pt x="3775" y="5536"/>
                  <a:pt x="3739" y="5762"/>
                </a:cubicBezTo>
                <a:cubicBezTo>
                  <a:pt x="3728" y="5822"/>
                  <a:pt x="3716" y="5858"/>
                  <a:pt x="3668" y="5893"/>
                </a:cubicBezTo>
                <a:cubicBezTo>
                  <a:pt x="3634" y="5910"/>
                  <a:pt x="3589" y="5927"/>
                  <a:pt x="3540" y="5927"/>
                </a:cubicBezTo>
                <a:cubicBezTo>
                  <a:pt x="3519" y="5927"/>
                  <a:pt x="3498" y="5924"/>
                  <a:pt x="3478" y="5917"/>
                </a:cubicBezTo>
                <a:lnTo>
                  <a:pt x="3454" y="5917"/>
                </a:lnTo>
                <a:cubicBezTo>
                  <a:pt x="3394" y="5846"/>
                  <a:pt x="3323" y="5774"/>
                  <a:pt x="3239" y="5715"/>
                </a:cubicBezTo>
                <a:cubicBezTo>
                  <a:pt x="3207" y="5696"/>
                  <a:pt x="3173" y="5687"/>
                  <a:pt x="3141" y="5687"/>
                </a:cubicBezTo>
                <a:cubicBezTo>
                  <a:pt x="3090" y="5687"/>
                  <a:pt x="3042" y="5711"/>
                  <a:pt x="3013" y="5762"/>
                </a:cubicBezTo>
                <a:cubicBezTo>
                  <a:pt x="2966" y="5834"/>
                  <a:pt x="2977" y="5941"/>
                  <a:pt x="3061" y="5977"/>
                </a:cubicBezTo>
                <a:cubicBezTo>
                  <a:pt x="3263" y="6119"/>
                  <a:pt x="3275" y="6274"/>
                  <a:pt x="3263" y="6381"/>
                </a:cubicBezTo>
                <a:cubicBezTo>
                  <a:pt x="3251" y="6536"/>
                  <a:pt x="3132" y="6679"/>
                  <a:pt x="3001" y="6727"/>
                </a:cubicBezTo>
                <a:cubicBezTo>
                  <a:pt x="2976" y="6732"/>
                  <a:pt x="2951" y="6735"/>
                  <a:pt x="2927" y="6735"/>
                </a:cubicBezTo>
                <a:cubicBezTo>
                  <a:pt x="2850" y="6735"/>
                  <a:pt x="2779" y="6704"/>
                  <a:pt x="2716" y="6631"/>
                </a:cubicBezTo>
                <a:cubicBezTo>
                  <a:pt x="2435" y="6342"/>
                  <a:pt x="2096" y="6177"/>
                  <a:pt x="1791" y="6177"/>
                </a:cubicBezTo>
                <a:cubicBezTo>
                  <a:pt x="1707" y="6177"/>
                  <a:pt x="1626" y="6189"/>
                  <a:pt x="1549" y="6215"/>
                </a:cubicBezTo>
                <a:cubicBezTo>
                  <a:pt x="1311" y="6298"/>
                  <a:pt x="1168" y="6477"/>
                  <a:pt x="1120" y="6727"/>
                </a:cubicBezTo>
                <a:cubicBezTo>
                  <a:pt x="1108" y="6810"/>
                  <a:pt x="1168" y="6905"/>
                  <a:pt x="1251" y="6905"/>
                </a:cubicBezTo>
                <a:cubicBezTo>
                  <a:pt x="1259" y="6906"/>
                  <a:pt x="1267" y="6907"/>
                  <a:pt x="1275" y="6907"/>
                </a:cubicBezTo>
                <a:cubicBezTo>
                  <a:pt x="1360" y="6907"/>
                  <a:pt x="1430" y="6850"/>
                  <a:pt x="1430" y="6774"/>
                </a:cubicBezTo>
                <a:cubicBezTo>
                  <a:pt x="1465" y="6620"/>
                  <a:pt x="1549" y="6548"/>
                  <a:pt x="1644" y="6536"/>
                </a:cubicBezTo>
                <a:cubicBezTo>
                  <a:pt x="1690" y="6521"/>
                  <a:pt x="1738" y="6514"/>
                  <a:pt x="1786" y="6514"/>
                </a:cubicBezTo>
                <a:cubicBezTo>
                  <a:pt x="2035" y="6514"/>
                  <a:pt x="2298" y="6700"/>
                  <a:pt x="2477" y="6870"/>
                </a:cubicBezTo>
                <a:cubicBezTo>
                  <a:pt x="2608" y="7012"/>
                  <a:pt x="2763" y="7084"/>
                  <a:pt x="2918" y="7084"/>
                </a:cubicBezTo>
                <a:cubicBezTo>
                  <a:pt x="2977" y="7084"/>
                  <a:pt x="3037" y="7072"/>
                  <a:pt x="3097" y="7048"/>
                </a:cubicBezTo>
                <a:cubicBezTo>
                  <a:pt x="3263" y="6989"/>
                  <a:pt x="3418" y="6870"/>
                  <a:pt x="3501" y="6715"/>
                </a:cubicBezTo>
                <a:cubicBezTo>
                  <a:pt x="3656" y="6870"/>
                  <a:pt x="3918" y="7108"/>
                  <a:pt x="4323" y="7381"/>
                </a:cubicBezTo>
                <a:cubicBezTo>
                  <a:pt x="4966" y="7810"/>
                  <a:pt x="6109" y="8405"/>
                  <a:pt x="7919" y="8810"/>
                </a:cubicBezTo>
                <a:lnTo>
                  <a:pt x="7954" y="8810"/>
                </a:lnTo>
                <a:cubicBezTo>
                  <a:pt x="8026" y="8810"/>
                  <a:pt x="8097" y="8763"/>
                  <a:pt x="8121" y="8679"/>
                </a:cubicBezTo>
                <a:cubicBezTo>
                  <a:pt x="8133" y="8584"/>
                  <a:pt x="8085" y="8501"/>
                  <a:pt x="8002" y="8477"/>
                </a:cubicBezTo>
                <a:cubicBezTo>
                  <a:pt x="6240" y="8096"/>
                  <a:pt x="5144" y="7524"/>
                  <a:pt x="4525" y="7131"/>
                </a:cubicBezTo>
                <a:cubicBezTo>
                  <a:pt x="3870" y="6679"/>
                  <a:pt x="3620" y="6322"/>
                  <a:pt x="3609" y="6322"/>
                </a:cubicBezTo>
                <a:lnTo>
                  <a:pt x="3609" y="6274"/>
                </a:lnTo>
                <a:cubicBezTo>
                  <a:pt x="3716" y="6274"/>
                  <a:pt x="3799" y="6250"/>
                  <a:pt x="3870" y="6191"/>
                </a:cubicBezTo>
                <a:cubicBezTo>
                  <a:pt x="3990" y="6119"/>
                  <a:pt x="4049" y="6000"/>
                  <a:pt x="4085" y="5834"/>
                </a:cubicBezTo>
                <a:cubicBezTo>
                  <a:pt x="4109" y="5607"/>
                  <a:pt x="4001" y="5381"/>
                  <a:pt x="3751" y="5203"/>
                </a:cubicBezTo>
                <a:cubicBezTo>
                  <a:pt x="3561" y="5060"/>
                  <a:pt x="3275" y="4941"/>
                  <a:pt x="2954" y="4881"/>
                </a:cubicBezTo>
                <a:cubicBezTo>
                  <a:pt x="2794" y="4852"/>
                  <a:pt x="2628" y="4836"/>
                  <a:pt x="2461" y="4836"/>
                </a:cubicBezTo>
                <a:cubicBezTo>
                  <a:pt x="1883" y="4836"/>
                  <a:pt x="1297" y="5024"/>
                  <a:pt x="918" y="5477"/>
                </a:cubicBezTo>
                <a:cubicBezTo>
                  <a:pt x="644" y="5191"/>
                  <a:pt x="572" y="4715"/>
                  <a:pt x="763" y="4345"/>
                </a:cubicBezTo>
                <a:cubicBezTo>
                  <a:pt x="848" y="4194"/>
                  <a:pt x="1067" y="3879"/>
                  <a:pt x="1581" y="3879"/>
                </a:cubicBezTo>
                <a:cubicBezTo>
                  <a:pt x="1716" y="3879"/>
                  <a:pt x="1871" y="3901"/>
                  <a:pt x="2049" y="3953"/>
                </a:cubicBezTo>
                <a:cubicBezTo>
                  <a:pt x="2189" y="3994"/>
                  <a:pt x="2318" y="4013"/>
                  <a:pt x="2436" y="4013"/>
                </a:cubicBezTo>
                <a:cubicBezTo>
                  <a:pt x="2788" y="4013"/>
                  <a:pt x="3034" y="3845"/>
                  <a:pt x="3132" y="3631"/>
                </a:cubicBezTo>
                <a:cubicBezTo>
                  <a:pt x="3251" y="3357"/>
                  <a:pt x="3144" y="3083"/>
                  <a:pt x="2882" y="2905"/>
                </a:cubicBezTo>
                <a:cubicBezTo>
                  <a:pt x="2714" y="2806"/>
                  <a:pt x="2470" y="2756"/>
                  <a:pt x="2181" y="2756"/>
                </a:cubicBezTo>
                <a:cubicBezTo>
                  <a:pt x="2123" y="2756"/>
                  <a:pt x="2063" y="2758"/>
                  <a:pt x="2001" y="2762"/>
                </a:cubicBezTo>
                <a:cubicBezTo>
                  <a:pt x="2180" y="2583"/>
                  <a:pt x="2430" y="2333"/>
                  <a:pt x="2739" y="2107"/>
                </a:cubicBezTo>
                <a:cubicBezTo>
                  <a:pt x="2966" y="1928"/>
                  <a:pt x="3251" y="1750"/>
                  <a:pt x="3561" y="1607"/>
                </a:cubicBezTo>
                <a:cubicBezTo>
                  <a:pt x="3742" y="1535"/>
                  <a:pt x="3929" y="1500"/>
                  <a:pt x="4120" y="1500"/>
                </a:cubicBezTo>
                <a:cubicBezTo>
                  <a:pt x="4368" y="1500"/>
                  <a:pt x="4621" y="1559"/>
                  <a:pt x="4871" y="1667"/>
                </a:cubicBezTo>
                <a:cubicBezTo>
                  <a:pt x="5156" y="1786"/>
                  <a:pt x="5406" y="1976"/>
                  <a:pt x="5633" y="2214"/>
                </a:cubicBezTo>
                <a:cubicBezTo>
                  <a:pt x="5299" y="2274"/>
                  <a:pt x="4799" y="2452"/>
                  <a:pt x="4549" y="3000"/>
                </a:cubicBezTo>
                <a:cubicBezTo>
                  <a:pt x="4323" y="3512"/>
                  <a:pt x="4347" y="4048"/>
                  <a:pt x="4668" y="4595"/>
                </a:cubicBezTo>
                <a:cubicBezTo>
                  <a:pt x="5573" y="6239"/>
                  <a:pt x="8681" y="7691"/>
                  <a:pt x="10919" y="7977"/>
                </a:cubicBezTo>
                <a:lnTo>
                  <a:pt x="10931" y="7977"/>
                </a:lnTo>
                <a:cubicBezTo>
                  <a:pt x="11002" y="7977"/>
                  <a:pt x="11074" y="7917"/>
                  <a:pt x="11098" y="7846"/>
                </a:cubicBezTo>
                <a:cubicBezTo>
                  <a:pt x="11050" y="7643"/>
                  <a:pt x="10990" y="7572"/>
                  <a:pt x="10907" y="7560"/>
                </a:cubicBezTo>
                <a:cubicBezTo>
                  <a:pt x="9835" y="7429"/>
                  <a:pt x="8538" y="6989"/>
                  <a:pt x="7407" y="6417"/>
                </a:cubicBezTo>
                <a:cubicBezTo>
                  <a:pt x="6180" y="5786"/>
                  <a:pt x="5287" y="5048"/>
                  <a:pt x="4906" y="4345"/>
                </a:cubicBezTo>
                <a:cubicBezTo>
                  <a:pt x="4656" y="3881"/>
                  <a:pt x="4609" y="3452"/>
                  <a:pt x="4799" y="3048"/>
                </a:cubicBezTo>
                <a:cubicBezTo>
                  <a:pt x="4918" y="2798"/>
                  <a:pt x="5133" y="2607"/>
                  <a:pt x="5442" y="2500"/>
                </a:cubicBezTo>
                <a:cubicBezTo>
                  <a:pt x="5597" y="2440"/>
                  <a:pt x="5752" y="2429"/>
                  <a:pt x="5847" y="2429"/>
                </a:cubicBezTo>
                <a:cubicBezTo>
                  <a:pt x="5859" y="2440"/>
                  <a:pt x="5871" y="2464"/>
                  <a:pt x="5883" y="2488"/>
                </a:cubicBezTo>
                <a:cubicBezTo>
                  <a:pt x="6025" y="2679"/>
                  <a:pt x="6216" y="2798"/>
                  <a:pt x="6418" y="2798"/>
                </a:cubicBezTo>
                <a:cubicBezTo>
                  <a:pt x="6466" y="2798"/>
                  <a:pt x="6526" y="2798"/>
                  <a:pt x="6573" y="2786"/>
                </a:cubicBezTo>
                <a:cubicBezTo>
                  <a:pt x="6883" y="2702"/>
                  <a:pt x="7157" y="2429"/>
                  <a:pt x="7192" y="2095"/>
                </a:cubicBezTo>
                <a:cubicBezTo>
                  <a:pt x="7240" y="1750"/>
                  <a:pt x="7061" y="1440"/>
                  <a:pt x="6692" y="1238"/>
                </a:cubicBezTo>
                <a:cubicBezTo>
                  <a:pt x="6645" y="1202"/>
                  <a:pt x="6597" y="1190"/>
                  <a:pt x="6573" y="1178"/>
                </a:cubicBezTo>
                <a:cubicBezTo>
                  <a:pt x="6537" y="1035"/>
                  <a:pt x="6418" y="595"/>
                  <a:pt x="5990" y="297"/>
                </a:cubicBezTo>
                <a:cubicBezTo>
                  <a:pt x="5711" y="98"/>
                  <a:pt x="5362" y="0"/>
                  <a:pt x="4955"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145" name="Google Shape;11986;p81">
            <a:extLst>
              <a:ext uri="{FF2B5EF4-FFF2-40B4-BE49-F238E27FC236}">
                <a16:creationId xmlns:a16="http://schemas.microsoft.com/office/drawing/2014/main" id="{5D1FEE52-0E7E-CCBE-15C5-98726D39B023}"/>
              </a:ext>
            </a:extLst>
          </p:cNvPr>
          <p:cNvGrpSpPr/>
          <p:nvPr/>
        </p:nvGrpSpPr>
        <p:grpSpPr>
          <a:xfrm>
            <a:off x="15931872" y="5006644"/>
            <a:ext cx="712512" cy="703616"/>
            <a:chOff x="7993805" y="2427122"/>
            <a:chExt cx="356256" cy="351808"/>
          </a:xfrm>
          <a:solidFill>
            <a:srgbClr val="00B050"/>
          </a:solidFill>
        </p:grpSpPr>
        <p:sp>
          <p:nvSpPr>
            <p:cNvPr id="146" name="Google Shape;11987;p81">
              <a:extLst>
                <a:ext uri="{FF2B5EF4-FFF2-40B4-BE49-F238E27FC236}">
                  <a16:creationId xmlns:a16="http://schemas.microsoft.com/office/drawing/2014/main" id="{892086C4-1E91-7EC0-1629-1B7FBEE3A4D0}"/>
                </a:ext>
              </a:extLst>
            </p:cNvPr>
            <p:cNvSpPr/>
            <p:nvPr/>
          </p:nvSpPr>
          <p:spPr>
            <a:xfrm>
              <a:off x="8154957" y="2427122"/>
              <a:ext cx="195104" cy="194464"/>
            </a:xfrm>
            <a:custGeom>
              <a:avLst/>
              <a:gdLst/>
              <a:ahLst/>
              <a:cxnLst/>
              <a:rect l="l" t="t" r="r" b="b"/>
              <a:pathLst>
                <a:path w="6097" h="6077" extrusionOk="0">
                  <a:moveTo>
                    <a:pt x="299" y="0"/>
                  </a:moveTo>
                  <a:cubicBezTo>
                    <a:pt x="228" y="0"/>
                    <a:pt x="159" y="25"/>
                    <a:pt x="108" y="76"/>
                  </a:cubicBezTo>
                  <a:cubicBezTo>
                    <a:pt x="13" y="171"/>
                    <a:pt x="1" y="290"/>
                    <a:pt x="60" y="409"/>
                  </a:cubicBezTo>
                  <a:cubicBezTo>
                    <a:pt x="406" y="1028"/>
                    <a:pt x="644" y="1790"/>
                    <a:pt x="858" y="2517"/>
                  </a:cubicBezTo>
                  <a:cubicBezTo>
                    <a:pt x="1191" y="3588"/>
                    <a:pt x="1537" y="4695"/>
                    <a:pt x="2227" y="5410"/>
                  </a:cubicBezTo>
                  <a:cubicBezTo>
                    <a:pt x="2644" y="5838"/>
                    <a:pt x="3227" y="6077"/>
                    <a:pt x="3835" y="6077"/>
                  </a:cubicBezTo>
                  <a:lnTo>
                    <a:pt x="3858" y="6077"/>
                  </a:lnTo>
                  <a:cubicBezTo>
                    <a:pt x="4466" y="6077"/>
                    <a:pt x="5025" y="5850"/>
                    <a:pt x="5442" y="5422"/>
                  </a:cubicBezTo>
                  <a:cubicBezTo>
                    <a:pt x="5859" y="4993"/>
                    <a:pt x="6097" y="4422"/>
                    <a:pt x="6097" y="3814"/>
                  </a:cubicBezTo>
                  <a:cubicBezTo>
                    <a:pt x="6085" y="3219"/>
                    <a:pt x="5859" y="2659"/>
                    <a:pt x="5430" y="2243"/>
                  </a:cubicBezTo>
                  <a:cubicBezTo>
                    <a:pt x="4728" y="1540"/>
                    <a:pt x="3620" y="1195"/>
                    <a:pt x="2537" y="874"/>
                  </a:cubicBezTo>
                  <a:cubicBezTo>
                    <a:pt x="2287" y="790"/>
                    <a:pt x="2025" y="707"/>
                    <a:pt x="1751" y="612"/>
                  </a:cubicBezTo>
                  <a:cubicBezTo>
                    <a:pt x="1737" y="607"/>
                    <a:pt x="1722" y="605"/>
                    <a:pt x="1707" y="605"/>
                  </a:cubicBezTo>
                  <a:cubicBezTo>
                    <a:pt x="1637" y="605"/>
                    <a:pt x="1568" y="650"/>
                    <a:pt x="1549" y="719"/>
                  </a:cubicBezTo>
                  <a:cubicBezTo>
                    <a:pt x="1513" y="814"/>
                    <a:pt x="1561" y="897"/>
                    <a:pt x="1644" y="933"/>
                  </a:cubicBezTo>
                  <a:cubicBezTo>
                    <a:pt x="1918" y="1016"/>
                    <a:pt x="2180" y="1088"/>
                    <a:pt x="2442" y="1183"/>
                  </a:cubicBezTo>
                  <a:cubicBezTo>
                    <a:pt x="3525" y="1505"/>
                    <a:pt x="4537" y="1838"/>
                    <a:pt x="5192" y="2481"/>
                  </a:cubicBezTo>
                  <a:cubicBezTo>
                    <a:pt x="5561" y="2838"/>
                    <a:pt x="5752" y="3326"/>
                    <a:pt x="5775" y="3850"/>
                  </a:cubicBezTo>
                  <a:cubicBezTo>
                    <a:pt x="5775" y="4362"/>
                    <a:pt x="5585" y="4862"/>
                    <a:pt x="5216" y="5219"/>
                  </a:cubicBezTo>
                  <a:cubicBezTo>
                    <a:pt x="4859" y="5565"/>
                    <a:pt x="4370" y="5767"/>
                    <a:pt x="3847" y="5767"/>
                  </a:cubicBezTo>
                  <a:lnTo>
                    <a:pt x="3835" y="5767"/>
                  </a:lnTo>
                  <a:cubicBezTo>
                    <a:pt x="3323" y="5767"/>
                    <a:pt x="2823" y="5553"/>
                    <a:pt x="2465" y="5184"/>
                  </a:cubicBezTo>
                  <a:cubicBezTo>
                    <a:pt x="1834" y="4529"/>
                    <a:pt x="1513" y="3517"/>
                    <a:pt x="1168" y="2433"/>
                  </a:cubicBezTo>
                  <a:cubicBezTo>
                    <a:pt x="965" y="1743"/>
                    <a:pt x="739" y="1028"/>
                    <a:pt x="429" y="409"/>
                  </a:cubicBezTo>
                  <a:lnTo>
                    <a:pt x="429" y="409"/>
                  </a:lnTo>
                  <a:cubicBezTo>
                    <a:pt x="608" y="493"/>
                    <a:pt x="799" y="588"/>
                    <a:pt x="1013" y="659"/>
                  </a:cubicBezTo>
                  <a:cubicBezTo>
                    <a:pt x="1033" y="665"/>
                    <a:pt x="1053" y="668"/>
                    <a:pt x="1073" y="668"/>
                  </a:cubicBezTo>
                  <a:cubicBezTo>
                    <a:pt x="1137" y="668"/>
                    <a:pt x="1197" y="637"/>
                    <a:pt x="1215" y="564"/>
                  </a:cubicBezTo>
                  <a:cubicBezTo>
                    <a:pt x="1251" y="481"/>
                    <a:pt x="1215" y="385"/>
                    <a:pt x="1132" y="362"/>
                  </a:cubicBezTo>
                  <a:cubicBezTo>
                    <a:pt x="858" y="254"/>
                    <a:pt x="644" y="159"/>
                    <a:pt x="429" y="28"/>
                  </a:cubicBezTo>
                  <a:cubicBezTo>
                    <a:pt x="388" y="10"/>
                    <a:pt x="343" y="0"/>
                    <a:pt x="29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47" name="Google Shape;11988;p81">
              <a:extLst>
                <a:ext uri="{FF2B5EF4-FFF2-40B4-BE49-F238E27FC236}">
                  <a16:creationId xmlns:a16="http://schemas.microsoft.com/office/drawing/2014/main" id="{6A79B15C-C6D4-9995-BEA3-996501C68A49}"/>
                </a:ext>
              </a:extLst>
            </p:cNvPr>
            <p:cNvSpPr/>
            <p:nvPr/>
          </p:nvSpPr>
          <p:spPr>
            <a:xfrm>
              <a:off x="7993805" y="2477170"/>
              <a:ext cx="136032" cy="222144"/>
            </a:xfrm>
            <a:custGeom>
              <a:avLst/>
              <a:gdLst/>
              <a:ahLst/>
              <a:cxnLst/>
              <a:rect l="l" t="t" r="r" b="b"/>
              <a:pathLst>
                <a:path w="4251" h="6942" extrusionOk="0">
                  <a:moveTo>
                    <a:pt x="1834" y="0"/>
                  </a:moveTo>
                  <a:cubicBezTo>
                    <a:pt x="1715" y="0"/>
                    <a:pt x="1632" y="95"/>
                    <a:pt x="1596" y="214"/>
                  </a:cubicBezTo>
                  <a:cubicBezTo>
                    <a:pt x="1453" y="857"/>
                    <a:pt x="1155" y="1512"/>
                    <a:pt x="870" y="2143"/>
                  </a:cubicBezTo>
                  <a:cubicBezTo>
                    <a:pt x="453" y="3084"/>
                    <a:pt x="0" y="4048"/>
                    <a:pt x="60" y="4965"/>
                  </a:cubicBezTo>
                  <a:cubicBezTo>
                    <a:pt x="96" y="5513"/>
                    <a:pt x="346" y="6013"/>
                    <a:pt x="762" y="6406"/>
                  </a:cubicBezTo>
                  <a:cubicBezTo>
                    <a:pt x="1155" y="6751"/>
                    <a:pt x="1644" y="6941"/>
                    <a:pt x="2144" y="6941"/>
                  </a:cubicBezTo>
                  <a:lnTo>
                    <a:pt x="2286" y="6941"/>
                  </a:lnTo>
                  <a:cubicBezTo>
                    <a:pt x="2834" y="6906"/>
                    <a:pt x="3334" y="6656"/>
                    <a:pt x="3703" y="6227"/>
                  </a:cubicBezTo>
                  <a:cubicBezTo>
                    <a:pt x="4072" y="5810"/>
                    <a:pt x="4251" y="5275"/>
                    <a:pt x="4215" y="4703"/>
                  </a:cubicBezTo>
                  <a:cubicBezTo>
                    <a:pt x="4156" y="3798"/>
                    <a:pt x="3608" y="2893"/>
                    <a:pt x="3072" y="2012"/>
                  </a:cubicBezTo>
                  <a:cubicBezTo>
                    <a:pt x="2953" y="1822"/>
                    <a:pt x="2846" y="1643"/>
                    <a:pt x="2727" y="1441"/>
                  </a:cubicBezTo>
                  <a:cubicBezTo>
                    <a:pt x="2696" y="1395"/>
                    <a:pt x="2646" y="1368"/>
                    <a:pt x="2591" y="1368"/>
                  </a:cubicBezTo>
                  <a:cubicBezTo>
                    <a:pt x="2561" y="1368"/>
                    <a:pt x="2530" y="1376"/>
                    <a:pt x="2501" y="1393"/>
                  </a:cubicBezTo>
                  <a:cubicBezTo>
                    <a:pt x="2429" y="1429"/>
                    <a:pt x="2406" y="1536"/>
                    <a:pt x="2441" y="1607"/>
                  </a:cubicBezTo>
                  <a:cubicBezTo>
                    <a:pt x="2560" y="1810"/>
                    <a:pt x="2667" y="2000"/>
                    <a:pt x="2787" y="2191"/>
                  </a:cubicBezTo>
                  <a:cubicBezTo>
                    <a:pt x="3322" y="3072"/>
                    <a:pt x="3822" y="3905"/>
                    <a:pt x="3894" y="4739"/>
                  </a:cubicBezTo>
                  <a:cubicBezTo>
                    <a:pt x="3918" y="5203"/>
                    <a:pt x="3775" y="5656"/>
                    <a:pt x="3453" y="6013"/>
                  </a:cubicBezTo>
                  <a:cubicBezTo>
                    <a:pt x="3144" y="6370"/>
                    <a:pt x="2715" y="6584"/>
                    <a:pt x="2251" y="6608"/>
                  </a:cubicBezTo>
                  <a:cubicBezTo>
                    <a:pt x="2209" y="6611"/>
                    <a:pt x="2168" y="6613"/>
                    <a:pt x="2127" y="6613"/>
                  </a:cubicBezTo>
                  <a:cubicBezTo>
                    <a:pt x="1708" y="6613"/>
                    <a:pt x="1314" y="6449"/>
                    <a:pt x="989" y="6168"/>
                  </a:cubicBezTo>
                  <a:cubicBezTo>
                    <a:pt x="632" y="5858"/>
                    <a:pt x="417" y="5417"/>
                    <a:pt x="393" y="4941"/>
                  </a:cubicBezTo>
                  <a:cubicBezTo>
                    <a:pt x="346" y="4108"/>
                    <a:pt x="751" y="3239"/>
                    <a:pt x="1167" y="2286"/>
                  </a:cubicBezTo>
                  <a:cubicBezTo>
                    <a:pt x="1429" y="1691"/>
                    <a:pt x="1703" y="1095"/>
                    <a:pt x="1870" y="476"/>
                  </a:cubicBezTo>
                  <a:cubicBezTo>
                    <a:pt x="1929" y="631"/>
                    <a:pt x="2001" y="774"/>
                    <a:pt x="2072" y="941"/>
                  </a:cubicBezTo>
                  <a:cubicBezTo>
                    <a:pt x="2106" y="992"/>
                    <a:pt x="2159" y="1031"/>
                    <a:pt x="2222" y="1031"/>
                  </a:cubicBezTo>
                  <a:cubicBezTo>
                    <a:pt x="2246" y="1031"/>
                    <a:pt x="2272" y="1025"/>
                    <a:pt x="2298" y="1012"/>
                  </a:cubicBezTo>
                  <a:cubicBezTo>
                    <a:pt x="2370" y="976"/>
                    <a:pt x="2417" y="881"/>
                    <a:pt x="2370" y="798"/>
                  </a:cubicBezTo>
                  <a:cubicBezTo>
                    <a:pt x="2263" y="572"/>
                    <a:pt x="2179" y="381"/>
                    <a:pt x="2108" y="179"/>
                  </a:cubicBezTo>
                  <a:cubicBezTo>
                    <a:pt x="2060" y="83"/>
                    <a:pt x="1953" y="0"/>
                    <a:pt x="183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48" name="Google Shape;11989;p81">
              <a:extLst>
                <a:ext uri="{FF2B5EF4-FFF2-40B4-BE49-F238E27FC236}">
                  <a16:creationId xmlns:a16="http://schemas.microsoft.com/office/drawing/2014/main" id="{3A04C4C6-4190-0EF5-7072-9B65084D66AD}"/>
                </a:ext>
              </a:extLst>
            </p:cNvPr>
            <p:cNvSpPr/>
            <p:nvPr/>
          </p:nvSpPr>
          <p:spPr>
            <a:xfrm>
              <a:off x="8170573" y="2617042"/>
              <a:ext cx="110528" cy="161888"/>
            </a:xfrm>
            <a:custGeom>
              <a:avLst/>
              <a:gdLst/>
              <a:ahLst/>
              <a:cxnLst/>
              <a:rect l="l" t="t" r="r" b="b"/>
              <a:pathLst>
                <a:path w="3454" h="5059" extrusionOk="0">
                  <a:moveTo>
                    <a:pt x="307" y="1"/>
                  </a:moveTo>
                  <a:cubicBezTo>
                    <a:pt x="276" y="1"/>
                    <a:pt x="245" y="8"/>
                    <a:pt x="215" y="22"/>
                  </a:cubicBezTo>
                  <a:cubicBezTo>
                    <a:pt x="108" y="70"/>
                    <a:pt x="61" y="177"/>
                    <a:pt x="72" y="273"/>
                  </a:cubicBezTo>
                  <a:cubicBezTo>
                    <a:pt x="156" y="773"/>
                    <a:pt x="120" y="1320"/>
                    <a:pt x="84" y="1856"/>
                  </a:cubicBezTo>
                  <a:cubicBezTo>
                    <a:pt x="49" y="2642"/>
                    <a:pt x="1" y="3463"/>
                    <a:pt x="299" y="4106"/>
                  </a:cubicBezTo>
                  <a:cubicBezTo>
                    <a:pt x="477" y="4499"/>
                    <a:pt x="811" y="4797"/>
                    <a:pt x="1204" y="4952"/>
                  </a:cubicBezTo>
                  <a:cubicBezTo>
                    <a:pt x="1394" y="5023"/>
                    <a:pt x="1596" y="5059"/>
                    <a:pt x="1787" y="5059"/>
                  </a:cubicBezTo>
                  <a:cubicBezTo>
                    <a:pt x="2013" y="5059"/>
                    <a:pt x="2251" y="5011"/>
                    <a:pt x="2454" y="4904"/>
                  </a:cubicBezTo>
                  <a:cubicBezTo>
                    <a:pt x="2847" y="4725"/>
                    <a:pt x="3144" y="4404"/>
                    <a:pt x="3287" y="3987"/>
                  </a:cubicBezTo>
                  <a:cubicBezTo>
                    <a:pt x="3454" y="3571"/>
                    <a:pt x="3442" y="3118"/>
                    <a:pt x="3251" y="2737"/>
                  </a:cubicBezTo>
                  <a:cubicBezTo>
                    <a:pt x="2954" y="2094"/>
                    <a:pt x="2299" y="1606"/>
                    <a:pt x="1668" y="1130"/>
                  </a:cubicBezTo>
                  <a:lnTo>
                    <a:pt x="1585" y="1046"/>
                  </a:lnTo>
                  <a:cubicBezTo>
                    <a:pt x="1552" y="1023"/>
                    <a:pt x="1518" y="1013"/>
                    <a:pt x="1485" y="1013"/>
                  </a:cubicBezTo>
                  <a:cubicBezTo>
                    <a:pt x="1434" y="1013"/>
                    <a:pt x="1387" y="1039"/>
                    <a:pt x="1358" y="1082"/>
                  </a:cubicBezTo>
                  <a:cubicBezTo>
                    <a:pt x="1299" y="1154"/>
                    <a:pt x="1311" y="1261"/>
                    <a:pt x="1382" y="1308"/>
                  </a:cubicBezTo>
                  <a:lnTo>
                    <a:pt x="1477" y="1380"/>
                  </a:lnTo>
                  <a:cubicBezTo>
                    <a:pt x="2096" y="1856"/>
                    <a:pt x="2680" y="2297"/>
                    <a:pt x="2954" y="2868"/>
                  </a:cubicBezTo>
                  <a:cubicBezTo>
                    <a:pt x="3097" y="3178"/>
                    <a:pt x="3109" y="3535"/>
                    <a:pt x="2989" y="3868"/>
                  </a:cubicBezTo>
                  <a:cubicBezTo>
                    <a:pt x="2870" y="4190"/>
                    <a:pt x="2632" y="4463"/>
                    <a:pt x="2323" y="4606"/>
                  </a:cubicBezTo>
                  <a:cubicBezTo>
                    <a:pt x="2158" y="4689"/>
                    <a:pt x="1979" y="4727"/>
                    <a:pt x="1798" y="4727"/>
                  </a:cubicBezTo>
                  <a:cubicBezTo>
                    <a:pt x="1639" y="4727"/>
                    <a:pt x="1478" y="4698"/>
                    <a:pt x="1323" y="4642"/>
                  </a:cubicBezTo>
                  <a:cubicBezTo>
                    <a:pt x="1001" y="4523"/>
                    <a:pt x="727" y="4261"/>
                    <a:pt x="596" y="3952"/>
                  </a:cubicBezTo>
                  <a:cubicBezTo>
                    <a:pt x="346" y="3392"/>
                    <a:pt x="370" y="2642"/>
                    <a:pt x="418" y="1856"/>
                  </a:cubicBezTo>
                  <a:cubicBezTo>
                    <a:pt x="453" y="1392"/>
                    <a:pt x="465" y="927"/>
                    <a:pt x="430" y="487"/>
                  </a:cubicBezTo>
                  <a:lnTo>
                    <a:pt x="430" y="487"/>
                  </a:lnTo>
                  <a:cubicBezTo>
                    <a:pt x="537" y="594"/>
                    <a:pt x="656" y="689"/>
                    <a:pt x="787" y="808"/>
                  </a:cubicBezTo>
                  <a:cubicBezTo>
                    <a:pt x="824" y="835"/>
                    <a:pt x="862" y="847"/>
                    <a:pt x="897" y="847"/>
                  </a:cubicBezTo>
                  <a:cubicBezTo>
                    <a:pt x="940" y="847"/>
                    <a:pt x="980" y="829"/>
                    <a:pt x="1013" y="796"/>
                  </a:cubicBezTo>
                  <a:cubicBezTo>
                    <a:pt x="1073" y="725"/>
                    <a:pt x="1061" y="630"/>
                    <a:pt x="1001" y="570"/>
                  </a:cubicBezTo>
                  <a:cubicBezTo>
                    <a:pt x="787" y="392"/>
                    <a:pt x="632" y="225"/>
                    <a:pt x="489" y="82"/>
                  </a:cubicBezTo>
                  <a:cubicBezTo>
                    <a:pt x="440" y="33"/>
                    <a:pt x="374" y="1"/>
                    <a:pt x="30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49" name="Google Shape;11990;p81">
            <a:extLst>
              <a:ext uri="{FF2B5EF4-FFF2-40B4-BE49-F238E27FC236}">
                <a16:creationId xmlns:a16="http://schemas.microsoft.com/office/drawing/2014/main" id="{B5535F7F-B62B-EC58-3129-011508000B4F}"/>
              </a:ext>
            </a:extLst>
          </p:cNvPr>
          <p:cNvGrpSpPr/>
          <p:nvPr/>
        </p:nvGrpSpPr>
        <p:grpSpPr>
          <a:xfrm>
            <a:off x="1701536" y="4082420"/>
            <a:ext cx="617280" cy="706624"/>
            <a:chOff x="878637" y="1965010"/>
            <a:chExt cx="308640" cy="353312"/>
          </a:xfrm>
          <a:solidFill>
            <a:srgbClr val="00B050"/>
          </a:solidFill>
        </p:grpSpPr>
        <p:sp>
          <p:nvSpPr>
            <p:cNvPr id="150" name="Google Shape;11991;p81">
              <a:extLst>
                <a:ext uri="{FF2B5EF4-FFF2-40B4-BE49-F238E27FC236}">
                  <a16:creationId xmlns:a16="http://schemas.microsoft.com/office/drawing/2014/main" id="{B5AEFF98-DF5C-5367-AD7F-E3BB0DA78184}"/>
                </a:ext>
              </a:extLst>
            </p:cNvPr>
            <p:cNvSpPr/>
            <p:nvPr/>
          </p:nvSpPr>
          <p:spPr>
            <a:xfrm>
              <a:off x="878637" y="1965010"/>
              <a:ext cx="308640" cy="353312"/>
            </a:xfrm>
            <a:custGeom>
              <a:avLst/>
              <a:gdLst/>
              <a:ahLst/>
              <a:cxnLst/>
              <a:rect l="l" t="t" r="r" b="b"/>
              <a:pathLst>
                <a:path w="9645" h="11041" extrusionOk="0">
                  <a:moveTo>
                    <a:pt x="1167" y="1122"/>
                  </a:moveTo>
                  <a:cubicBezTo>
                    <a:pt x="1905" y="1777"/>
                    <a:pt x="2893" y="2837"/>
                    <a:pt x="3632" y="4361"/>
                  </a:cubicBezTo>
                  <a:cubicBezTo>
                    <a:pt x="3477" y="4420"/>
                    <a:pt x="3322" y="4492"/>
                    <a:pt x="3191" y="4563"/>
                  </a:cubicBezTo>
                  <a:cubicBezTo>
                    <a:pt x="2882" y="3861"/>
                    <a:pt x="2203" y="2492"/>
                    <a:pt x="1167" y="1122"/>
                  </a:cubicBezTo>
                  <a:close/>
                  <a:moveTo>
                    <a:pt x="334" y="610"/>
                  </a:moveTo>
                  <a:lnTo>
                    <a:pt x="334" y="610"/>
                  </a:lnTo>
                  <a:cubicBezTo>
                    <a:pt x="1691" y="2182"/>
                    <a:pt x="2548" y="3956"/>
                    <a:pt x="2905" y="4730"/>
                  </a:cubicBezTo>
                  <a:cubicBezTo>
                    <a:pt x="2643" y="4920"/>
                    <a:pt x="2405" y="5159"/>
                    <a:pt x="2239" y="5444"/>
                  </a:cubicBezTo>
                  <a:cubicBezTo>
                    <a:pt x="1274" y="4563"/>
                    <a:pt x="798" y="3230"/>
                    <a:pt x="572" y="2241"/>
                  </a:cubicBezTo>
                  <a:cubicBezTo>
                    <a:pt x="417" y="1587"/>
                    <a:pt x="357" y="991"/>
                    <a:pt x="334" y="610"/>
                  </a:cubicBezTo>
                  <a:close/>
                  <a:moveTo>
                    <a:pt x="9311" y="587"/>
                  </a:moveTo>
                  <a:lnTo>
                    <a:pt x="9311" y="587"/>
                  </a:lnTo>
                  <a:cubicBezTo>
                    <a:pt x="9263" y="979"/>
                    <a:pt x="9204" y="1563"/>
                    <a:pt x="9049" y="2218"/>
                  </a:cubicBezTo>
                  <a:cubicBezTo>
                    <a:pt x="8835" y="3206"/>
                    <a:pt x="8358" y="4551"/>
                    <a:pt x="7382" y="5444"/>
                  </a:cubicBezTo>
                  <a:cubicBezTo>
                    <a:pt x="7204" y="5170"/>
                    <a:pt x="6989" y="4932"/>
                    <a:pt x="6715" y="4730"/>
                  </a:cubicBezTo>
                  <a:cubicBezTo>
                    <a:pt x="6775" y="4611"/>
                    <a:pt x="6823" y="4492"/>
                    <a:pt x="6882" y="4349"/>
                  </a:cubicBezTo>
                  <a:cubicBezTo>
                    <a:pt x="6930" y="4277"/>
                    <a:pt x="6882" y="4182"/>
                    <a:pt x="6811" y="4146"/>
                  </a:cubicBezTo>
                  <a:cubicBezTo>
                    <a:pt x="6787" y="4133"/>
                    <a:pt x="6763" y="4127"/>
                    <a:pt x="6740" y="4127"/>
                  </a:cubicBezTo>
                  <a:cubicBezTo>
                    <a:pt x="6679" y="4127"/>
                    <a:pt x="6622" y="4166"/>
                    <a:pt x="6596" y="4218"/>
                  </a:cubicBezTo>
                  <a:cubicBezTo>
                    <a:pt x="6537" y="4325"/>
                    <a:pt x="6489" y="4444"/>
                    <a:pt x="6453" y="4551"/>
                  </a:cubicBezTo>
                  <a:cubicBezTo>
                    <a:pt x="6299" y="4480"/>
                    <a:pt x="6156" y="4397"/>
                    <a:pt x="6001" y="4337"/>
                  </a:cubicBezTo>
                  <a:cubicBezTo>
                    <a:pt x="6703" y="2908"/>
                    <a:pt x="7620" y="1896"/>
                    <a:pt x="8263" y="1289"/>
                  </a:cubicBezTo>
                  <a:cubicBezTo>
                    <a:pt x="8335" y="1218"/>
                    <a:pt x="8418" y="1158"/>
                    <a:pt x="8478" y="1098"/>
                  </a:cubicBezTo>
                  <a:lnTo>
                    <a:pt x="8478" y="1098"/>
                  </a:lnTo>
                  <a:cubicBezTo>
                    <a:pt x="7787" y="2003"/>
                    <a:pt x="7263" y="2896"/>
                    <a:pt x="6906" y="3587"/>
                  </a:cubicBezTo>
                  <a:cubicBezTo>
                    <a:pt x="6858" y="3658"/>
                    <a:pt x="6894" y="3754"/>
                    <a:pt x="6989" y="3801"/>
                  </a:cubicBezTo>
                  <a:cubicBezTo>
                    <a:pt x="7013" y="3825"/>
                    <a:pt x="7025" y="3825"/>
                    <a:pt x="7061" y="3825"/>
                  </a:cubicBezTo>
                  <a:cubicBezTo>
                    <a:pt x="7120" y="3825"/>
                    <a:pt x="7180" y="3789"/>
                    <a:pt x="7204" y="3730"/>
                  </a:cubicBezTo>
                  <a:cubicBezTo>
                    <a:pt x="7644" y="2896"/>
                    <a:pt x="8347" y="1706"/>
                    <a:pt x="9311" y="587"/>
                  </a:cubicBezTo>
                  <a:close/>
                  <a:moveTo>
                    <a:pt x="4810" y="8945"/>
                  </a:moveTo>
                  <a:cubicBezTo>
                    <a:pt x="5156" y="8945"/>
                    <a:pt x="5441" y="9135"/>
                    <a:pt x="5441" y="9361"/>
                  </a:cubicBezTo>
                  <a:cubicBezTo>
                    <a:pt x="5441" y="9540"/>
                    <a:pt x="5227" y="9671"/>
                    <a:pt x="4965" y="9790"/>
                  </a:cubicBezTo>
                  <a:lnTo>
                    <a:pt x="4941" y="9790"/>
                  </a:lnTo>
                  <a:cubicBezTo>
                    <a:pt x="4897" y="9821"/>
                    <a:pt x="4847" y="9836"/>
                    <a:pt x="4796" y="9836"/>
                  </a:cubicBezTo>
                  <a:cubicBezTo>
                    <a:pt x="4752" y="9836"/>
                    <a:pt x="4707" y="9824"/>
                    <a:pt x="4668" y="9802"/>
                  </a:cubicBezTo>
                  <a:cubicBezTo>
                    <a:pt x="4394" y="9671"/>
                    <a:pt x="4191" y="9552"/>
                    <a:pt x="4191" y="9361"/>
                  </a:cubicBezTo>
                  <a:cubicBezTo>
                    <a:pt x="4191" y="9135"/>
                    <a:pt x="4465" y="8945"/>
                    <a:pt x="4810" y="8945"/>
                  </a:cubicBezTo>
                  <a:close/>
                  <a:moveTo>
                    <a:pt x="4775" y="4480"/>
                  </a:moveTo>
                  <a:cubicBezTo>
                    <a:pt x="6227" y="4480"/>
                    <a:pt x="7382" y="5420"/>
                    <a:pt x="7382" y="6599"/>
                  </a:cubicBezTo>
                  <a:lnTo>
                    <a:pt x="7382" y="6659"/>
                  </a:lnTo>
                  <a:cubicBezTo>
                    <a:pt x="7406" y="7040"/>
                    <a:pt x="7501" y="7421"/>
                    <a:pt x="7716" y="7790"/>
                  </a:cubicBezTo>
                  <a:cubicBezTo>
                    <a:pt x="7858" y="8052"/>
                    <a:pt x="7918" y="8302"/>
                    <a:pt x="7918" y="8564"/>
                  </a:cubicBezTo>
                  <a:cubicBezTo>
                    <a:pt x="7918" y="9516"/>
                    <a:pt x="7013" y="10326"/>
                    <a:pt x="5751" y="10600"/>
                  </a:cubicBezTo>
                  <a:cubicBezTo>
                    <a:pt x="5918" y="10528"/>
                    <a:pt x="6049" y="10409"/>
                    <a:pt x="6132" y="10266"/>
                  </a:cubicBezTo>
                  <a:cubicBezTo>
                    <a:pt x="6180" y="10183"/>
                    <a:pt x="6168" y="10088"/>
                    <a:pt x="6096" y="10040"/>
                  </a:cubicBezTo>
                  <a:cubicBezTo>
                    <a:pt x="6064" y="10022"/>
                    <a:pt x="6030" y="10012"/>
                    <a:pt x="5998" y="10012"/>
                  </a:cubicBezTo>
                  <a:cubicBezTo>
                    <a:pt x="5947" y="10012"/>
                    <a:pt x="5899" y="10036"/>
                    <a:pt x="5870" y="10088"/>
                  </a:cubicBezTo>
                  <a:cubicBezTo>
                    <a:pt x="5763" y="10254"/>
                    <a:pt x="5572" y="10350"/>
                    <a:pt x="5370" y="10350"/>
                  </a:cubicBezTo>
                  <a:cubicBezTo>
                    <a:pt x="5227" y="10350"/>
                    <a:pt x="5072" y="10290"/>
                    <a:pt x="4953" y="10171"/>
                  </a:cubicBezTo>
                  <a:lnTo>
                    <a:pt x="4929" y="10147"/>
                  </a:lnTo>
                  <a:cubicBezTo>
                    <a:pt x="4977" y="10135"/>
                    <a:pt x="5037" y="10111"/>
                    <a:pt x="5072" y="10088"/>
                  </a:cubicBezTo>
                  <a:lnTo>
                    <a:pt x="5096" y="10088"/>
                  </a:lnTo>
                  <a:cubicBezTo>
                    <a:pt x="5346" y="9957"/>
                    <a:pt x="5751" y="9754"/>
                    <a:pt x="5751" y="9361"/>
                  </a:cubicBezTo>
                  <a:cubicBezTo>
                    <a:pt x="5751" y="8957"/>
                    <a:pt x="5310" y="8623"/>
                    <a:pt x="4798" y="8623"/>
                  </a:cubicBezTo>
                  <a:cubicBezTo>
                    <a:pt x="4275" y="8623"/>
                    <a:pt x="3846" y="8957"/>
                    <a:pt x="3846" y="9361"/>
                  </a:cubicBezTo>
                  <a:cubicBezTo>
                    <a:pt x="3846" y="9754"/>
                    <a:pt x="4227" y="9957"/>
                    <a:pt x="4501" y="10088"/>
                  </a:cubicBezTo>
                  <a:lnTo>
                    <a:pt x="4513" y="10088"/>
                  </a:lnTo>
                  <a:cubicBezTo>
                    <a:pt x="4560" y="10111"/>
                    <a:pt x="4620" y="10135"/>
                    <a:pt x="4656" y="10147"/>
                  </a:cubicBezTo>
                  <a:lnTo>
                    <a:pt x="4632" y="10171"/>
                  </a:lnTo>
                  <a:cubicBezTo>
                    <a:pt x="4513" y="10290"/>
                    <a:pt x="4382" y="10350"/>
                    <a:pt x="4215" y="10350"/>
                  </a:cubicBezTo>
                  <a:cubicBezTo>
                    <a:pt x="4025" y="10350"/>
                    <a:pt x="3846" y="10254"/>
                    <a:pt x="3727" y="10088"/>
                  </a:cubicBezTo>
                  <a:cubicBezTo>
                    <a:pt x="3698" y="10036"/>
                    <a:pt x="3646" y="10012"/>
                    <a:pt x="3594" y="10012"/>
                  </a:cubicBezTo>
                  <a:cubicBezTo>
                    <a:pt x="3561" y="10012"/>
                    <a:pt x="3528" y="10022"/>
                    <a:pt x="3501" y="10040"/>
                  </a:cubicBezTo>
                  <a:cubicBezTo>
                    <a:pt x="3429" y="10088"/>
                    <a:pt x="3405" y="10183"/>
                    <a:pt x="3453" y="10266"/>
                  </a:cubicBezTo>
                  <a:cubicBezTo>
                    <a:pt x="3560" y="10409"/>
                    <a:pt x="3691" y="10528"/>
                    <a:pt x="3846" y="10600"/>
                  </a:cubicBezTo>
                  <a:cubicBezTo>
                    <a:pt x="2596" y="10326"/>
                    <a:pt x="1667" y="9516"/>
                    <a:pt x="1667" y="8564"/>
                  </a:cubicBezTo>
                  <a:cubicBezTo>
                    <a:pt x="1667" y="8302"/>
                    <a:pt x="1739" y="8052"/>
                    <a:pt x="1881" y="7790"/>
                  </a:cubicBezTo>
                  <a:cubicBezTo>
                    <a:pt x="2096" y="7421"/>
                    <a:pt x="2191" y="7028"/>
                    <a:pt x="2179" y="6659"/>
                  </a:cubicBezTo>
                  <a:lnTo>
                    <a:pt x="2179" y="6599"/>
                  </a:lnTo>
                  <a:cubicBezTo>
                    <a:pt x="2179" y="5432"/>
                    <a:pt x="3334" y="4480"/>
                    <a:pt x="4775" y="4480"/>
                  </a:cubicBezTo>
                  <a:close/>
                  <a:moveTo>
                    <a:pt x="4810" y="10445"/>
                  </a:moveTo>
                  <a:cubicBezTo>
                    <a:pt x="4941" y="10564"/>
                    <a:pt x="5120" y="10635"/>
                    <a:pt x="5299" y="10671"/>
                  </a:cubicBezTo>
                  <a:cubicBezTo>
                    <a:pt x="5144" y="10683"/>
                    <a:pt x="4977" y="10695"/>
                    <a:pt x="4810" y="10695"/>
                  </a:cubicBezTo>
                  <a:cubicBezTo>
                    <a:pt x="4644" y="10695"/>
                    <a:pt x="4489" y="10683"/>
                    <a:pt x="4322" y="10671"/>
                  </a:cubicBezTo>
                  <a:cubicBezTo>
                    <a:pt x="4501" y="10647"/>
                    <a:pt x="4679" y="10576"/>
                    <a:pt x="4810" y="10445"/>
                  </a:cubicBezTo>
                  <a:close/>
                  <a:moveTo>
                    <a:pt x="165" y="0"/>
                  </a:moveTo>
                  <a:cubicBezTo>
                    <a:pt x="140" y="0"/>
                    <a:pt x="113" y="9"/>
                    <a:pt x="84" y="27"/>
                  </a:cubicBezTo>
                  <a:cubicBezTo>
                    <a:pt x="36" y="51"/>
                    <a:pt x="0" y="110"/>
                    <a:pt x="0" y="158"/>
                  </a:cubicBezTo>
                  <a:cubicBezTo>
                    <a:pt x="0" y="206"/>
                    <a:pt x="0" y="1146"/>
                    <a:pt x="274" y="2301"/>
                  </a:cubicBezTo>
                  <a:cubicBezTo>
                    <a:pt x="441" y="2992"/>
                    <a:pt x="643" y="3611"/>
                    <a:pt x="917" y="4158"/>
                  </a:cubicBezTo>
                  <a:cubicBezTo>
                    <a:pt x="1227" y="4801"/>
                    <a:pt x="1631" y="5337"/>
                    <a:pt x="2084" y="5742"/>
                  </a:cubicBezTo>
                  <a:cubicBezTo>
                    <a:pt x="1965" y="6004"/>
                    <a:pt x="1905" y="6290"/>
                    <a:pt x="1905" y="6599"/>
                  </a:cubicBezTo>
                  <a:lnTo>
                    <a:pt x="1905" y="6683"/>
                  </a:lnTo>
                  <a:cubicBezTo>
                    <a:pt x="1929" y="6992"/>
                    <a:pt x="1834" y="7314"/>
                    <a:pt x="1643" y="7647"/>
                  </a:cubicBezTo>
                  <a:cubicBezTo>
                    <a:pt x="1477" y="7945"/>
                    <a:pt x="1393" y="8254"/>
                    <a:pt x="1393" y="8588"/>
                  </a:cubicBezTo>
                  <a:cubicBezTo>
                    <a:pt x="1393" y="9254"/>
                    <a:pt x="1762" y="9873"/>
                    <a:pt x="2417" y="10338"/>
                  </a:cubicBezTo>
                  <a:cubicBezTo>
                    <a:pt x="3060" y="10790"/>
                    <a:pt x="3917" y="11040"/>
                    <a:pt x="4822" y="11040"/>
                  </a:cubicBezTo>
                  <a:cubicBezTo>
                    <a:pt x="5739" y="11040"/>
                    <a:pt x="6596" y="10790"/>
                    <a:pt x="7239" y="10338"/>
                  </a:cubicBezTo>
                  <a:cubicBezTo>
                    <a:pt x="7906" y="9873"/>
                    <a:pt x="8263" y="9254"/>
                    <a:pt x="8263" y="8588"/>
                  </a:cubicBezTo>
                  <a:cubicBezTo>
                    <a:pt x="8263" y="8254"/>
                    <a:pt x="8180" y="7945"/>
                    <a:pt x="8013" y="7647"/>
                  </a:cubicBezTo>
                  <a:cubicBezTo>
                    <a:pt x="7835" y="7314"/>
                    <a:pt x="7739" y="7004"/>
                    <a:pt x="7739" y="6683"/>
                  </a:cubicBezTo>
                  <a:lnTo>
                    <a:pt x="7739" y="6599"/>
                  </a:lnTo>
                  <a:cubicBezTo>
                    <a:pt x="7739" y="6302"/>
                    <a:pt x="7680" y="6004"/>
                    <a:pt x="7561" y="5742"/>
                  </a:cubicBezTo>
                  <a:cubicBezTo>
                    <a:pt x="8025" y="5325"/>
                    <a:pt x="8430" y="4789"/>
                    <a:pt x="8751" y="4135"/>
                  </a:cubicBezTo>
                  <a:cubicBezTo>
                    <a:pt x="9025" y="3599"/>
                    <a:pt x="9228" y="2968"/>
                    <a:pt x="9382" y="2289"/>
                  </a:cubicBezTo>
                  <a:cubicBezTo>
                    <a:pt x="9644" y="1122"/>
                    <a:pt x="9644" y="206"/>
                    <a:pt x="9644" y="158"/>
                  </a:cubicBezTo>
                  <a:cubicBezTo>
                    <a:pt x="9632" y="98"/>
                    <a:pt x="9609" y="51"/>
                    <a:pt x="9549" y="27"/>
                  </a:cubicBezTo>
                  <a:cubicBezTo>
                    <a:pt x="9525" y="9"/>
                    <a:pt x="9498" y="0"/>
                    <a:pt x="9470" y="0"/>
                  </a:cubicBezTo>
                  <a:cubicBezTo>
                    <a:pt x="9442" y="0"/>
                    <a:pt x="9412" y="9"/>
                    <a:pt x="9382" y="27"/>
                  </a:cubicBezTo>
                  <a:cubicBezTo>
                    <a:pt x="9347" y="39"/>
                    <a:pt x="8787" y="372"/>
                    <a:pt x="8037" y="1063"/>
                  </a:cubicBezTo>
                  <a:cubicBezTo>
                    <a:pt x="7358" y="1694"/>
                    <a:pt x="6406" y="2765"/>
                    <a:pt x="5680" y="4254"/>
                  </a:cubicBezTo>
                  <a:cubicBezTo>
                    <a:pt x="5406" y="4182"/>
                    <a:pt x="5108" y="4146"/>
                    <a:pt x="4810" y="4146"/>
                  </a:cubicBezTo>
                  <a:cubicBezTo>
                    <a:pt x="4513" y="4146"/>
                    <a:pt x="4215" y="4194"/>
                    <a:pt x="3953" y="4254"/>
                  </a:cubicBezTo>
                  <a:cubicBezTo>
                    <a:pt x="3215" y="2765"/>
                    <a:pt x="2262" y="1706"/>
                    <a:pt x="1596" y="1063"/>
                  </a:cubicBezTo>
                  <a:cubicBezTo>
                    <a:pt x="834" y="372"/>
                    <a:pt x="274" y="27"/>
                    <a:pt x="238" y="27"/>
                  </a:cubicBezTo>
                  <a:cubicBezTo>
                    <a:pt x="215" y="9"/>
                    <a:pt x="191" y="0"/>
                    <a:pt x="16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51" name="Google Shape;11992;p81">
              <a:extLst>
                <a:ext uri="{FF2B5EF4-FFF2-40B4-BE49-F238E27FC236}">
                  <a16:creationId xmlns:a16="http://schemas.microsoft.com/office/drawing/2014/main" id="{E00B1BB4-B56C-FBA9-062A-EB5C8B7A0D7E}"/>
                </a:ext>
              </a:extLst>
            </p:cNvPr>
            <p:cNvSpPr/>
            <p:nvPr/>
          </p:nvSpPr>
          <p:spPr>
            <a:xfrm>
              <a:off x="960557" y="2185682"/>
              <a:ext cx="43840" cy="49568"/>
            </a:xfrm>
            <a:custGeom>
              <a:avLst/>
              <a:gdLst/>
              <a:ahLst/>
              <a:cxnLst/>
              <a:rect l="l" t="t" r="r" b="b"/>
              <a:pathLst>
                <a:path w="1370" h="1549" extrusionOk="0">
                  <a:moveTo>
                    <a:pt x="691" y="1"/>
                  </a:moveTo>
                  <a:cubicBezTo>
                    <a:pt x="322" y="1"/>
                    <a:pt x="0" y="298"/>
                    <a:pt x="0" y="691"/>
                  </a:cubicBezTo>
                  <a:lnTo>
                    <a:pt x="0" y="870"/>
                  </a:lnTo>
                  <a:cubicBezTo>
                    <a:pt x="0" y="1239"/>
                    <a:pt x="298" y="1549"/>
                    <a:pt x="691" y="1549"/>
                  </a:cubicBezTo>
                  <a:cubicBezTo>
                    <a:pt x="1060" y="1549"/>
                    <a:pt x="1369" y="1251"/>
                    <a:pt x="1369" y="870"/>
                  </a:cubicBezTo>
                  <a:lnTo>
                    <a:pt x="1369" y="691"/>
                  </a:lnTo>
                  <a:cubicBezTo>
                    <a:pt x="1369" y="596"/>
                    <a:pt x="1298" y="525"/>
                    <a:pt x="1215" y="525"/>
                  </a:cubicBezTo>
                  <a:cubicBezTo>
                    <a:pt x="1119" y="525"/>
                    <a:pt x="1048" y="596"/>
                    <a:pt x="1048" y="691"/>
                  </a:cubicBezTo>
                  <a:lnTo>
                    <a:pt x="1048" y="870"/>
                  </a:lnTo>
                  <a:cubicBezTo>
                    <a:pt x="1048" y="1060"/>
                    <a:pt x="881" y="1227"/>
                    <a:pt x="691" y="1227"/>
                  </a:cubicBezTo>
                  <a:cubicBezTo>
                    <a:pt x="500" y="1227"/>
                    <a:pt x="333" y="1060"/>
                    <a:pt x="333" y="870"/>
                  </a:cubicBezTo>
                  <a:lnTo>
                    <a:pt x="333" y="691"/>
                  </a:lnTo>
                  <a:cubicBezTo>
                    <a:pt x="333" y="501"/>
                    <a:pt x="500" y="334"/>
                    <a:pt x="691" y="334"/>
                  </a:cubicBezTo>
                  <a:cubicBezTo>
                    <a:pt x="774" y="334"/>
                    <a:pt x="857" y="263"/>
                    <a:pt x="857" y="168"/>
                  </a:cubicBezTo>
                  <a:cubicBezTo>
                    <a:pt x="857" y="84"/>
                    <a:pt x="774" y="1"/>
                    <a:pt x="691"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52" name="Google Shape;11993;p81">
              <a:extLst>
                <a:ext uri="{FF2B5EF4-FFF2-40B4-BE49-F238E27FC236}">
                  <a16:creationId xmlns:a16="http://schemas.microsoft.com/office/drawing/2014/main" id="{7B70F2F7-0AFF-F52E-DDCF-5380B4C1D9DB}"/>
                </a:ext>
              </a:extLst>
            </p:cNvPr>
            <p:cNvSpPr/>
            <p:nvPr/>
          </p:nvSpPr>
          <p:spPr>
            <a:xfrm>
              <a:off x="1060365" y="2185682"/>
              <a:ext cx="43840" cy="49568"/>
            </a:xfrm>
            <a:custGeom>
              <a:avLst/>
              <a:gdLst/>
              <a:ahLst/>
              <a:cxnLst/>
              <a:rect l="l" t="t" r="r" b="b"/>
              <a:pathLst>
                <a:path w="1370" h="1549" extrusionOk="0">
                  <a:moveTo>
                    <a:pt x="679" y="1"/>
                  </a:moveTo>
                  <a:cubicBezTo>
                    <a:pt x="310" y="1"/>
                    <a:pt x="1" y="298"/>
                    <a:pt x="1" y="691"/>
                  </a:cubicBezTo>
                  <a:lnTo>
                    <a:pt x="1" y="870"/>
                  </a:lnTo>
                  <a:cubicBezTo>
                    <a:pt x="1" y="1239"/>
                    <a:pt x="298" y="1549"/>
                    <a:pt x="679" y="1549"/>
                  </a:cubicBezTo>
                  <a:cubicBezTo>
                    <a:pt x="1048" y="1549"/>
                    <a:pt x="1370" y="1251"/>
                    <a:pt x="1370" y="870"/>
                  </a:cubicBezTo>
                  <a:lnTo>
                    <a:pt x="1370" y="691"/>
                  </a:lnTo>
                  <a:cubicBezTo>
                    <a:pt x="1370" y="596"/>
                    <a:pt x="1286" y="525"/>
                    <a:pt x="1203" y="525"/>
                  </a:cubicBezTo>
                  <a:cubicBezTo>
                    <a:pt x="1108" y="525"/>
                    <a:pt x="1036" y="596"/>
                    <a:pt x="1036" y="691"/>
                  </a:cubicBezTo>
                  <a:lnTo>
                    <a:pt x="1036" y="870"/>
                  </a:lnTo>
                  <a:cubicBezTo>
                    <a:pt x="1036" y="1060"/>
                    <a:pt x="870" y="1227"/>
                    <a:pt x="679" y="1227"/>
                  </a:cubicBezTo>
                  <a:cubicBezTo>
                    <a:pt x="489" y="1227"/>
                    <a:pt x="322" y="1060"/>
                    <a:pt x="322" y="870"/>
                  </a:cubicBezTo>
                  <a:lnTo>
                    <a:pt x="322" y="691"/>
                  </a:lnTo>
                  <a:cubicBezTo>
                    <a:pt x="322" y="501"/>
                    <a:pt x="489" y="334"/>
                    <a:pt x="679" y="334"/>
                  </a:cubicBezTo>
                  <a:cubicBezTo>
                    <a:pt x="774" y="334"/>
                    <a:pt x="846" y="263"/>
                    <a:pt x="846" y="168"/>
                  </a:cubicBezTo>
                  <a:cubicBezTo>
                    <a:pt x="846" y="84"/>
                    <a:pt x="774" y="1"/>
                    <a:pt x="67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53" name="Google Shape;11994;p81">
            <a:extLst>
              <a:ext uri="{FF2B5EF4-FFF2-40B4-BE49-F238E27FC236}">
                <a16:creationId xmlns:a16="http://schemas.microsoft.com/office/drawing/2014/main" id="{308B2D3D-2972-29B3-0E3A-945B3CA058E4}"/>
              </a:ext>
            </a:extLst>
          </p:cNvPr>
          <p:cNvGrpSpPr/>
          <p:nvPr/>
        </p:nvGrpSpPr>
        <p:grpSpPr>
          <a:xfrm>
            <a:off x="13736544" y="4081844"/>
            <a:ext cx="696512" cy="704896"/>
            <a:chOff x="6896141" y="1964722"/>
            <a:chExt cx="348256" cy="352448"/>
          </a:xfrm>
          <a:solidFill>
            <a:srgbClr val="00B050"/>
          </a:solidFill>
        </p:grpSpPr>
        <p:sp>
          <p:nvSpPr>
            <p:cNvPr id="154" name="Google Shape;11995;p81">
              <a:extLst>
                <a:ext uri="{FF2B5EF4-FFF2-40B4-BE49-F238E27FC236}">
                  <a16:creationId xmlns:a16="http://schemas.microsoft.com/office/drawing/2014/main" id="{9A8D46AE-B7E0-7C51-A9D3-F6B226F2CB61}"/>
                </a:ext>
              </a:extLst>
            </p:cNvPr>
            <p:cNvSpPr/>
            <p:nvPr/>
          </p:nvSpPr>
          <p:spPr>
            <a:xfrm>
              <a:off x="6896141" y="1964722"/>
              <a:ext cx="348256" cy="352448"/>
            </a:xfrm>
            <a:custGeom>
              <a:avLst/>
              <a:gdLst/>
              <a:ahLst/>
              <a:cxnLst/>
              <a:rect l="l" t="t" r="r" b="b"/>
              <a:pathLst>
                <a:path w="10883" h="11014" extrusionOk="0">
                  <a:moveTo>
                    <a:pt x="1406" y="1417"/>
                  </a:moveTo>
                  <a:cubicBezTo>
                    <a:pt x="1406" y="1596"/>
                    <a:pt x="1441" y="1762"/>
                    <a:pt x="1525" y="1905"/>
                  </a:cubicBezTo>
                  <a:lnTo>
                    <a:pt x="465" y="1905"/>
                  </a:lnTo>
                  <a:cubicBezTo>
                    <a:pt x="393" y="1905"/>
                    <a:pt x="334" y="1846"/>
                    <a:pt x="334" y="1774"/>
                  </a:cubicBezTo>
                  <a:cubicBezTo>
                    <a:pt x="334" y="1715"/>
                    <a:pt x="370" y="1667"/>
                    <a:pt x="429" y="1655"/>
                  </a:cubicBezTo>
                  <a:lnTo>
                    <a:pt x="1406" y="1417"/>
                  </a:lnTo>
                  <a:close/>
                  <a:moveTo>
                    <a:pt x="2751" y="334"/>
                  </a:moveTo>
                  <a:cubicBezTo>
                    <a:pt x="3334" y="334"/>
                    <a:pt x="3799" y="810"/>
                    <a:pt x="3799" y="1369"/>
                  </a:cubicBezTo>
                  <a:lnTo>
                    <a:pt x="3799" y="3453"/>
                  </a:lnTo>
                  <a:cubicBezTo>
                    <a:pt x="3287" y="3429"/>
                    <a:pt x="2953" y="3274"/>
                    <a:pt x="2799" y="3203"/>
                  </a:cubicBezTo>
                  <a:cubicBezTo>
                    <a:pt x="2870" y="2965"/>
                    <a:pt x="2918" y="2715"/>
                    <a:pt x="2918" y="2417"/>
                  </a:cubicBezTo>
                  <a:cubicBezTo>
                    <a:pt x="2918" y="2322"/>
                    <a:pt x="2846" y="2250"/>
                    <a:pt x="2751" y="2250"/>
                  </a:cubicBezTo>
                  <a:lnTo>
                    <a:pt x="2596" y="2250"/>
                  </a:lnTo>
                  <a:cubicBezTo>
                    <a:pt x="2120" y="2250"/>
                    <a:pt x="1715" y="1869"/>
                    <a:pt x="1715" y="1369"/>
                  </a:cubicBezTo>
                  <a:cubicBezTo>
                    <a:pt x="1715" y="798"/>
                    <a:pt x="2191" y="334"/>
                    <a:pt x="2751" y="334"/>
                  </a:cubicBezTo>
                  <a:close/>
                  <a:moveTo>
                    <a:pt x="2691" y="3501"/>
                  </a:moveTo>
                  <a:cubicBezTo>
                    <a:pt x="2882" y="3608"/>
                    <a:pt x="3275" y="3751"/>
                    <a:pt x="3811" y="3774"/>
                  </a:cubicBezTo>
                  <a:lnTo>
                    <a:pt x="3811" y="4310"/>
                  </a:lnTo>
                  <a:cubicBezTo>
                    <a:pt x="3811" y="4394"/>
                    <a:pt x="3870" y="4453"/>
                    <a:pt x="3965" y="4465"/>
                  </a:cubicBezTo>
                  <a:cubicBezTo>
                    <a:pt x="5156" y="4548"/>
                    <a:pt x="6251" y="4822"/>
                    <a:pt x="7204" y="5287"/>
                  </a:cubicBezTo>
                  <a:cubicBezTo>
                    <a:pt x="7966" y="5656"/>
                    <a:pt x="8645" y="6168"/>
                    <a:pt x="9216" y="6775"/>
                  </a:cubicBezTo>
                  <a:cubicBezTo>
                    <a:pt x="9930" y="7537"/>
                    <a:pt x="10299" y="8275"/>
                    <a:pt x="10466" y="8620"/>
                  </a:cubicBezTo>
                  <a:cubicBezTo>
                    <a:pt x="6025" y="8608"/>
                    <a:pt x="4203" y="7584"/>
                    <a:pt x="3453" y="6727"/>
                  </a:cubicBezTo>
                  <a:cubicBezTo>
                    <a:pt x="3156" y="6394"/>
                    <a:pt x="3025" y="6060"/>
                    <a:pt x="2965" y="5834"/>
                  </a:cubicBezTo>
                  <a:lnTo>
                    <a:pt x="2965" y="5834"/>
                  </a:lnTo>
                  <a:cubicBezTo>
                    <a:pt x="4061" y="6989"/>
                    <a:pt x="5549" y="7251"/>
                    <a:pt x="6716" y="7251"/>
                  </a:cubicBezTo>
                  <a:cubicBezTo>
                    <a:pt x="7037" y="7251"/>
                    <a:pt x="7359" y="7239"/>
                    <a:pt x="7609" y="7203"/>
                  </a:cubicBezTo>
                  <a:cubicBezTo>
                    <a:pt x="7692" y="7192"/>
                    <a:pt x="7752" y="7120"/>
                    <a:pt x="7752" y="7025"/>
                  </a:cubicBezTo>
                  <a:cubicBezTo>
                    <a:pt x="7752" y="6942"/>
                    <a:pt x="7668" y="6882"/>
                    <a:pt x="7573" y="6882"/>
                  </a:cubicBezTo>
                  <a:cubicBezTo>
                    <a:pt x="7327" y="6909"/>
                    <a:pt x="7039" y="6929"/>
                    <a:pt x="6725" y="6929"/>
                  </a:cubicBezTo>
                  <a:cubicBezTo>
                    <a:pt x="5519" y="6929"/>
                    <a:pt x="3933" y="6628"/>
                    <a:pt x="2894" y="5239"/>
                  </a:cubicBezTo>
                  <a:cubicBezTo>
                    <a:pt x="2858" y="5215"/>
                    <a:pt x="2834" y="5179"/>
                    <a:pt x="2787" y="5179"/>
                  </a:cubicBezTo>
                  <a:cubicBezTo>
                    <a:pt x="2779" y="5178"/>
                    <a:pt x="2771" y="5178"/>
                    <a:pt x="2763" y="5178"/>
                  </a:cubicBezTo>
                  <a:cubicBezTo>
                    <a:pt x="2680" y="5178"/>
                    <a:pt x="2619" y="5235"/>
                    <a:pt x="2608" y="5322"/>
                  </a:cubicBezTo>
                  <a:cubicBezTo>
                    <a:pt x="2608" y="5346"/>
                    <a:pt x="2501" y="6108"/>
                    <a:pt x="3203" y="6930"/>
                  </a:cubicBezTo>
                  <a:cubicBezTo>
                    <a:pt x="3703" y="7501"/>
                    <a:pt x="4477" y="7977"/>
                    <a:pt x="5525" y="8311"/>
                  </a:cubicBezTo>
                  <a:cubicBezTo>
                    <a:pt x="6716" y="8692"/>
                    <a:pt x="8228" y="8906"/>
                    <a:pt x="10049" y="8954"/>
                  </a:cubicBezTo>
                  <a:cubicBezTo>
                    <a:pt x="10097" y="9097"/>
                    <a:pt x="10133" y="9228"/>
                    <a:pt x="10157" y="9323"/>
                  </a:cubicBezTo>
                  <a:lnTo>
                    <a:pt x="7418" y="9323"/>
                  </a:lnTo>
                  <a:cubicBezTo>
                    <a:pt x="5299" y="9323"/>
                    <a:pt x="3703" y="8918"/>
                    <a:pt x="2679" y="8144"/>
                  </a:cubicBezTo>
                  <a:cubicBezTo>
                    <a:pt x="1679" y="7382"/>
                    <a:pt x="1536" y="6489"/>
                    <a:pt x="1536" y="6037"/>
                  </a:cubicBezTo>
                  <a:cubicBezTo>
                    <a:pt x="1536" y="5406"/>
                    <a:pt x="1846" y="4929"/>
                    <a:pt x="2179" y="4429"/>
                  </a:cubicBezTo>
                  <a:cubicBezTo>
                    <a:pt x="2370" y="4132"/>
                    <a:pt x="2549" y="3846"/>
                    <a:pt x="2691" y="3501"/>
                  </a:cubicBezTo>
                  <a:close/>
                  <a:moveTo>
                    <a:pt x="4989" y="9442"/>
                  </a:moveTo>
                  <a:cubicBezTo>
                    <a:pt x="5108" y="9466"/>
                    <a:pt x="5227" y="9489"/>
                    <a:pt x="5358" y="9501"/>
                  </a:cubicBezTo>
                  <a:lnTo>
                    <a:pt x="5358" y="10704"/>
                  </a:lnTo>
                  <a:lnTo>
                    <a:pt x="4989" y="10704"/>
                  </a:lnTo>
                  <a:lnTo>
                    <a:pt x="4989" y="9442"/>
                  </a:lnTo>
                  <a:close/>
                  <a:moveTo>
                    <a:pt x="2751" y="0"/>
                  </a:moveTo>
                  <a:cubicBezTo>
                    <a:pt x="2096" y="0"/>
                    <a:pt x="1560" y="465"/>
                    <a:pt x="1417" y="1060"/>
                  </a:cubicBezTo>
                  <a:lnTo>
                    <a:pt x="346" y="1334"/>
                  </a:lnTo>
                  <a:cubicBezTo>
                    <a:pt x="132" y="1369"/>
                    <a:pt x="1" y="1572"/>
                    <a:pt x="1" y="1762"/>
                  </a:cubicBezTo>
                  <a:cubicBezTo>
                    <a:pt x="1" y="2012"/>
                    <a:pt x="215" y="2203"/>
                    <a:pt x="453" y="2203"/>
                  </a:cubicBezTo>
                  <a:lnTo>
                    <a:pt x="1727" y="2203"/>
                  </a:lnTo>
                  <a:cubicBezTo>
                    <a:pt x="1953" y="2417"/>
                    <a:pt x="2239" y="2548"/>
                    <a:pt x="2560" y="2548"/>
                  </a:cubicBezTo>
                  <a:cubicBezTo>
                    <a:pt x="2513" y="3215"/>
                    <a:pt x="2191" y="3727"/>
                    <a:pt x="1882" y="4227"/>
                  </a:cubicBezTo>
                  <a:cubicBezTo>
                    <a:pt x="1536" y="4751"/>
                    <a:pt x="1191" y="5298"/>
                    <a:pt x="1191" y="6013"/>
                  </a:cubicBezTo>
                  <a:cubicBezTo>
                    <a:pt x="1191" y="6418"/>
                    <a:pt x="1298" y="6834"/>
                    <a:pt x="1477" y="7203"/>
                  </a:cubicBezTo>
                  <a:cubicBezTo>
                    <a:pt x="1703" y="7656"/>
                    <a:pt x="2025" y="8061"/>
                    <a:pt x="2477" y="8382"/>
                  </a:cubicBezTo>
                  <a:cubicBezTo>
                    <a:pt x="3037" y="8811"/>
                    <a:pt x="3763" y="9144"/>
                    <a:pt x="4644" y="9347"/>
                  </a:cubicBezTo>
                  <a:lnTo>
                    <a:pt x="4644" y="10692"/>
                  </a:lnTo>
                  <a:lnTo>
                    <a:pt x="3608" y="10692"/>
                  </a:lnTo>
                  <a:cubicBezTo>
                    <a:pt x="3513" y="10692"/>
                    <a:pt x="3441" y="10763"/>
                    <a:pt x="3441" y="10859"/>
                  </a:cubicBezTo>
                  <a:cubicBezTo>
                    <a:pt x="3441" y="10942"/>
                    <a:pt x="3513" y="11013"/>
                    <a:pt x="3608" y="11013"/>
                  </a:cubicBezTo>
                  <a:lnTo>
                    <a:pt x="5847" y="11013"/>
                  </a:lnTo>
                  <a:cubicBezTo>
                    <a:pt x="5942" y="11013"/>
                    <a:pt x="6013" y="10942"/>
                    <a:pt x="6013" y="10859"/>
                  </a:cubicBezTo>
                  <a:cubicBezTo>
                    <a:pt x="6013" y="10763"/>
                    <a:pt x="5942" y="10692"/>
                    <a:pt x="5847" y="10692"/>
                  </a:cubicBezTo>
                  <a:lnTo>
                    <a:pt x="5668" y="10692"/>
                  </a:lnTo>
                  <a:lnTo>
                    <a:pt x="5668" y="9525"/>
                  </a:lnTo>
                  <a:cubicBezTo>
                    <a:pt x="6204" y="9609"/>
                    <a:pt x="6787" y="9632"/>
                    <a:pt x="7418" y="9632"/>
                  </a:cubicBezTo>
                  <a:lnTo>
                    <a:pt x="10347" y="9632"/>
                  </a:lnTo>
                  <a:cubicBezTo>
                    <a:pt x="10395" y="9632"/>
                    <a:pt x="10430" y="9620"/>
                    <a:pt x="10466" y="9573"/>
                  </a:cubicBezTo>
                  <a:cubicBezTo>
                    <a:pt x="10490" y="9549"/>
                    <a:pt x="10514" y="9501"/>
                    <a:pt x="10514" y="9442"/>
                  </a:cubicBezTo>
                  <a:cubicBezTo>
                    <a:pt x="10514" y="9430"/>
                    <a:pt x="10478" y="9251"/>
                    <a:pt x="10395" y="8930"/>
                  </a:cubicBezTo>
                  <a:lnTo>
                    <a:pt x="10704" y="8930"/>
                  </a:lnTo>
                  <a:cubicBezTo>
                    <a:pt x="10740" y="8930"/>
                    <a:pt x="10811" y="8906"/>
                    <a:pt x="10835" y="8858"/>
                  </a:cubicBezTo>
                  <a:cubicBezTo>
                    <a:pt x="10871" y="8847"/>
                    <a:pt x="10883" y="8799"/>
                    <a:pt x="10847" y="8739"/>
                  </a:cubicBezTo>
                  <a:cubicBezTo>
                    <a:pt x="10835" y="8692"/>
                    <a:pt x="10478" y="7656"/>
                    <a:pt x="9454" y="6572"/>
                  </a:cubicBezTo>
                  <a:cubicBezTo>
                    <a:pt x="8859" y="5930"/>
                    <a:pt x="8144" y="5406"/>
                    <a:pt x="7335" y="5001"/>
                  </a:cubicBezTo>
                  <a:cubicBezTo>
                    <a:pt x="6382" y="4525"/>
                    <a:pt x="5299" y="4239"/>
                    <a:pt x="4120" y="4155"/>
                  </a:cubicBezTo>
                  <a:lnTo>
                    <a:pt x="4120" y="1369"/>
                  </a:lnTo>
                  <a:cubicBezTo>
                    <a:pt x="4120" y="619"/>
                    <a:pt x="3513" y="0"/>
                    <a:pt x="275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55" name="Google Shape;11996;p81">
              <a:extLst>
                <a:ext uri="{FF2B5EF4-FFF2-40B4-BE49-F238E27FC236}">
                  <a16:creationId xmlns:a16="http://schemas.microsoft.com/office/drawing/2014/main" id="{EFF5DED1-CFFD-4467-CC09-F3F2C8879654}"/>
                </a:ext>
              </a:extLst>
            </p:cNvPr>
            <p:cNvSpPr/>
            <p:nvPr/>
          </p:nvSpPr>
          <p:spPr>
            <a:xfrm>
              <a:off x="7155597" y="2179538"/>
              <a:ext cx="18336" cy="11904"/>
            </a:xfrm>
            <a:custGeom>
              <a:avLst/>
              <a:gdLst/>
              <a:ahLst/>
              <a:cxnLst/>
              <a:rect l="l" t="t" r="r" b="b"/>
              <a:pathLst>
                <a:path w="573" h="372" extrusionOk="0">
                  <a:moveTo>
                    <a:pt x="389" y="0"/>
                  </a:moveTo>
                  <a:cubicBezTo>
                    <a:pt x="378" y="0"/>
                    <a:pt x="368" y="1"/>
                    <a:pt x="358" y="2"/>
                  </a:cubicBezTo>
                  <a:cubicBezTo>
                    <a:pt x="358" y="2"/>
                    <a:pt x="286" y="14"/>
                    <a:pt x="156" y="50"/>
                  </a:cubicBezTo>
                  <a:cubicBezTo>
                    <a:pt x="60" y="62"/>
                    <a:pt x="1" y="157"/>
                    <a:pt x="36" y="240"/>
                  </a:cubicBezTo>
                  <a:cubicBezTo>
                    <a:pt x="48" y="312"/>
                    <a:pt x="120" y="371"/>
                    <a:pt x="203" y="371"/>
                  </a:cubicBezTo>
                  <a:lnTo>
                    <a:pt x="227" y="371"/>
                  </a:lnTo>
                  <a:cubicBezTo>
                    <a:pt x="382" y="348"/>
                    <a:pt x="453" y="312"/>
                    <a:pt x="453" y="312"/>
                  </a:cubicBezTo>
                  <a:cubicBezTo>
                    <a:pt x="525" y="300"/>
                    <a:pt x="572" y="217"/>
                    <a:pt x="560" y="121"/>
                  </a:cubicBezTo>
                  <a:cubicBezTo>
                    <a:pt x="529" y="38"/>
                    <a:pt x="461" y="0"/>
                    <a:pt x="38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56" name="Google Shape;11997;p81">
              <a:extLst>
                <a:ext uri="{FF2B5EF4-FFF2-40B4-BE49-F238E27FC236}">
                  <a16:creationId xmlns:a16="http://schemas.microsoft.com/office/drawing/2014/main" id="{010C8370-9A12-2D15-CBFE-F0283B79A5E7}"/>
                </a:ext>
              </a:extLst>
            </p:cNvPr>
            <p:cNvSpPr/>
            <p:nvPr/>
          </p:nvSpPr>
          <p:spPr>
            <a:xfrm>
              <a:off x="6962829" y="1987186"/>
              <a:ext cx="32416" cy="32416"/>
            </a:xfrm>
            <a:custGeom>
              <a:avLst/>
              <a:gdLst/>
              <a:ahLst/>
              <a:cxnLst/>
              <a:rect l="l" t="t" r="r" b="b"/>
              <a:pathLst>
                <a:path w="1013" h="1013" extrusionOk="0">
                  <a:moveTo>
                    <a:pt x="512" y="334"/>
                  </a:moveTo>
                  <a:cubicBezTo>
                    <a:pt x="607" y="334"/>
                    <a:pt x="691" y="417"/>
                    <a:pt x="691" y="513"/>
                  </a:cubicBezTo>
                  <a:cubicBezTo>
                    <a:pt x="691" y="596"/>
                    <a:pt x="607" y="691"/>
                    <a:pt x="512" y="691"/>
                  </a:cubicBezTo>
                  <a:cubicBezTo>
                    <a:pt x="405" y="691"/>
                    <a:pt x="334" y="596"/>
                    <a:pt x="334" y="513"/>
                  </a:cubicBezTo>
                  <a:cubicBezTo>
                    <a:pt x="334" y="417"/>
                    <a:pt x="417" y="334"/>
                    <a:pt x="512" y="334"/>
                  </a:cubicBezTo>
                  <a:close/>
                  <a:moveTo>
                    <a:pt x="512" y="1"/>
                  </a:moveTo>
                  <a:cubicBezTo>
                    <a:pt x="226" y="1"/>
                    <a:pt x="0" y="227"/>
                    <a:pt x="0" y="513"/>
                  </a:cubicBezTo>
                  <a:cubicBezTo>
                    <a:pt x="0" y="786"/>
                    <a:pt x="226" y="1013"/>
                    <a:pt x="512" y="1013"/>
                  </a:cubicBezTo>
                  <a:cubicBezTo>
                    <a:pt x="786" y="1013"/>
                    <a:pt x="1012" y="786"/>
                    <a:pt x="1012" y="513"/>
                  </a:cubicBezTo>
                  <a:cubicBezTo>
                    <a:pt x="1012" y="227"/>
                    <a:pt x="786" y="1"/>
                    <a:pt x="51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57" name="Google Shape;11998;p81">
            <a:extLst>
              <a:ext uri="{FF2B5EF4-FFF2-40B4-BE49-F238E27FC236}">
                <a16:creationId xmlns:a16="http://schemas.microsoft.com/office/drawing/2014/main" id="{52AFB3A8-3A46-80D4-B1A5-7FD40084D435}"/>
              </a:ext>
            </a:extLst>
          </p:cNvPr>
          <p:cNvGrpSpPr/>
          <p:nvPr/>
        </p:nvGrpSpPr>
        <p:grpSpPr>
          <a:xfrm>
            <a:off x="15924256" y="4183156"/>
            <a:ext cx="710272" cy="606656"/>
            <a:chOff x="7989997" y="2015378"/>
            <a:chExt cx="355136" cy="303328"/>
          </a:xfrm>
          <a:solidFill>
            <a:srgbClr val="00B050"/>
          </a:solidFill>
        </p:grpSpPr>
        <p:sp>
          <p:nvSpPr>
            <p:cNvPr id="158" name="Google Shape;11999;p81">
              <a:extLst>
                <a:ext uri="{FF2B5EF4-FFF2-40B4-BE49-F238E27FC236}">
                  <a16:creationId xmlns:a16="http://schemas.microsoft.com/office/drawing/2014/main" id="{129D4C6E-18D0-054B-75FE-78F2B5C1BBE4}"/>
                </a:ext>
              </a:extLst>
            </p:cNvPr>
            <p:cNvSpPr/>
            <p:nvPr/>
          </p:nvSpPr>
          <p:spPr>
            <a:xfrm>
              <a:off x="8052109" y="2080530"/>
              <a:ext cx="43840" cy="49568"/>
            </a:xfrm>
            <a:custGeom>
              <a:avLst/>
              <a:gdLst/>
              <a:ahLst/>
              <a:cxnLst/>
              <a:rect l="l" t="t" r="r" b="b"/>
              <a:pathLst>
                <a:path w="1370" h="1549" extrusionOk="0">
                  <a:moveTo>
                    <a:pt x="679" y="1"/>
                  </a:moveTo>
                  <a:cubicBezTo>
                    <a:pt x="310" y="1"/>
                    <a:pt x="0" y="298"/>
                    <a:pt x="0" y="691"/>
                  </a:cubicBezTo>
                  <a:lnTo>
                    <a:pt x="0" y="870"/>
                  </a:lnTo>
                  <a:cubicBezTo>
                    <a:pt x="0" y="1239"/>
                    <a:pt x="298" y="1549"/>
                    <a:pt x="679" y="1549"/>
                  </a:cubicBezTo>
                  <a:cubicBezTo>
                    <a:pt x="1072" y="1549"/>
                    <a:pt x="1369" y="1251"/>
                    <a:pt x="1369" y="870"/>
                  </a:cubicBezTo>
                  <a:lnTo>
                    <a:pt x="1369" y="691"/>
                  </a:lnTo>
                  <a:cubicBezTo>
                    <a:pt x="1369" y="596"/>
                    <a:pt x="1298" y="525"/>
                    <a:pt x="1203" y="525"/>
                  </a:cubicBezTo>
                  <a:cubicBezTo>
                    <a:pt x="1119" y="525"/>
                    <a:pt x="1036" y="596"/>
                    <a:pt x="1036" y="691"/>
                  </a:cubicBezTo>
                  <a:lnTo>
                    <a:pt x="1036" y="870"/>
                  </a:lnTo>
                  <a:cubicBezTo>
                    <a:pt x="1036" y="1060"/>
                    <a:pt x="881" y="1227"/>
                    <a:pt x="679" y="1227"/>
                  </a:cubicBezTo>
                  <a:cubicBezTo>
                    <a:pt x="488" y="1227"/>
                    <a:pt x="322" y="1060"/>
                    <a:pt x="322" y="870"/>
                  </a:cubicBezTo>
                  <a:lnTo>
                    <a:pt x="322" y="691"/>
                  </a:lnTo>
                  <a:cubicBezTo>
                    <a:pt x="322" y="489"/>
                    <a:pt x="488" y="334"/>
                    <a:pt x="679" y="334"/>
                  </a:cubicBezTo>
                  <a:cubicBezTo>
                    <a:pt x="774" y="334"/>
                    <a:pt x="845" y="251"/>
                    <a:pt x="845" y="167"/>
                  </a:cubicBezTo>
                  <a:cubicBezTo>
                    <a:pt x="845" y="72"/>
                    <a:pt x="774" y="1"/>
                    <a:pt x="67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59" name="Google Shape;12000;p81">
              <a:extLst>
                <a:ext uri="{FF2B5EF4-FFF2-40B4-BE49-F238E27FC236}">
                  <a16:creationId xmlns:a16="http://schemas.microsoft.com/office/drawing/2014/main" id="{699D9474-ADFA-3212-FE4F-25E5A23CE102}"/>
                </a:ext>
              </a:extLst>
            </p:cNvPr>
            <p:cNvSpPr/>
            <p:nvPr/>
          </p:nvSpPr>
          <p:spPr>
            <a:xfrm>
              <a:off x="7989997" y="2015378"/>
              <a:ext cx="355136" cy="303328"/>
            </a:xfrm>
            <a:custGeom>
              <a:avLst/>
              <a:gdLst/>
              <a:ahLst/>
              <a:cxnLst/>
              <a:rect l="l" t="t" r="r" b="b"/>
              <a:pathLst>
                <a:path w="11098" h="9479" extrusionOk="0">
                  <a:moveTo>
                    <a:pt x="1001" y="3096"/>
                  </a:moveTo>
                  <a:cubicBezTo>
                    <a:pt x="977" y="3180"/>
                    <a:pt x="953" y="3287"/>
                    <a:pt x="941" y="3394"/>
                  </a:cubicBezTo>
                  <a:cubicBezTo>
                    <a:pt x="929" y="3465"/>
                    <a:pt x="929" y="3525"/>
                    <a:pt x="929" y="3596"/>
                  </a:cubicBezTo>
                  <a:lnTo>
                    <a:pt x="536" y="3287"/>
                  </a:lnTo>
                  <a:lnTo>
                    <a:pt x="1001" y="3096"/>
                  </a:lnTo>
                  <a:close/>
                  <a:moveTo>
                    <a:pt x="4430" y="322"/>
                  </a:moveTo>
                  <a:lnTo>
                    <a:pt x="4132" y="703"/>
                  </a:lnTo>
                  <a:cubicBezTo>
                    <a:pt x="4096" y="739"/>
                    <a:pt x="4084" y="798"/>
                    <a:pt x="4096" y="846"/>
                  </a:cubicBezTo>
                  <a:cubicBezTo>
                    <a:pt x="4108" y="894"/>
                    <a:pt x="4156" y="941"/>
                    <a:pt x="4215" y="953"/>
                  </a:cubicBezTo>
                  <a:cubicBezTo>
                    <a:pt x="4906" y="1120"/>
                    <a:pt x="5501" y="1549"/>
                    <a:pt x="5882" y="2191"/>
                  </a:cubicBezTo>
                  <a:cubicBezTo>
                    <a:pt x="6335" y="2906"/>
                    <a:pt x="6811" y="3465"/>
                    <a:pt x="7311" y="3870"/>
                  </a:cubicBezTo>
                  <a:cubicBezTo>
                    <a:pt x="7728" y="4192"/>
                    <a:pt x="8144" y="4406"/>
                    <a:pt x="8573" y="4513"/>
                  </a:cubicBezTo>
                  <a:cubicBezTo>
                    <a:pt x="8785" y="4559"/>
                    <a:pt x="8969" y="4577"/>
                    <a:pt x="9129" y="4577"/>
                  </a:cubicBezTo>
                  <a:cubicBezTo>
                    <a:pt x="9176" y="4577"/>
                    <a:pt x="9221" y="4575"/>
                    <a:pt x="9263" y="4573"/>
                  </a:cubicBezTo>
                  <a:lnTo>
                    <a:pt x="9263" y="4573"/>
                  </a:lnTo>
                  <a:cubicBezTo>
                    <a:pt x="8656" y="5120"/>
                    <a:pt x="8061" y="5501"/>
                    <a:pt x="7478" y="5704"/>
                  </a:cubicBezTo>
                  <a:cubicBezTo>
                    <a:pt x="7161" y="5811"/>
                    <a:pt x="6852" y="5865"/>
                    <a:pt x="6558" y="5865"/>
                  </a:cubicBezTo>
                  <a:cubicBezTo>
                    <a:pt x="6299" y="5865"/>
                    <a:pt x="6051" y="5823"/>
                    <a:pt x="5823" y="5740"/>
                  </a:cubicBezTo>
                  <a:cubicBezTo>
                    <a:pt x="5537" y="5644"/>
                    <a:pt x="5287" y="5490"/>
                    <a:pt x="5096" y="5287"/>
                  </a:cubicBezTo>
                  <a:lnTo>
                    <a:pt x="5096" y="5287"/>
                  </a:lnTo>
                  <a:cubicBezTo>
                    <a:pt x="5346" y="5418"/>
                    <a:pt x="5632" y="5490"/>
                    <a:pt x="5977" y="5525"/>
                  </a:cubicBezTo>
                  <a:cubicBezTo>
                    <a:pt x="6049" y="5525"/>
                    <a:pt x="6120" y="5537"/>
                    <a:pt x="6192" y="5537"/>
                  </a:cubicBezTo>
                  <a:cubicBezTo>
                    <a:pt x="6477" y="5537"/>
                    <a:pt x="6775" y="5501"/>
                    <a:pt x="7061" y="5430"/>
                  </a:cubicBezTo>
                  <a:cubicBezTo>
                    <a:pt x="7144" y="5418"/>
                    <a:pt x="7192" y="5323"/>
                    <a:pt x="7180" y="5239"/>
                  </a:cubicBezTo>
                  <a:cubicBezTo>
                    <a:pt x="7169" y="5156"/>
                    <a:pt x="7095" y="5118"/>
                    <a:pt x="7021" y="5118"/>
                  </a:cubicBezTo>
                  <a:cubicBezTo>
                    <a:pt x="7010" y="5118"/>
                    <a:pt x="7000" y="5119"/>
                    <a:pt x="6989" y="5120"/>
                  </a:cubicBezTo>
                  <a:cubicBezTo>
                    <a:pt x="6717" y="5185"/>
                    <a:pt x="6450" y="5217"/>
                    <a:pt x="6201" y="5217"/>
                  </a:cubicBezTo>
                  <a:cubicBezTo>
                    <a:pt x="5763" y="5217"/>
                    <a:pt x="5377" y="5119"/>
                    <a:pt x="5096" y="4930"/>
                  </a:cubicBezTo>
                  <a:cubicBezTo>
                    <a:pt x="4763" y="4692"/>
                    <a:pt x="4584" y="4335"/>
                    <a:pt x="4537" y="3835"/>
                  </a:cubicBezTo>
                  <a:cubicBezTo>
                    <a:pt x="4584" y="3334"/>
                    <a:pt x="4870" y="2918"/>
                    <a:pt x="5346" y="2644"/>
                  </a:cubicBezTo>
                  <a:cubicBezTo>
                    <a:pt x="5418" y="2608"/>
                    <a:pt x="5453" y="2501"/>
                    <a:pt x="5406" y="2430"/>
                  </a:cubicBezTo>
                  <a:cubicBezTo>
                    <a:pt x="5375" y="2375"/>
                    <a:pt x="5323" y="2346"/>
                    <a:pt x="5267" y="2346"/>
                  </a:cubicBezTo>
                  <a:cubicBezTo>
                    <a:pt x="5238" y="2346"/>
                    <a:pt x="5208" y="2354"/>
                    <a:pt x="5180" y="2370"/>
                  </a:cubicBezTo>
                  <a:cubicBezTo>
                    <a:pt x="4513" y="2751"/>
                    <a:pt x="4156" y="3418"/>
                    <a:pt x="4215" y="4168"/>
                  </a:cubicBezTo>
                  <a:cubicBezTo>
                    <a:pt x="4287" y="5013"/>
                    <a:pt x="4870" y="5763"/>
                    <a:pt x="5704" y="6061"/>
                  </a:cubicBezTo>
                  <a:cubicBezTo>
                    <a:pt x="5969" y="6149"/>
                    <a:pt x="6247" y="6194"/>
                    <a:pt x="6537" y="6194"/>
                  </a:cubicBezTo>
                  <a:cubicBezTo>
                    <a:pt x="6871" y="6194"/>
                    <a:pt x="7221" y="6135"/>
                    <a:pt x="7585" y="6013"/>
                  </a:cubicBezTo>
                  <a:cubicBezTo>
                    <a:pt x="8061" y="5847"/>
                    <a:pt x="8537" y="5585"/>
                    <a:pt x="9025" y="5192"/>
                  </a:cubicBezTo>
                  <a:lnTo>
                    <a:pt x="9049" y="5192"/>
                  </a:lnTo>
                  <a:cubicBezTo>
                    <a:pt x="9197" y="5214"/>
                    <a:pt x="9338" y="5224"/>
                    <a:pt x="9472" y="5224"/>
                  </a:cubicBezTo>
                  <a:cubicBezTo>
                    <a:pt x="9973" y="5224"/>
                    <a:pt x="10372" y="5085"/>
                    <a:pt x="10645" y="4954"/>
                  </a:cubicBezTo>
                  <a:lnTo>
                    <a:pt x="10645" y="4954"/>
                  </a:lnTo>
                  <a:cubicBezTo>
                    <a:pt x="9990" y="6799"/>
                    <a:pt x="8061" y="8097"/>
                    <a:pt x="5918" y="8097"/>
                  </a:cubicBezTo>
                  <a:cubicBezTo>
                    <a:pt x="4430" y="8097"/>
                    <a:pt x="3072" y="7549"/>
                    <a:pt x="2203" y="6561"/>
                  </a:cubicBezTo>
                  <a:cubicBezTo>
                    <a:pt x="1453" y="5716"/>
                    <a:pt x="1132" y="4644"/>
                    <a:pt x="1274" y="3442"/>
                  </a:cubicBezTo>
                  <a:cubicBezTo>
                    <a:pt x="1370" y="2703"/>
                    <a:pt x="1632" y="2096"/>
                    <a:pt x="2013" y="1608"/>
                  </a:cubicBezTo>
                  <a:cubicBezTo>
                    <a:pt x="2322" y="1215"/>
                    <a:pt x="2715" y="906"/>
                    <a:pt x="3191" y="679"/>
                  </a:cubicBezTo>
                  <a:cubicBezTo>
                    <a:pt x="3668" y="465"/>
                    <a:pt x="4132" y="370"/>
                    <a:pt x="4430" y="322"/>
                  </a:cubicBezTo>
                  <a:close/>
                  <a:moveTo>
                    <a:pt x="5989" y="8407"/>
                  </a:moveTo>
                  <a:lnTo>
                    <a:pt x="5632" y="9121"/>
                  </a:lnTo>
                  <a:lnTo>
                    <a:pt x="5299" y="9121"/>
                  </a:lnTo>
                  <a:lnTo>
                    <a:pt x="5656" y="8407"/>
                  </a:lnTo>
                  <a:close/>
                  <a:moveTo>
                    <a:pt x="4715" y="1"/>
                  </a:moveTo>
                  <a:cubicBezTo>
                    <a:pt x="4605" y="1"/>
                    <a:pt x="3846" y="11"/>
                    <a:pt x="3013" y="406"/>
                  </a:cubicBezTo>
                  <a:cubicBezTo>
                    <a:pt x="2489" y="644"/>
                    <a:pt x="2060" y="977"/>
                    <a:pt x="1715" y="1418"/>
                  </a:cubicBezTo>
                  <a:cubicBezTo>
                    <a:pt x="1417" y="1787"/>
                    <a:pt x="1191" y="2215"/>
                    <a:pt x="1060" y="2727"/>
                  </a:cubicBezTo>
                  <a:lnTo>
                    <a:pt x="119" y="3120"/>
                  </a:lnTo>
                  <a:cubicBezTo>
                    <a:pt x="60" y="3144"/>
                    <a:pt x="36" y="3204"/>
                    <a:pt x="24" y="3263"/>
                  </a:cubicBezTo>
                  <a:cubicBezTo>
                    <a:pt x="0" y="3323"/>
                    <a:pt x="36" y="3382"/>
                    <a:pt x="84" y="3406"/>
                  </a:cubicBezTo>
                  <a:lnTo>
                    <a:pt x="870" y="4037"/>
                  </a:lnTo>
                  <a:cubicBezTo>
                    <a:pt x="881" y="5085"/>
                    <a:pt x="1239" y="6037"/>
                    <a:pt x="1929" y="6799"/>
                  </a:cubicBezTo>
                  <a:cubicBezTo>
                    <a:pt x="2739" y="7704"/>
                    <a:pt x="3929" y="8276"/>
                    <a:pt x="5275" y="8407"/>
                  </a:cubicBezTo>
                  <a:lnTo>
                    <a:pt x="4906" y="9157"/>
                  </a:lnTo>
                  <a:lnTo>
                    <a:pt x="3965" y="9157"/>
                  </a:lnTo>
                  <a:cubicBezTo>
                    <a:pt x="3870" y="9157"/>
                    <a:pt x="3799" y="9228"/>
                    <a:pt x="3799" y="9311"/>
                  </a:cubicBezTo>
                  <a:cubicBezTo>
                    <a:pt x="3799" y="9407"/>
                    <a:pt x="3870" y="9478"/>
                    <a:pt x="3965" y="9478"/>
                  </a:cubicBezTo>
                  <a:lnTo>
                    <a:pt x="6370" y="9478"/>
                  </a:lnTo>
                  <a:cubicBezTo>
                    <a:pt x="6466" y="9478"/>
                    <a:pt x="6537" y="9407"/>
                    <a:pt x="6537" y="9311"/>
                  </a:cubicBezTo>
                  <a:cubicBezTo>
                    <a:pt x="6537" y="9228"/>
                    <a:pt x="6466" y="9157"/>
                    <a:pt x="6370" y="9157"/>
                  </a:cubicBezTo>
                  <a:lnTo>
                    <a:pt x="5942" y="9157"/>
                  </a:lnTo>
                  <a:lnTo>
                    <a:pt x="6311" y="8418"/>
                  </a:lnTo>
                  <a:cubicBezTo>
                    <a:pt x="7358" y="8335"/>
                    <a:pt x="8359" y="7978"/>
                    <a:pt x="9168" y="7383"/>
                  </a:cubicBezTo>
                  <a:cubicBezTo>
                    <a:pt x="10109" y="6692"/>
                    <a:pt x="10764" y="5740"/>
                    <a:pt x="11014" y="4704"/>
                  </a:cubicBezTo>
                  <a:cubicBezTo>
                    <a:pt x="11097" y="4597"/>
                    <a:pt x="11061" y="4525"/>
                    <a:pt x="11002" y="4489"/>
                  </a:cubicBezTo>
                  <a:cubicBezTo>
                    <a:pt x="10978" y="4475"/>
                    <a:pt x="10953" y="4469"/>
                    <a:pt x="10927" y="4469"/>
                  </a:cubicBezTo>
                  <a:cubicBezTo>
                    <a:pt x="10888" y="4469"/>
                    <a:pt x="10847" y="4484"/>
                    <a:pt x="10811" y="4513"/>
                  </a:cubicBezTo>
                  <a:cubicBezTo>
                    <a:pt x="10811" y="4513"/>
                    <a:pt x="10258" y="4931"/>
                    <a:pt x="9416" y="4931"/>
                  </a:cubicBezTo>
                  <a:cubicBezTo>
                    <a:pt x="9393" y="4931"/>
                    <a:pt x="9370" y="4931"/>
                    <a:pt x="9347" y="4930"/>
                  </a:cubicBezTo>
                  <a:cubicBezTo>
                    <a:pt x="9525" y="4775"/>
                    <a:pt x="9692" y="4608"/>
                    <a:pt x="9871" y="4430"/>
                  </a:cubicBezTo>
                  <a:cubicBezTo>
                    <a:pt x="9930" y="4370"/>
                    <a:pt x="9930" y="4287"/>
                    <a:pt x="9883" y="4227"/>
                  </a:cubicBezTo>
                  <a:cubicBezTo>
                    <a:pt x="9857" y="4184"/>
                    <a:pt x="9800" y="4154"/>
                    <a:pt x="9747" y="4154"/>
                  </a:cubicBezTo>
                  <a:cubicBezTo>
                    <a:pt x="9728" y="4154"/>
                    <a:pt x="9708" y="4158"/>
                    <a:pt x="9692" y="4168"/>
                  </a:cubicBezTo>
                  <a:cubicBezTo>
                    <a:pt x="9692" y="4168"/>
                    <a:pt x="9472" y="4269"/>
                    <a:pt x="9104" y="4269"/>
                  </a:cubicBezTo>
                  <a:cubicBezTo>
                    <a:pt x="8966" y="4269"/>
                    <a:pt x="8808" y="4255"/>
                    <a:pt x="8632" y="4216"/>
                  </a:cubicBezTo>
                  <a:cubicBezTo>
                    <a:pt x="7537" y="3942"/>
                    <a:pt x="6668" y="2882"/>
                    <a:pt x="6132" y="2037"/>
                  </a:cubicBezTo>
                  <a:cubicBezTo>
                    <a:pt x="5751" y="1418"/>
                    <a:pt x="5168" y="953"/>
                    <a:pt x="4501" y="727"/>
                  </a:cubicBezTo>
                  <a:lnTo>
                    <a:pt x="4858" y="251"/>
                  </a:lnTo>
                  <a:cubicBezTo>
                    <a:pt x="4882" y="203"/>
                    <a:pt x="4906" y="132"/>
                    <a:pt x="4870" y="84"/>
                  </a:cubicBezTo>
                  <a:cubicBezTo>
                    <a:pt x="4846" y="25"/>
                    <a:pt x="4799" y="1"/>
                    <a:pt x="4727" y="1"/>
                  </a:cubicBezTo>
                  <a:cubicBezTo>
                    <a:pt x="4725" y="1"/>
                    <a:pt x="4721" y="1"/>
                    <a:pt x="471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60" name="Google Shape;12001;p81">
              <a:extLst>
                <a:ext uri="{FF2B5EF4-FFF2-40B4-BE49-F238E27FC236}">
                  <a16:creationId xmlns:a16="http://schemas.microsoft.com/office/drawing/2014/main" id="{D3CA206F-E01E-7D92-7D68-BF9F9676156F}"/>
                </a:ext>
              </a:extLst>
            </p:cNvPr>
            <p:cNvSpPr/>
            <p:nvPr/>
          </p:nvSpPr>
          <p:spPr>
            <a:xfrm>
              <a:off x="8229645" y="2166034"/>
              <a:ext cx="19456" cy="15872"/>
            </a:xfrm>
            <a:custGeom>
              <a:avLst/>
              <a:gdLst/>
              <a:ahLst/>
              <a:cxnLst/>
              <a:rect l="l" t="t" r="r" b="b"/>
              <a:pathLst>
                <a:path w="608" h="496" extrusionOk="0">
                  <a:moveTo>
                    <a:pt x="436" y="0"/>
                  </a:moveTo>
                  <a:cubicBezTo>
                    <a:pt x="399" y="0"/>
                    <a:pt x="362" y="15"/>
                    <a:pt x="334" y="43"/>
                  </a:cubicBezTo>
                  <a:cubicBezTo>
                    <a:pt x="274" y="79"/>
                    <a:pt x="191" y="139"/>
                    <a:pt x="108" y="186"/>
                  </a:cubicBezTo>
                  <a:cubicBezTo>
                    <a:pt x="36" y="234"/>
                    <a:pt x="0" y="317"/>
                    <a:pt x="36" y="412"/>
                  </a:cubicBezTo>
                  <a:cubicBezTo>
                    <a:pt x="60" y="472"/>
                    <a:pt x="120" y="496"/>
                    <a:pt x="179" y="496"/>
                  </a:cubicBezTo>
                  <a:cubicBezTo>
                    <a:pt x="215" y="496"/>
                    <a:pt x="227" y="496"/>
                    <a:pt x="250" y="484"/>
                  </a:cubicBezTo>
                  <a:cubicBezTo>
                    <a:pt x="370" y="424"/>
                    <a:pt x="477" y="365"/>
                    <a:pt x="548" y="293"/>
                  </a:cubicBezTo>
                  <a:cubicBezTo>
                    <a:pt x="596" y="222"/>
                    <a:pt x="608" y="115"/>
                    <a:pt x="548" y="55"/>
                  </a:cubicBezTo>
                  <a:cubicBezTo>
                    <a:pt x="517" y="18"/>
                    <a:pt x="476" y="0"/>
                    <a:pt x="436"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61" name="Google Shape;12002;p81">
            <a:extLst>
              <a:ext uri="{FF2B5EF4-FFF2-40B4-BE49-F238E27FC236}">
                <a16:creationId xmlns:a16="http://schemas.microsoft.com/office/drawing/2014/main" id="{26903BAB-8E56-D22D-0117-920EDA942105}"/>
              </a:ext>
            </a:extLst>
          </p:cNvPr>
          <p:cNvGrpSpPr/>
          <p:nvPr/>
        </p:nvGrpSpPr>
        <p:grpSpPr>
          <a:xfrm>
            <a:off x="7140704" y="3171124"/>
            <a:ext cx="697280" cy="661568"/>
            <a:chOff x="3598221" y="1509362"/>
            <a:chExt cx="348640" cy="330784"/>
          </a:xfrm>
          <a:solidFill>
            <a:srgbClr val="00B050"/>
          </a:solidFill>
        </p:grpSpPr>
        <p:sp>
          <p:nvSpPr>
            <p:cNvPr id="162" name="Google Shape;12003;p81">
              <a:extLst>
                <a:ext uri="{FF2B5EF4-FFF2-40B4-BE49-F238E27FC236}">
                  <a16:creationId xmlns:a16="http://schemas.microsoft.com/office/drawing/2014/main" id="{A7441961-FBE9-31F0-EE0F-95AD91BEBC5D}"/>
                </a:ext>
              </a:extLst>
            </p:cNvPr>
            <p:cNvSpPr/>
            <p:nvPr/>
          </p:nvSpPr>
          <p:spPr>
            <a:xfrm>
              <a:off x="3739181" y="1603538"/>
              <a:ext cx="43456" cy="48032"/>
            </a:xfrm>
            <a:custGeom>
              <a:avLst/>
              <a:gdLst/>
              <a:ahLst/>
              <a:cxnLst/>
              <a:rect l="l" t="t" r="r" b="b"/>
              <a:pathLst>
                <a:path w="1358" h="1501" extrusionOk="0">
                  <a:moveTo>
                    <a:pt x="667" y="0"/>
                  </a:moveTo>
                  <a:cubicBezTo>
                    <a:pt x="298" y="0"/>
                    <a:pt x="0" y="298"/>
                    <a:pt x="0" y="667"/>
                  </a:cubicBezTo>
                  <a:lnTo>
                    <a:pt x="0" y="834"/>
                  </a:lnTo>
                  <a:cubicBezTo>
                    <a:pt x="0" y="1203"/>
                    <a:pt x="298" y="1500"/>
                    <a:pt x="667" y="1500"/>
                  </a:cubicBezTo>
                  <a:cubicBezTo>
                    <a:pt x="1036" y="1500"/>
                    <a:pt x="1334" y="1203"/>
                    <a:pt x="1334" y="834"/>
                  </a:cubicBezTo>
                  <a:lnTo>
                    <a:pt x="1334" y="667"/>
                  </a:lnTo>
                  <a:cubicBezTo>
                    <a:pt x="1358" y="595"/>
                    <a:pt x="1274" y="512"/>
                    <a:pt x="1191" y="512"/>
                  </a:cubicBezTo>
                  <a:cubicBezTo>
                    <a:pt x="1096" y="512"/>
                    <a:pt x="1024" y="595"/>
                    <a:pt x="1024" y="679"/>
                  </a:cubicBezTo>
                  <a:lnTo>
                    <a:pt x="1024" y="845"/>
                  </a:lnTo>
                  <a:cubicBezTo>
                    <a:pt x="1024" y="1036"/>
                    <a:pt x="858" y="1203"/>
                    <a:pt x="667" y="1203"/>
                  </a:cubicBezTo>
                  <a:cubicBezTo>
                    <a:pt x="477" y="1203"/>
                    <a:pt x="310" y="1036"/>
                    <a:pt x="310" y="845"/>
                  </a:cubicBezTo>
                  <a:lnTo>
                    <a:pt x="310" y="679"/>
                  </a:lnTo>
                  <a:cubicBezTo>
                    <a:pt x="310" y="488"/>
                    <a:pt x="477" y="322"/>
                    <a:pt x="667" y="322"/>
                  </a:cubicBezTo>
                  <a:cubicBezTo>
                    <a:pt x="762" y="322"/>
                    <a:pt x="834" y="250"/>
                    <a:pt x="834" y="155"/>
                  </a:cubicBezTo>
                  <a:cubicBezTo>
                    <a:pt x="834" y="72"/>
                    <a:pt x="762" y="0"/>
                    <a:pt x="6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63" name="Google Shape;12004;p81">
              <a:extLst>
                <a:ext uri="{FF2B5EF4-FFF2-40B4-BE49-F238E27FC236}">
                  <a16:creationId xmlns:a16="http://schemas.microsoft.com/office/drawing/2014/main" id="{6F2D0E25-A7D1-FB75-BCA8-0E305BAB1399}"/>
                </a:ext>
              </a:extLst>
            </p:cNvPr>
            <p:cNvSpPr/>
            <p:nvPr/>
          </p:nvSpPr>
          <p:spPr>
            <a:xfrm>
              <a:off x="3619533" y="1709906"/>
              <a:ext cx="16416" cy="15584"/>
            </a:xfrm>
            <a:custGeom>
              <a:avLst/>
              <a:gdLst/>
              <a:ahLst/>
              <a:cxnLst/>
              <a:rect l="l" t="t" r="r" b="b"/>
              <a:pathLst>
                <a:path w="513" h="487" extrusionOk="0">
                  <a:moveTo>
                    <a:pt x="340" y="1"/>
                  </a:moveTo>
                  <a:cubicBezTo>
                    <a:pt x="298" y="1"/>
                    <a:pt x="257" y="16"/>
                    <a:pt x="227" y="46"/>
                  </a:cubicBezTo>
                  <a:lnTo>
                    <a:pt x="60" y="212"/>
                  </a:lnTo>
                  <a:cubicBezTo>
                    <a:pt x="1" y="272"/>
                    <a:pt x="1" y="379"/>
                    <a:pt x="60" y="438"/>
                  </a:cubicBezTo>
                  <a:cubicBezTo>
                    <a:pt x="96" y="462"/>
                    <a:pt x="132" y="486"/>
                    <a:pt x="179" y="486"/>
                  </a:cubicBezTo>
                  <a:cubicBezTo>
                    <a:pt x="227" y="486"/>
                    <a:pt x="251" y="462"/>
                    <a:pt x="298" y="438"/>
                  </a:cubicBezTo>
                  <a:lnTo>
                    <a:pt x="465" y="272"/>
                  </a:lnTo>
                  <a:cubicBezTo>
                    <a:pt x="513" y="212"/>
                    <a:pt x="513" y="105"/>
                    <a:pt x="453" y="46"/>
                  </a:cubicBezTo>
                  <a:cubicBezTo>
                    <a:pt x="423" y="16"/>
                    <a:pt x="382" y="1"/>
                    <a:pt x="34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64" name="Google Shape;12005;p81">
              <a:extLst>
                <a:ext uri="{FF2B5EF4-FFF2-40B4-BE49-F238E27FC236}">
                  <a16:creationId xmlns:a16="http://schemas.microsoft.com/office/drawing/2014/main" id="{02BD8941-857F-287B-4EB5-6FC9DCCAB6B5}"/>
                </a:ext>
              </a:extLst>
            </p:cNvPr>
            <p:cNvSpPr/>
            <p:nvPr/>
          </p:nvSpPr>
          <p:spPr>
            <a:xfrm>
              <a:off x="3598221" y="1509362"/>
              <a:ext cx="348640" cy="330784"/>
            </a:xfrm>
            <a:custGeom>
              <a:avLst/>
              <a:gdLst/>
              <a:ahLst/>
              <a:cxnLst/>
              <a:rect l="l" t="t" r="r" b="b"/>
              <a:pathLst>
                <a:path w="10895" h="10337" extrusionOk="0">
                  <a:moveTo>
                    <a:pt x="5489" y="586"/>
                  </a:moveTo>
                  <a:lnTo>
                    <a:pt x="5489" y="586"/>
                  </a:lnTo>
                  <a:cubicBezTo>
                    <a:pt x="5429" y="955"/>
                    <a:pt x="5441" y="1288"/>
                    <a:pt x="5477" y="1538"/>
                  </a:cubicBezTo>
                  <a:cubicBezTo>
                    <a:pt x="5382" y="1550"/>
                    <a:pt x="5239" y="1610"/>
                    <a:pt x="5013" y="1729"/>
                  </a:cubicBezTo>
                  <a:lnTo>
                    <a:pt x="4465" y="883"/>
                  </a:lnTo>
                  <a:cubicBezTo>
                    <a:pt x="4655" y="800"/>
                    <a:pt x="5013" y="657"/>
                    <a:pt x="5489" y="586"/>
                  </a:cubicBezTo>
                  <a:close/>
                  <a:moveTo>
                    <a:pt x="6560" y="538"/>
                  </a:moveTo>
                  <a:lnTo>
                    <a:pt x="6560" y="538"/>
                  </a:lnTo>
                  <a:cubicBezTo>
                    <a:pt x="7108" y="598"/>
                    <a:pt x="7680" y="776"/>
                    <a:pt x="8215" y="1062"/>
                  </a:cubicBezTo>
                  <a:cubicBezTo>
                    <a:pt x="8382" y="1157"/>
                    <a:pt x="8537" y="1241"/>
                    <a:pt x="8704" y="1348"/>
                  </a:cubicBezTo>
                  <a:cubicBezTo>
                    <a:pt x="8715" y="1407"/>
                    <a:pt x="8858" y="1967"/>
                    <a:pt x="8882" y="2729"/>
                  </a:cubicBezTo>
                  <a:cubicBezTo>
                    <a:pt x="8620" y="2479"/>
                    <a:pt x="8358" y="2264"/>
                    <a:pt x="8144" y="2122"/>
                  </a:cubicBezTo>
                  <a:cubicBezTo>
                    <a:pt x="7549" y="1705"/>
                    <a:pt x="7084" y="1550"/>
                    <a:pt x="6906" y="1502"/>
                  </a:cubicBezTo>
                  <a:cubicBezTo>
                    <a:pt x="6834" y="1074"/>
                    <a:pt x="6715" y="764"/>
                    <a:pt x="6560" y="538"/>
                  </a:cubicBezTo>
                  <a:close/>
                  <a:moveTo>
                    <a:pt x="9073" y="1610"/>
                  </a:moveTo>
                  <a:cubicBezTo>
                    <a:pt x="9466" y="1907"/>
                    <a:pt x="9835" y="2253"/>
                    <a:pt x="10192" y="2669"/>
                  </a:cubicBezTo>
                  <a:cubicBezTo>
                    <a:pt x="10180" y="3146"/>
                    <a:pt x="10120" y="3610"/>
                    <a:pt x="10025" y="4038"/>
                  </a:cubicBezTo>
                  <a:cubicBezTo>
                    <a:pt x="9751" y="3646"/>
                    <a:pt x="9466" y="3324"/>
                    <a:pt x="9192" y="3038"/>
                  </a:cubicBezTo>
                  <a:cubicBezTo>
                    <a:pt x="9216" y="2443"/>
                    <a:pt x="9132" y="1943"/>
                    <a:pt x="9073" y="1610"/>
                  </a:cubicBezTo>
                  <a:close/>
                  <a:moveTo>
                    <a:pt x="2465" y="4205"/>
                  </a:moveTo>
                  <a:cubicBezTo>
                    <a:pt x="2608" y="4396"/>
                    <a:pt x="3024" y="4812"/>
                    <a:pt x="4179" y="4943"/>
                  </a:cubicBezTo>
                  <a:cubicBezTo>
                    <a:pt x="5644" y="5122"/>
                    <a:pt x="5846" y="6003"/>
                    <a:pt x="5858" y="6420"/>
                  </a:cubicBezTo>
                  <a:cubicBezTo>
                    <a:pt x="5679" y="6479"/>
                    <a:pt x="5489" y="6551"/>
                    <a:pt x="5286" y="6646"/>
                  </a:cubicBezTo>
                  <a:cubicBezTo>
                    <a:pt x="5251" y="6527"/>
                    <a:pt x="5191" y="6313"/>
                    <a:pt x="5060" y="6110"/>
                  </a:cubicBezTo>
                  <a:cubicBezTo>
                    <a:pt x="4667" y="5539"/>
                    <a:pt x="4012" y="5301"/>
                    <a:pt x="3524" y="5193"/>
                  </a:cubicBezTo>
                  <a:cubicBezTo>
                    <a:pt x="3405" y="5170"/>
                    <a:pt x="3286" y="5134"/>
                    <a:pt x="3167" y="5098"/>
                  </a:cubicBezTo>
                  <a:cubicBezTo>
                    <a:pt x="3148" y="5090"/>
                    <a:pt x="3128" y="5086"/>
                    <a:pt x="3109" y="5086"/>
                  </a:cubicBezTo>
                  <a:cubicBezTo>
                    <a:pt x="3044" y="5086"/>
                    <a:pt x="2983" y="5129"/>
                    <a:pt x="2965" y="5193"/>
                  </a:cubicBezTo>
                  <a:cubicBezTo>
                    <a:pt x="2929" y="5289"/>
                    <a:pt x="2977" y="5372"/>
                    <a:pt x="3060" y="5408"/>
                  </a:cubicBezTo>
                  <a:cubicBezTo>
                    <a:pt x="3179" y="5455"/>
                    <a:pt x="3322" y="5479"/>
                    <a:pt x="3453" y="5515"/>
                  </a:cubicBezTo>
                  <a:cubicBezTo>
                    <a:pt x="4774" y="5789"/>
                    <a:pt x="4953" y="6586"/>
                    <a:pt x="4989" y="6765"/>
                  </a:cubicBezTo>
                  <a:cubicBezTo>
                    <a:pt x="4774" y="6836"/>
                    <a:pt x="4572" y="6920"/>
                    <a:pt x="4358" y="7015"/>
                  </a:cubicBezTo>
                  <a:cubicBezTo>
                    <a:pt x="4274" y="6682"/>
                    <a:pt x="3917" y="6051"/>
                    <a:pt x="2560" y="5658"/>
                  </a:cubicBezTo>
                  <a:cubicBezTo>
                    <a:pt x="1869" y="5467"/>
                    <a:pt x="1715" y="5003"/>
                    <a:pt x="1679" y="4896"/>
                  </a:cubicBezTo>
                  <a:lnTo>
                    <a:pt x="2036" y="4586"/>
                  </a:lnTo>
                  <a:cubicBezTo>
                    <a:pt x="2096" y="4705"/>
                    <a:pt x="2203" y="4884"/>
                    <a:pt x="2405" y="5051"/>
                  </a:cubicBezTo>
                  <a:cubicBezTo>
                    <a:pt x="2441" y="5074"/>
                    <a:pt x="2465" y="5074"/>
                    <a:pt x="2512" y="5074"/>
                  </a:cubicBezTo>
                  <a:cubicBezTo>
                    <a:pt x="2560" y="5074"/>
                    <a:pt x="2608" y="5062"/>
                    <a:pt x="2631" y="5015"/>
                  </a:cubicBezTo>
                  <a:cubicBezTo>
                    <a:pt x="2691" y="4943"/>
                    <a:pt x="2679" y="4860"/>
                    <a:pt x="2619" y="4800"/>
                  </a:cubicBezTo>
                  <a:cubicBezTo>
                    <a:pt x="2369" y="4586"/>
                    <a:pt x="2310" y="4384"/>
                    <a:pt x="2286" y="4360"/>
                  </a:cubicBezTo>
                  <a:cubicBezTo>
                    <a:pt x="2346" y="4300"/>
                    <a:pt x="2405" y="4265"/>
                    <a:pt x="2465" y="4205"/>
                  </a:cubicBezTo>
                  <a:close/>
                  <a:moveTo>
                    <a:pt x="5882" y="312"/>
                  </a:moveTo>
                  <a:cubicBezTo>
                    <a:pt x="5965" y="359"/>
                    <a:pt x="6072" y="431"/>
                    <a:pt x="6191" y="550"/>
                  </a:cubicBezTo>
                  <a:cubicBezTo>
                    <a:pt x="6489" y="883"/>
                    <a:pt x="6632" y="1443"/>
                    <a:pt x="6632" y="2145"/>
                  </a:cubicBezTo>
                  <a:cubicBezTo>
                    <a:pt x="6632" y="2241"/>
                    <a:pt x="6715" y="2312"/>
                    <a:pt x="6799" y="2312"/>
                  </a:cubicBezTo>
                  <a:cubicBezTo>
                    <a:pt x="6894" y="2312"/>
                    <a:pt x="6965" y="2241"/>
                    <a:pt x="6965" y="2145"/>
                  </a:cubicBezTo>
                  <a:cubicBezTo>
                    <a:pt x="6965" y="2026"/>
                    <a:pt x="6965" y="1919"/>
                    <a:pt x="6953" y="1824"/>
                  </a:cubicBezTo>
                  <a:lnTo>
                    <a:pt x="6953" y="1824"/>
                  </a:lnTo>
                  <a:cubicBezTo>
                    <a:pt x="7156" y="1895"/>
                    <a:pt x="7525" y="2038"/>
                    <a:pt x="7989" y="2372"/>
                  </a:cubicBezTo>
                  <a:cubicBezTo>
                    <a:pt x="8323" y="2598"/>
                    <a:pt x="8620" y="2860"/>
                    <a:pt x="8894" y="3146"/>
                  </a:cubicBezTo>
                  <a:cubicBezTo>
                    <a:pt x="8882" y="3396"/>
                    <a:pt x="8870" y="3681"/>
                    <a:pt x="8811" y="3967"/>
                  </a:cubicBezTo>
                  <a:cubicBezTo>
                    <a:pt x="8799" y="4050"/>
                    <a:pt x="8858" y="4122"/>
                    <a:pt x="8942" y="4146"/>
                  </a:cubicBezTo>
                  <a:lnTo>
                    <a:pt x="8977" y="4146"/>
                  </a:lnTo>
                  <a:cubicBezTo>
                    <a:pt x="9049" y="4146"/>
                    <a:pt x="9120" y="4086"/>
                    <a:pt x="9132" y="4003"/>
                  </a:cubicBezTo>
                  <a:cubicBezTo>
                    <a:pt x="9168" y="3824"/>
                    <a:pt x="9192" y="3634"/>
                    <a:pt x="9216" y="3455"/>
                  </a:cubicBezTo>
                  <a:cubicBezTo>
                    <a:pt x="9489" y="3777"/>
                    <a:pt x="9727" y="4098"/>
                    <a:pt x="9954" y="4408"/>
                  </a:cubicBezTo>
                  <a:cubicBezTo>
                    <a:pt x="9847" y="4693"/>
                    <a:pt x="9763" y="4920"/>
                    <a:pt x="9656" y="5134"/>
                  </a:cubicBezTo>
                  <a:cubicBezTo>
                    <a:pt x="9394" y="5729"/>
                    <a:pt x="9037" y="6253"/>
                    <a:pt x="8584" y="6705"/>
                  </a:cubicBezTo>
                  <a:cubicBezTo>
                    <a:pt x="7977" y="7313"/>
                    <a:pt x="7382" y="7598"/>
                    <a:pt x="7156" y="7682"/>
                  </a:cubicBezTo>
                  <a:cubicBezTo>
                    <a:pt x="7072" y="7479"/>
                    <a:pt x="6989" y="7301"/>
                    <a:pt x="6918" y="7134"/>
                  </a:cubicBezTo>
                  <a:cubicBezTo>
                    <a:pt x="7906" y="6610"/>
                    <a:pt x="8573" y="5824"/>
                    <a:pt x="8918" y="4753"/>
                  </a:cubicBezTo>
                  <a:cubicBezTo>
                    <a:pt x="8942" y="4670"/>
                    <a:pt x="8894" y="4574"/>
                    <a:pt x="8811" y="4562"/>
                  </a:cubicBezTo>
                  <a:cubicBezTo>
                    <a:pt x="8789" y="4554"/>
                    <a:pt x="8768" y="4550"/>
                    <a:pt x="8749" y="4550"/>
                  </a:cubicBezTo>
                  <a:cubicBezTo>
                    <a:pt x="8682" y="4550"/>
                    <a:pt x="8629" y="4596"/>
                    <a:pt x="8620" y="4670"/>
                  </a:cubicBezTo>
                  <a:cubicBezTo>
                    <a:pt x="8299" y="5646"/>
                    <a:pt x="7680" y="6372"/>
                    <a:pt x="6799" y="6848"/>
                  </a:cubicBezTo>
                  <a:cubicBezTo>
                    <a:pt x="6727" y="6682"/>
                    <a:pt x="6679" y="6575"/>
                    <a:pt x="6632" y="6479"/>
                  </a:cubicBezTo>
                  <a:cubicBezTo>
                    <a:pt x="7120" y="6277"/>
                    <a:pt x="7453" y="5943"/>
                    <a:pt x="7584" y="5515"/>
                  </a:cubicBezTo>
                  <a:cubicBezTo>
                    <a:pt x="7953" y="4396"/>
                    <a:pt x="6941" y="2955"/>
                    <a:pt x="6906" y="2895"/>
                  </a:cubicBezTo>
                  <a:cubicBezTo>
                    <a:pt x="6876" y="2844"/>
                    <a:pt x="6825" y="2820"/>
                    <a:pt x="6772" y="2820"/>
                  </a:cubicBezTo>
                  <a:cubicBezTo>
                    <a:pt x="6740" y="2820"/>
                    <a:pt x="6707" y="2830"/>
                    <a:pt x="6679" y="2848"/>
                  </a:cubicBezTo>
                  <a:cubicBezTo>
                    <a:pt x="6608" y="2895"/>
                    <a:pt x="6584" y="2991"/>
                    <a:pt x="6632" y="3074"/>
                  </a:cubicBezTo>
                  <a:cubicBezTo>
                    <a:pt x="6644" y="3086"/>
                    <a:pt x="7584" y="4443"/>
                    <a:pt x="7275" y="5408"/>
                  </a:cubicBezTo>
                  <a:cubicBezTo>
                    <a:pt x="7215" y="5586"/>
                    <a:pt x="7108" y="5753"/>
                    <a:pt x="6977" y="5884"/>
                  </a:cubicBezTo>
                  <a:cubicBezTo>
                    <a:pt x="7060" y="5467"/>
                    <a:pt x="7060" y="4765"/>
                    <a:pt x="6620" y="3765"/>
                  </a:cubicBezTo>
                  <a:cubicBezTo>
                    <a:pt x="6594" y="3713"/>
                    <a:pt x="6538" y="3674"/>
                    <a:pt x="6477" y="3674"/>
                  </a:cubicBezTo>
                  <a:cubicBezTo>
                    <a:pt x="6453" y="3674"/>
                    <a:pt x="6429" y="3680"/>
                    <a:pt x="6406" y="3693"/>
                  </a:cubicBezTo>
                  <a:cubicBezTo>
                    <a:pt x="6334" y="3729"/>
                    <a:pt x="6287" y="3824"/>
                    <a:pt x="6334" y="3908"/>
                  </a:cubicBezTo>
                  <a:cubicBezTo>
                    <a:pt x="6549" y="4348"/>
                    <a:pt x="6763" y="5015"/>
                    <a:pt x="6703" y="5634"/>
                  </a:cubicBezTo>
                  <a:cubicBezTo>
                    <a:pt x="6668" y="5991"/>
                    <a:pt x="6549" y="6146"/>
                    <a:pt x="6549" y="6170"/>
                  </a:cubicBezTo>
                  <a:cubicBezTo>
                    <a:pt x="6489" y="6194"/>
                    <a:pt x="6227" y="6289"/>
                    <a:pt x="6191" y="6301"/>
                  </a:cubicBezTo>
                  <a:cubicBezTo>
                    <a:pt x="6156" y="6015"/>
                    <a:pt x="6072" y="5658"/>
                    <a:pt x="5775" y="5336"/>
                  </a:cubicBezTo>
                  <a:cubicBezTo>
                    <a:pt x="5429" y="4943"/>
                    <a:pt x="4905" y="4705"/>
                    <a:pt x="4227" y="4622"/>
                  </a:cubicBezTo>
                  <a:cubicBezTo>
                    <a:pt x="3060" y="4479"/>
                    <a:pt x="2762" y="4062"/>
                    <a:pt x="2715" y="3979"/>
                  </a:cubicBezTo>
                  <a:cubicBezTo>
                    <a:pt x="3477" y="3324"/>
                    <a:pt x="4191" y="2717"/>
                    <a:pt x="4501" y="2455"/>
                  </a:cubicBezTo>
                  <a:cubicBezTo>
                    <a:pt x="5096" y="1979"/>
                    <a:pt x="5429" y="1860"/>
                    <a:pt x="5548" y="1824"/>
                  </a:cubicBezTo>
                  <a:cubicBezTo>
                    <a:pt x="5584" y="1955"/>
                    <a:pt x="5608" y="2038"/>
                    <a:pt x="5620" y="2038"/>
                  </a:cubicBezTo>
                  <a:cubicBezTo>
                    <a:pt x="5648" y="2105"/>
                    <a:pt x="5707" y="2141"/>
                    <a:pt x="5778" y="2141"/>
                  </a:cubicBezTo>
                  <a:cubicBezTo>
                    <a:pt x="5796" y="2141"/>
                    <a:pt x="5815" y="2138"/>
                    <a:pt x="5834" y="2133"/>
                  </a:cubicBezTo>
                  <a:cubicBezTo>
                    <a:pt x="5906" y="2098"/>
                    <a:pt x="5953" y="2014"/>
                    <a:pt x="5917" y="1919"/>
                  </a:cubicBezTo>
                  <a:cubicBezTo>
                    <a:pt x="5917" y="1907"/>
                    <a:pt x="5644" y="1193"/>
                    <a:pt x="5882" y="312"/>
                  </a:cubicBezTo>
                  <a:close/>
                  <a:moveTo>
                    <a:pt x="1417" y="5098"/>
                  </a:moveTo>
                  <a:cubicBezTo>
                    <a:pt x="1512" y="5336"/>
                    <a:pt x="1786" y="5753"/>
                    <a:pt x="2453" y="5943"/>
                  </a:cubicBezTo>
                  <a:cubicBezTo>
                    <a:pt x="2917" y="6074"/>
                    <a:pt x="3536" y="6313"/>
                    <a:pt x="3870" y="6753"/>
                  </a:cubicBezTo>
                  <a:cubicBezTo>
                    <a:pt x="3989" y="6896"/>
                    <a:pt x="4036" y="7027"/>
                    <a:pt x="4048" y="7110"/>
                  </a:cubicBezTo>
                  <a:cubicBezTo>
                    <a:pt x="4048" y="7134"/>
                    <a:pt x="4036" y="7134"/>
                    <a:pt x="4036" y="7134"/>
                  </a:cubicBezTo>
                  <a:cubicBezTo>
                    <a:pt x="3381" y="7408"/>
                    <a:pt x="2750" y="7658"/>
                    <a:pt x="2346" y="7789"/>
                  </a:cubicBezTo>
                  <a:cubicBezTo>
                    <a:pt x="2324" y="7793"/>
                    <a:pt x="2302" y="7796"/>
                    <a:pt x="2281" y="7796"/>
                  </a:cubicBezTo>
                  <a:cubicBezTo>
                    <a:pt x="2246" y="7796"/>
                    <a:pt x="2213" y="7788"/>
                    <a:pt x="2191" y="7765"/>
                  </a:cubicBezTo>
                  <a:lnTo>
                    <a:pt x="1834" y="7503"/>
                  </a:lnTo>
                  <a:cubicBezTo>
                    <a:pt x="1917" y="7444"/>
                    <a:pt x="2036" y="7384"/>
                    <a:pt x="2155" y="7313"/>
                  </a:cubicBezTo>
                  <a:cubicBezTo>
                    <a:pt x="2488" y="7110"/>
                    <a:pt x="2786" y="6896"/>
                    <a:pt x="2798" y="6884"/>
                  </a:cubicBezTo>
                  <a:cubicBezTo>
                    <a:pt x="2869" y="6836"/>
                    <a:pt x="2881" y="6729"/>
                    <a:pt x="2822" y="6658"/>
                  </a:cubicBezTo>
                  <a:cubicBezTo>
                    <a:pt x="2802" y="6617"/>
                    <a:pt x="2758" y="6596"/>
                    <a:pt x="2712" y="6596"/>
                  </a:cubicBezTo>
                  <a:cubicBezTo>
                    <a:pt x="2676" y="6596"/>
                    <a:pt x="2638" y="6608"/>
                    <a:pt x="2608" y="6634"/>
                  </a:cubicBezTo>
                  <a:cubicBezTo>
                    <a:pt x="2072" y="7015"/>
                    <a:pt x="1393" y="7420"/>
                    <a:pt x="1250" y="7420"/>
                  </a:cubicBezTo>
                  <a:cubicBezTo>
                    <a:pt x="643" y="7360"/>
                    <a:pt x="357" y="6313"/>
                    <a:pt x="310" y="6194"/>
                  </a:cubicBezTo>
                  <a:cubicBezTo>
                    <a:pt x="298" y="6134"/>
                    <a:pt x="310" y="6063"/>
                    <a:pt x="369" y="6015"/>
                  </a:cubicBezTo>
                  <a:cubicBezTo>
                    <a:pt x="583" y="5836"/>
                    <a:pt x="953" y="5503"/>
                    <a:pt x="1417" y="5098"/>
                  </a:cubicBezTo>
                  <a:close/>
                  <a:moveTo>
                    <a:pt x="5797" y="0"/>
                  </a:moveTo>
                  <a:cubicBezTo>
                    <a:pt x="5725" y="0"/>
                    <a:pt x="5665" y="45"/>
                    <a:pt x="5644" y="109"/>
                  </a:cubicBezTo>
                  <a:cubicBezTo>
                    <a:pt x="5620" y="169"/>
                    <a:pt x="5608" y="217"/>
                    <a:pt x="5596" y="276"/>
                  </a:cubicBezTo>
                  <a:cubicBezTo>
                    <a:pt x="4751" y="371"/>
                    <a:pt x="4215" y="693"/>
                    <a:pt x="4179" y="705"/>
                  </a:cubicBezTo>
                  <a:cubicBezTo>
                    <a:pt x="4132" y="729"/>
                    <a:pt x="4120" y="764"/>
                    <a:pt x="4108" y="812"/>
                  </a:cubicBezTo>
                  <a:cubicBezTo>
                    <a:pt x="4096" y="848"/>
                    <a:pt x="4108" y="895"/>
                    <a:pt x="4132" y="931"/>
                  </a:cubicBezTo>
                  <a:lnTo>
                    <a:pt x="4786" y="1907"/>
                  </a:lnTo>
                  <a:cubicBezTo>
                    <a:pt x="4655" y="2003"/>
                    <a:pt x="4513" y="2098"/>
                    <a:pt x="4346" y="2241"/>
                  </a:cubicBezTo>
                  <a:cubicBezTo>
                    <a:pt x="3620" y="2812"/>
                    <a:pt x="893" y="5193"/>
                    <a:pt x="191" y="5813"/>
                  </a:cubicBezTo>
                  <a:cubicBezTo>
                    <a:pt x="60" y="5932"/>
                    <a:pt x="0" y="6122"/>
                    <a:pt x="48" y="6313"/>
                  </a:cubicBezTo>
                  <a:cubicBezTo>
                    <a:pt x="83" y="6467"/>
                    <a:pt x="191" y="6825"/>
                    <a:pt x="405" y="7146"/>
                  </a:cubicBezTo>
                  <a:cubicBezTo>
                    <a:pt x="643" y="7515"/>
                    <a:pt x="917" y="7729"/>
                    <a:pt x="1250" y="7753"/>
                  </a:cubicBezTo>
                  <a:lnTo>
                    <a:pt x="1274" y="7753"/>
                  </a:lnTo>
                  <a:cubicBezTo>
                    <a:pt x="1334" y="7753"/>
                    <a:pt x="1417" y="7741"/>
                    <a:pt x="1536" y="7694"/>
                  </a:cubicBezTo>
                  <a:lnTo>
                    <a:pt x="2024" y="8039"/>
                  </a:lnTo>
                  <a:cubicBezTo>
                    <a:pt x="2107" y="8099"/>
                    <a:pt x="2215" y="8134"/>
                    <a:pt x="2310" y="8134"/>
                  </a:cubicBezTo>
                  <a:cubicBezTo>
                    <a:pt x="2369" y="8134"/>
                    <a:pt x="2405" y="8110"/>
                    <a:pt x="2465" y="8099"/>
                  </a:cubicBezTo>
                  <a:cubicBezTo>
                    <a:pt x="2881" y="7956"/>
                    <a:pt x="3512" y="7694"/>
                    <a:pt x="4167" y="7432"/>
                  </a:cubicBezTo>
                  <a:cubicBezTo>
                    <a:pt x="4953" y="7122"/>
                    <a:pt x="5775" y="6777"/>
                    <a:pt x="6358" y="6586"/>
                  </a:cubicBezTo>
                  <a:cubicBezTo>
                    <a:pt x="6537" y="6979"/>
                    <a:pt x="7251" y="8610"/>
                    <a:pt x="7846" y="10230"/>
                  </a:cubicBezTo>
                  <a:cubicBezTo>
                    <a:pt x="7870" y="10289"/>
                    <a:pt x="7930" y="10337"/>
                    <a:pt x="7989" y="10337"/>
                  </a:cubicBezTo>
                  <a:cubicBezTo>
                    <a:pt x="8001" y="10337"/>
                    <a:pt x="8025" y="10337"/>
                    <a:pt x="8049" y="10313"/>
                  </a:cubicBezTo>
                  <a:cubicBezTo>
                    <a:pt x="8144" y="10289"/>
                    <a:pt x="8168" y="10194"/>
                    <a:pt x="8144" y="10111"/>
                  </a:cubicBezTo>
                  <a:lnTo>
                    <a:pt x="7965" y="9622"/>
                  </a:lnTo>
                  <a:cubicBezTo>
                    <a:pt x="8215" y="9480"/>
                    <a:pt x="9275" y="8944"/>
                    <a:pt x="10120" y="8170"/>
                  </a:cubicBezTo>
                  <a:cubicBezTo>
                    <a:pt x="10180" y="8110"/>
                    <a:pt x="10192" y="8015"/>
                    <a:pt x="10132" y="7956"/>
                  </a:cubicBezTo>
                  <a:cubicBezTo>
                    <a:pt x="10097" y="7920"/>
                    <a:pt x="10044" y="7897"/>
                    <a:pt x="9995" y="7897"/>
                  </a:cubicBezTo>
                  <a:cubicBezTo>
                    <a:pt x="9962" y="7897"/>
                    <a:pt x="9930" y="7908"/>
                    <a:pt x="9906" y="7932"/>
                  </a:cubicBezTo>
                  <a:cubicBezTo>
                    <a:pt x="9120" y="8646"/>
                    <a:pt x="8144" y="9170"/>
                    <a:pt x="7858" y="9301"/>
                  </a:cubicBezTo>
                  <a:cubicBezTo>
                    <a:pt x="7787" y="9122"/>
                    <a:pt x="7727" y="8944"/>
                    <a:pt x="7644" y="8765"/>
                  </a:cubicBezTo>
                  <a:cubicBezTo>
                    <a:pt x="8025" y="8587"/>
                    <a:pt x="9180" y="7991"/>
                    <a:pt x="10049" y="6944"/>
                  </a:cubicBezTo>
                  <a:cubicBezTo>
                    <a:pt x="10108" y="6860"/>
                    <a:pt x="10085" y="6777"/>
                    <a:pt x="10025" y="6717"/>
                  </a:cubicBezTo>
                  <a:cubicBezTo>
                    <a:pt x="9993" y="6691"/>
                    <a:pt x="9958" y="6678"/>
                    <a:pt x="9925" y="6678"/>
                  </a:cubicBezTo>
                  <a:cubicBezTo>
                    <a:pt x="9883" y="6678"/>
                    <a:pt x="9844" y="6697"/>
                    <a:pt x="9811" y="6729"/>
                  </a:cubicBezTo>
                  <a:cubicBezTo>
                    <a:pt x="9001" y="7718"/>
                    <a:pt x="7906" y="8289"/>
                    <a:pt x="7525" y="8468"/>
                  </a:cubicBezTo>
                  <a:cubicBezTo>
                    <a:pt x="7453" y="8289"/>
                    <a:pt x="7382" y="8110"/>
                    <a:pt x="7322" y="7956"/>
                  </a:cubicBezTo>
                  <a:cubicBezTo>
                    <a:pt x="7572" y="7848"/>
                    <a:pt x="8203" y="7551"/>
                    <a:pt x="8835" y="6908"/>
                  </a:cubicBezTo>
                  <a:cubicBezTo>
                    <a:pt x="9311" y="6432"/>
                    <a:pt x="9704" y="5884"/>
                    <a:pt x="9989" y="5253"/>
                  </a:cubicBezTo>
                  <a:cubicBezTo>
                    <a:pt x="10061" y="5098"/>
                    <a:pt x="10120" y="4931"/>
                    <a:pt x="10180" y="4765"/>
                  </a:cubicBezTo>
                  <a:cubicBezTo>
                    <a:pt x="10323" y="4991"/>
                    <a:pt x="10442" y="5193"/>
                    <a:pt x="10561" y="5408"/>
                  </a:cubicBezTo>
                  <a:cubicBezTo>
                    <a:pt x="10478" y="5658"/>
                    <a:pt x="10370" y="5908"/>
                    <a:pt x="10239" y="6146"/>
                  </a:cubicBezTo>
                  <a:cubicBezTo>
                    <a:pt x="10192" y="6229"/>
                    <a:pt x="10228" y="6324"/>
                    <a:pt x="10299" y="6372"/>
                  </a:cubicBezTo>
                  <a:cubicBezTo>
                    <a:pt x="10323" y="6384"/>
                    <a:pt x="10359" y="6384"/>
                    <a:pt x="10370" y="6384"/>
                  </a:cubicBezTo>
                  <a:cubicBezTo>
                    <a:pt x="10430" y="6384"/>
                    <a:pt x="10478" y="6360"/>
                    <a:pt x="10501" y="6313"/>
                  </a:cubicBezTo>
                  <a:cubicBezTo>
                    <a:pt x="10668" y="6027"/>
                    <a:pt x="10799" y="5729"/>
                    <a:pt x="10894" y="5455"/>
                  </a:cubicBezTo>
                  <a:lnTo>
                    <a:pt x="10894" y="5432"/>
                  </a:lnTo>
                  <a:lnTo>
                    <a:pt x="10894" y="5420"/>
                  </a:lnTo>
                  <a:lnTo>
                    <a:pt x="10859" y="5408"/>
                  </a:lnTo>
                  <a:lnTo>
                    <a:pt x="10859" y="5396"/>
                  </a:lnTo>
                  <a:lnTo>
                    <a:pt x="10859" y="5372"/>
                  </a:lnTo>
                  <a:lnTo>
                    <a:pt x="10859" y="5360"/>
                  </a:lnTo>
                  <a:lnTo>
                    <a:pt x="10859" y="5348"/>
                  </a:lnTo>
                  <a:cubicBezTo>
                    <a:pt x="10668" y="5003"/>
                    <a:pt x="10478" y="4693"/>
                    <a:pt x="10299" y="4408"/>
                  </a:cubicBezTo>
                  <a:cubicBezTo>
                    <a:pt x="10418" y="3979"/>
                    <a:pt x="10489" y="3527"/>
                    <a:pt x="10525" y="3050"/>
                  </a:cubicBezTo>
                  <a:cubicBezTo>
                    <a:pt x="10549" y="3086"/>
                    <a:pt x="10561" y="3110"/>
                    <a:pt x="10597" y="3157"/>
                  </a:cubicBezTo>
                  <a:cubicBezTo>
                    <a:pt x="10620" y="3205"/>
                    <a:pt x="10668" y="3217"/>
                    <a:pt x="10716" y="3217"/>
                  </a:cubicBezTo>
                  <a:cubicBezTo>
                    <a:pt x="10740" y="3217"/>
                    <a:pt x="10787" y="3205"/>
                    <a:pt x="10823" y="3193"/>
                  </a:cubicBezTo>
                  <a:cubicBezTo>
                    <a:pt x="10894" y="3134"/>
                    <a:pt x="10894" y="3038"/>
                    <a:pt x="10847" y="2967"/>
                  </a:cubicBezTo>
                  <a:cubicBezTo>
                    <a:pt x="10085" y="1979"/>
                    <a:pt x="9251" y="1264"/>
                    <a:pt x="8394" y="812"/>
                  </a:cubicBezTo>
                  <a:cubicBezTo>
                    <a:pt x="7703" y="455"/>
                    <a:pt x="6989" y="252"/>
                    <a:pt x="6275" y="240"/>
                  </a:cubicBezTo>
                  <a:cubicBezTo>
                    <a:pt x="6037" y="50"/>
                    <a:pt x="5834" y="14"/>
                    <a:pt x="5822" y="2"/>
                  </a:cubicBezTo>
                  <a:cubicBezTo>
                    <a:pt x="5814" y="1"/>
                    <a:pt x="5805" y="0"/>
                    <a:pt x="579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65" name="Google Shape;12006;p81">
              <a:extLst>
                <a:ext uri="{FF2B5EF4-FFF2-40B4-BE49-F238E27FC236}">
                  <a16:creationId xmlns:a16="http://schemas.microsoft.com/office/drawing/2014/main" id="{D41240A2-B33A-F95B-742E-B68D0574249B}"/>
                </a:ext>
              </a:extLst>
            </p:cNvPr>
            <p:cNvSpPr/>
            <p:nvPr/>
          </p:nvSpPr>
          <p:spPr>
            <a:xfrm>
              <a:off x="3927757" y="1737234"/>
              <a:ext cx="18720" cy="19104"/>
            </a:xfrm>
            <a:custGeom>
              <a:avLst/>
              <a:gdLst/>
              <a:ahLst/>
              <a:cxnLst/>
              <a:rect l="l" t="t" r="r" b="b"/>
              <a:pathLst>
                <a:path w="585" h="597" extrusionOk="0">
                  <a:moveTo>
                    <a:pt x="404" y="0"/>
                  </a:moveTo>
                  <a:cubicBezTo>
                    <a:pt x="349" y="0"/>
                    <a:pt x="294" y="26"/>
                    <a:pt x="263" y="73"/>
                  </a:cubicBezTo>
                  <a:cubicBezTo>
                    <a:pt x="203" y="168"/>
                    <a:pt x="132" y="251"/>
                    <a:pt x="61" y="346"/>
                  </a:cubicBezTo>
                  <a:cubicBezTo>
                    <a:pt x="1" y="418"/>
                    <a:pt x="13" y="501"/>
                    <a:pt x="72" y="561"/>
                  </a:cubicBezTo>
                  <a:cubicBezTo>
                    <a:pt x="108" y="597"/>
                    <a:pt x="132" y="597"/>
                    <a:pt x="180" y="597"/>
                  </a:cubicBezTo>
                  <a:cubicBezTo>
                    <a:pt x="227" y="597"/>
                    <a:pt x="263" y="573"/>
                    <a:pt x="299" y="537"/>
                  </a:cubicBezTo>
                  <a:cubicBezTo>
                    <a:pt x="382" y="430"/>
                    <a:pt x="465" y="346"/>
                    <a:pt x="525" y="239"/>
                  </a:cubicBezTo>
                  <a:cubicBezTo>
                    <a:pt x="584" y="180"/>
                    <a:pt x="561" y="73"/>
                    <a:pt x="489" y="25"/>
                  </a:cubicBezTo>
                  <a:cubicBezTo>
                    <a:pt x="464" y="8"/>
                    <a:pt x="434" y="0"/>
                    <a:pt x="40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66" name="Google Shape;12007;p81">
            <a:extLst>
              <a:ext uri="{FF2B5EF4-FFF2-40B4-BE49-F238E27FC236}">
                <a16:creationId xmlns:a16="http://schemas.microsoft.com/office/drawing/2014/main" id="{0CBA79D3-50F5-59EF-06F7-CD2751FEB073}"/>
              </a:ext>
            </a:extLst>
          </p:cNvPr>
          <p:cNvGrpSpPr/>
          <p:nvPr/>
        </p:nvGrpSpPr>
        <p:grpSpPr>
          <a:xfrm>
            <a:off x="10437856" y="3153716"/>
            <a:ext cx="695744" cy="694976"/>
            <a:chOff x="5246797" y="1500658"/>
            <a:chExt cx="347872" cy="347488"/>
          </a:xfrm>
          <a:solidFill>
            <a:srgbClr val="00B050"/>
          </a:solidFill>
        </p:grpSpPr>
        <p:sp>
          <p:nvSpPr>
            <p:cNvPr id="167" name="Google Shape;12008;p81">
              <a:extLst>
                <a:ext uri="{FF2B5EF4-FFF2-40B4-BE49-F238E27FC236}">
                  <a16:creationId xmlns:a16="http://schemas.microsoft.com/office/drawing/2014/main" id="{3FA965EA-4D5F-5325-766A-6C045A77F7C8}"/>
                </a:ext>
              </a:extLst>
            </p:cNvPr>
            <p:cNvSpPr/>
            <p:nvPr/>
          </p:nvSpPr>
          <p:spPr>
            <a:xfrm>
              <a:off x="5246797" y="1500658"/>
              <a:ext cx="347872" cy="347488"/>
            </a:xfrm>
            <a:custGeom>
              <a:avLst/>
              <a:gdLst/>
              <a:ahLst/>
              <a:cxnLst/>
              <a:rect l="l" t="t" r="r" b="b"/>
              <a:pathLst>
                <a:path w="10871" h="10859" extrusionOk="0">
                  <a:moveTo>
                    <a:pt x="2024" y="989"/>
                  </a:moveTo>
                  <a:cubicBezTo>
                    <a:pt x="2441" y="989"/>
                    <a:pt x="2822" y="1251"/>
                    <a:pt x="2977" y="1620"/>
                  </a:cubicBezTo>
                  <a:cubicBezTo>
                    <a:pt x="2560" y="1834"/>
                    <a:pt x="2179" y="2120"/>
                    <a:pt x="1834" y="2453"/>
                  </a:cubicBezTo>
                  <a:cubicBezTo>
                    <a:pt x="1703" y="2584"/>
                    <a:pt x="1572" y="2715"/>
                    <a:pt x="1453" y="2870"/>
                  </a:cubicBezTo>
                  <a:cubicBezTo>
                    <a:pt x="1167" y="2679"/>
                    <a:pt x="1001" y="2358"/>
                    <a:pt x="1001" y="2024"/>
                  </a:cubicBezTo>
                  <a:cubicBezTo>
                    <a:pt x="1001" y="1453"/>
                    <a:pt x="1465" y="989"/>
                    <a:pt x="2024" y="989"/>
                  </a:cubicBezTo>
                  <a:close/>
                  <a:moveTo>
                    <a:pt x="2024" y="310"/>
                  </a:moveTo>
                  <a:cubicBezTo>
                    <a:pt x="2715" y="310"/>
                    <a:pt x="3322" y="715"/>
                    <a:pt x="3608" y="1334"/>
                  </a:cubicBezTo>
                  <a:cubicBezTo>
                    <a:pt x="3489" y="1382"/>
                    <a:pt x="3382" y="1429"/>
                    <a:pt x="3275" y="1465"/>
                  </a:cubicBezTo>
                  <a:cubicBezTo>
                    <a:pt x="3072" y="977"/>
                    <a:pt x="2572" y="667"/>
                    <a:pt x="2036" y="667"/>
                  </a:cubicBezTo>
                  <a:cubicBezTo>
                    <a:pt x="1298" y="667"/>
                    <a:pt x="691" y="1274"/>
                    <a:pt x="691" y="2013"/>
                  </a:cubicBezTo>
                  <a:cubicBezTo>
                    <a:pt x="691" y="2465"/>
                    <a:pt x="893" y="2870"/>
                    <a:pt x="1251" y="3120"/>
                  </a:cubicBezTo>
                  <a:cubicBezTo>
                    <a:pt x="1179" y="3227"/>
                    <a:pt x="1120" y="3310"/>
                    <a:pt x="1048" y="3418"/>
                  </a:cubicBezTo>
                  <a:cubicBezTo>
                    <a:pt x="596" y="3108"/>
                    <a:pt x="310" y="2584"/>
                    <a:pt x="310" y="2024"/>
                  </a:cubicBezTo>
                  <a:cubicBezTo>
                    <a:pt x="310" y="1084"/>
                    <a:pt x="1096" y="310"/>
                    <a:pt x="2024" y="310"/>
                  </a:cubicBezTo>
                  <a:close/>
                  <a:moveTo>
                    <a:pt x="8847" y="310"/>
                  </a:moveTo>
                  <a:cubicBezTo>
                    <a:pt x="9787" y="310"/>
                    <a:pt x="10561" y="1084"/>
                    <a:pt x="10561" y="2024"/>
                  </a:cubicBezTo>
                  <a:cubicBezTo>
                    <a:pt x="10561" y="2584"/>
                    <a:pt x="10276" y="3108"/>
                    <a:pt x="9823" y="3418"/>
                  </a:cubicBezTo>
                  <a:cubicBezTo>
                    <a:pt x="9764" y="3310"/>
                    <a:pt x="9692" y="3215"/>
                    <a:pt x="9621" y="3120"/>
                  </a:cubicBezTo>
                  <a:cubicBezTo>
                    <a:pt x="9978" y="2870"/>
                    <a:pt x="10180" y="2465"/>
                    <a:pt x="10180" y="2024"/>
                  </a:cubicBezTo>
                  <a:cubicBezTo>
                    <a:pt x="10180" y="1846"/>
                    <a:pt x="10156" y="1667"/>
                    <a:pt x="10073" y="1501"/>
                  </a:cubicBezTo>
                  <a:cubicBezTo>
                    <a:pt x="10054" y="1442"/>
                    <a:pt x="9977" y="1399"/>
                    <a:pt x="9911" y="1399"/>
                  </a:cubicBezTo>
                  <a:cubicBezTo>
                    <a:pt x="9897" y="1399"/>
                    <a:pt x="9883" y="1401"/>
                    <a:pt x="9871" y="1405"/>
                  </a:cubicBezTo>
                  <a:cubicBezTo>
                    <a:pt x="9799" y="1441"/>
                    <a:pt x="9752" y="1536"/>
                    <a:pt x="9775" y="1620"/>
                  </a:cubicBezTo>
                  <a:cubicBezTo>
                    <a:pt x="9835" y="1751"/>
                    <a:pt x="9859" y="1882"/>
                    <a:pt x="9859" y="2013"/>
                  </a:cubicBezTo>
                  <a:cubicBezTo>
                    <a:pt x="9859" y="2358"/>
                    <a:pt x="9692" y="2667"/>
                    <a:pt x="9406" y="2870"/>
                  </a:cubicBezTo>
                  <a:cubicBezTo>
                    <a:pt x="9287" y="2715"/>
                    <a:pt x="9156" y="2584"/>
                    <a:pt x="9025" y="2453"/>
                  </a:cubicBezTo>
                  <a:cubicBezTo>
                    <a:pt x="8680" y="2120"/>
                    <a:pt x="8287" y="1834"/>
                    <a:pt x="7870" y="1620"/>
                  </a:cubicBezTo>
                  <a:cubicBezTo>
                    <a:pt x="8037" y="1239"/>
                    <a:pt x="8406" y="989"/>
                    <a:pt x="8835" y="989"/>
                  </a:cubicBezTo>
                  <a:cubicBezTo>
                    <a:pt x="9013" y="989"/>
                    <a:pt x="9204" y="1036"/>
                    <a:pt x="9347" y="1143"/>
                  </a:cubicBezTo>
                  <a:cubicBezTo>
                    <a:pt x="9373" y="1154"/>
                    <a:pt x="9400" y="1160"/>
                    <a:pt x="9426" y="1160"/>
                  </a:cubicBezTo>
                  <a:cubicBezTo>
                    <a:pt x="9485" y="1160"/>
                    <a:pt x="9540" y="1133"/>
                    <a:pt x="9573" y="1084"/>
                  </a:cubicBezTo>
                  <a:cubicBezTo>
                    <a:pt x="9621" y="1001"/>
                    <a:pt x="9585" y="905"/>
                    <a:pt x="9514" y="858"/>
                  </a:cubicBezTo>
                  <a:cubicBezTo>
                    <a:pt x="9299" y="739"/>
                    <a:pt x="9061" y="667"/>
                    <a:pt x="8835" y="667"/>
                  </a:cubicBezTo>
                  <a:cubicBezTo>
                    <a:pt x="8299" y="667"/>
                    <a:pt x="7799" y="977"/>
                    <a:pt x="7597" y="1465"/>
                  </a:cubicBezTo>
                  <a:cubicBezTo>
                    <a:pt x="7489" y="1417"/>
                    <a:pt x="7370" y="1382"/>
                    <a:pt x="7263" y="1334"/>
                  </a:cubicBezTo>
                  <a:cubicBezTo>
                    <a:pt x="7537" y="727"/>
                    <a:pt x="8156" y="310"/>
                    <a:pt x="8847" y="310"/>
                  </a:cubicBezTo>
                  <a:close/>
                  <a:moveTo>
                    <a:pt x="5430" y="1322"/>
                  </a:moveTo>
                  <a:cubicBezTo>
                    <a:pt x="6716" y="1322"/>
                    <a:pt x="7906" y="1798"/>
                    <a:pt x="8811" y="2679"/>
                  </a:cubicBezTo>
                  <a:cubicBezTo>
                    <a:pt x="9704" y="3548"/>
                    <a:pt x="10216" y="4715"/>
                    <a:pt x="10216" y="5930"/>
                  </a:cubicBezTo>
                  <a:cubicBezTo>
                    <a:pt x="10216" y="7168"/>
                    <a:pt x="9728" y="8311"/>
                    <a:pt x="8811" y="9192"/>
                  </a:cubicBezTo>
                  <a:cubicBezTo>
                    <a:pt x="7906" y="10073"/>
                    <a:pt x="6716" y="10549"/>
                    <a:pt x="5430" y="10549"/>
                  </a:cubicBezTo>
                  <a:cubicBezTo>
                    <a:pt x="4156" y="10549"/>
                    <a:pt x="2965" y="10073"/>
                    <a:pt x="2060" y="9192"/>
                  </a:cubicBezTo>
                  <a:cubicBezTo>
                    <a:pt x="1167" y="8323"/>
                    <a:pt x="655" y="7168"/>
                    <a:pt x="655" y="5930"/>
                  </a:cubicBezTo>
                  <a:cubicBezTo>
                    <a:pt x="655" y="4703"/>
                    <a:pt x="1143" y="3548"/>
                    <a:pt x="2060" y="2679"/>
                  </a:cubicBezTo>
                  <a:cubicBezTo>
                    <a:pt x="2965" y="1798"/>
                    <a:pt x="4156" y="1322"/>
                    <a:pt x="5430" y="1322"/>
                  </a:cubicBezTo>
                  <a:close/>
                  <a:moveTo>
                    <a:pt x="2024" y="0"/>
                  </a:moveTo>
                  <a:cubicBezTo>
                    <a:pt x="917" y="0"/>
                    <a:pt x="0" y="905"/>
                    <a:pt x="0" y="2024"/>
                  </a:cubicBezTo>
                  <a:cubicBezTo>
                    <a:pt x="0" y="2691"/>
                    <a:pt x="346" y="3334"/>
                    <a:pt x="893" y="3703"/>
                  </a:cubicBezTo>
                  <a:cubicBezTo>
                    <a:pt x="536" y="4382"/>
                    <a:pt x="346" y="5144"/>
                    <a:pt x="346" y="5930"/>
                  </a:cubicBezTo>
                  <a:cubicBezTo>
                    <a:pt x="346" y="7239"/>
                    <a:pt x="881" y="8490"/>
                    <a:pt x="1834" y="9418"/>
                  </a:cubicBezTo>
                  <a:cubicBezTo>
                    <a:pt x="2798" y="10335"/>
                    <a:pt x="4072" y="10859"/>
                    <a:pt x="5442" y="10859"/>
                  </a:cubicBezTo>
                  <a:cubicBezTo>
                    <a:pt x="6811" y="10859"/>
                    <a:pt x="8073" y="10359"/>
                    <a:pt x="9037" y="9418"/>
                  </a:cubicBezTo>
                  <a:cubicBezTo>
                    <a:pt x="10002" y="8490"/>
                    <a:pt x="10526" y="7239"/>
                    <a:pt x="10526" y="5930"/>
                  </a:cubicBezTo>
                  <a:cubicBezTo>
                    <a:pt x="10526" y="5144"/>
                    <a:pt x="10335" y="4382"/>
                    <a:pt x="9978" y="3703"/>
                  </a:cubicBezTo>
                  <a:cubicBezTo>
                    <a:pt x="10526" y="3322"/>
                    <a:pt x="10871" y="2703"/>
                    <a:pt x="10871" y="2024"/>
                  </a:cubicBezTo>
                  <a:cubicBezTo>
                    <a:pt x="10871" y="905"/>
                    <a:pt x="9966" y="0"/>
                    <a:pt x="8847" y="0"/>
                  </a:cubicBezTo>
                  <a:cubicBezTo>
                    <a:pt x="8025" y="0"/>
                    <a:pt x="7287" y="489"/>
                    <a:pt x="6966" y="1251"/>
                  </a:cubicBezTo>
                  <a:cubicBezTo>
                    <a:pt x="6477" y="1096"/>
                    <a:pt x="5977" y="1024"/>
                    <a:pt x="5442" y="1024"/>
                  </a:cubicBezTo>
                  <a:cubicBezTo>
                    <a:pt x="4918" y="1024"/>
                    <a:pt x="4394" y="1096"/>
                    <a:pt x="3906" y="1251"/>
                  </a:cubicBezTo>
                  <a:cubicBezTo>
                    <a:pt x="3596" y="500"/>
                    <a:pt x="2846" y="0"/>
                    <a:pt x="202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68" name="Google Shape;12009;p81">
              <a:extLst>
                <a:ext uri="{FF2B5EF4-FFF2-40B4-BE49-F238E27FC236}">
                  <a16:creationId xmlns:a16="http://schemas.microsoft.com/office/drawing/2014/main" id="{C421C7E8-239C-8C41-CA40-D32939EB4154}"/>
                </a:ext>
              </a:extLst>
            </p:cNvPr>
            <p:cNvSpPr/>
            <p:nvPr/>
          </p:nvSpPr>
          <p:spPr>
            <a:xfrm>
              <a:off x="5333677" y="1663346"/>
              <a:ext cx="43456" cy="48032"/>
            </a:xfrm>
            <a:custGeom>
              <a:avLst/>
              <a:gdLst/>
              <a:ahLst/>
              <a:cxnLst/>
              <a:rect l="l" t="t" r="r" b="b"/>
              <a:pathLst>
                <a:path w="1358" h="1501" extrusionOk="0">
                  <a:moveTo>
                    <a:pt x="667" y="0"/>
                  </a:moveTo>
                  <a:cubicBezTo>
                    <a:pt x="298" y="0"/>
                    <a:pt x="0" y="298"/>
                    <a:pt x="0" y="667"/>
                  </a:cubicBezTo>
                  <a:lnTo>
                    <a:pt x="0" y="834"/>
                  </a:lnTo>
                  <a:cubicBezTo>
                    <a:pt x="0" y="1203"/>
                    <a:pt x="298" y="1501"/>
                    <a:pt x="667" y="1501"/>
                  </a:cubicBezTo>
                  <a:cubicBezTo>
                    <a:pt x="1036" y="1501"/>
                    <a:pt x="1334" y="1203"/>
                    <a:pt x="1334" y="834"/>
                  </a:cubicBezTo>
                  <a:lnTo>
                    <a:pt x="1334" y="667"/>
                  </a:lnTo>
                  <a:cubicBezTo>
                    <a:pt x="1357" y="596"/>
                    <a:pt x="1274" y="524"/>
                    <a:pt x="1191" y="524"/>
                  </a:cubicBezTo>
                  <a:cubicBezTo>
                    <a:pt x="1095" y="524"/>
                    <a:pt x="1024" y="596"/>
                    <a:pt x="1024" y="691"/>
                  </a:cubicBezTo>
                  <a:lnTo>
                    <a:pt x="1024" y="846"/>
                  </a:lnTo>
                  <a:cubicBezTo>
                    <a:pt x="1024" y="1048"/>
                    <a:pt x="857" y="1203"/>
                    <a:pt x="667" y="1203"/>
                  </a:cubicBezTo>
                  <a:cubicBezTo>
                    <a:pt x="476" y="1203"/>
                    <a:pt x="310" y="1048"/>
                    <a:pt x="310" y="846"/>
                  </a:cubicBezTo>
                  <a:lnTo>
                    <a:pt x="310" y="691"/>
                  </a:lnTo>
                  <a:cubicBezTo>
                    <a:pt x="310" y="489"/>
                    <a:pt x="476" y="334"/>
                    <a:pt x="667" y="334"/>
                  </a:cubicBezTo>
                  <a:cubicBezTo>
                    <a:pt x="762" y="334"/>
                    <a:pt x="833" y="250"/>
                    <a:pt x="833" y="167"/>
                  </a:cubicBezTo>
                  <a:cubicBezTo>
                    <a:pt x="833" y="72"/>
                    <a:pt x="762" y="0"/>
                    <a:pt x="6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69" name="Google Shape;12010;p81">
              <a:extLst>
                <a:ext uri="{FF2B5EF4-FFF2-40B4-BE49-F238E27FC236}">
                  <a16:creationId xmlns:a16="http://schemas.microsoft.com/office/drawing/2014/main" id="{6652F4C9-E945-6066-CCC4-B762B3B64072}"/>
                </a:ext>
              </a:extLst>
            </p:cNvPr>
            <p:cNvSpPr/>
            <p:nvPr/>
          </p:nvSpPr>
          <p:spPr>
            <a:xfrm>
              <a:off x="5463949" y="1663346"/>
              <a:ext cx="43488" cy="48032"/>
            </a:xfrm>
            <a:custGeom>
              <a:avLst/>
              <a:gdLst/>
              <a:ahLst/>
              <a:cxnLst/>
              <a:rect l="l" t="t" r="r" b="b"/>
              <a:pathLst>
                <a:path w="1359" h="1501" extrusionOk="0">
                  <a:moveTo>
                    <a:pt x="668" y="0"/>
                  </a:moveTo>
                  <a:cubicBezTo>
                    <a:pt x="299" y="0"/>
                    <a:pt x="1" y="298"/>
                    <a:pt x="1" y="667"/>
                  </a:cubicBezTo>
                  <a:lnTo>
                    <a:pt x="1" y="834"/>
                  </a:lnTo>
                  <a:cubicBezTo>
                    <a:pt x="1" y="1203"/>
                    <a:pt x="299" y="1501"/>
                    <a:pt x="668" y="1501"/>
                  </a:cubicBezTo>
                  <a:cubicBezTo>
                    <a:pt x="1049" y="1501"/>
                    <a:pt x="1346" y="1203"/>
                    <a:pt x="1346" y="834"/>
                  </a:cubicBezTo>
                  <a:lnTo>
                    <a:pt x="1346" y="667"/>
                  </a:lnTo>
                  <a:cubicBezTo>
                    <a:pt x="1358" y="596"/>
                    <a:pt x="1287" y="524"/>
                    <a:pt x="1192" y="524"/>
                  </a:cubicBezTo>
                  <a:cubicBezTo>
                    <a:pt x="1108" y="524"/>
                    <a:pt x="1037" y="596"/>
                    <a:pt x="1037" y="691"/>
                  </a:cubicBezTo>
                  <a:lnTo>
                    <a:pt x="1037" y="846"/>
                  </a:lnTo>
                  <a:cubicBezTo>
                    <a:pt x="1037" y="1048"/>
                    <a:pt x="870" y="1203"/>
                    <a:pt x="668" y="1203"/>
                  </a:cubicBezTo>
                  <a:cubicBezTo>
                    <a:pt x="477" y="1203"/>
                    <a:pt x="311" y="1048"/>
                    <a:pt x="311" y="846"/>
                  </a:cubicBezTo>
                  <a:lnTo>
                    <a:pt x="311" y="691"/>
                  </a:lnTo>
                  <a:cubicBezTo>
                    <a:pt x="311" y="489"/>
                    <a:pt x="477" y="334"/>
                    <a:pt x="668" y="334"/>
                  </a:cubicBezTo>
                  <a:cubicBezTo>
                    <a:pt x="763" y="334"/>
                    <a:pt x="834" y="250"/>
                    <a:pt x="834" y="167"/>
                  </a:cubicBezTo>
                  <a:cubicBezTo>
                    <a:pt x="834" y="72"/>
                    <a:pt x="763" y="0"/>
                    <a:pt x="66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70" name="Google Shape;12011;p81">
              <a:extLst>
                <a:ext uri="{FF2B5EF4-FFF2-40B4-BE49-F238E27FC236}">
                  <a16:creationId xmlns:a16="http://schemas.microsoft.com/office/drawing/2014/main" id="{02566644-24E0-EADC-76A8-D7A2C0433B0B}"/>
                </a:ext>
              </a:extLst>
            </p:cNvPr>
            <p:cNvSpPr/>
            <p:nvPr/>
          </p:nvSpPr>
          <p:spPr>
            <a:xfrm>
              <a:off x="5365677" y="1730002"/>
              <a:ext cx="109760" cy="96064"/>
            </a:xfrm>
            <a:custGeom>
              <a:avLst/>
              <a:gdLst/>
              <a:ahLst/>
              <a:cxnLst/>
              <a:rect l="l" t="t" r="r" b="b"/>
              <a:pathLst>
                <a:path w="3430" h="3002" extrusionOk="0">
                  <a:moveTo>
                    <a:pt x="1703" y="287"/>
                  </a:moveTo>
                  <a:cubicBezTo>
                    <a:pt x="2012" y="287"/>
                    <a:pt x="2393" y="430"/>
                    <a:pt x="2393" y="644"/>
                  </a:cubicBezTo>
                  <a:cubicBezTo>
                    <a:pt x="2393" y="823"/>
                    <a:pt x="2096" y="1168"/>
                    <a:pt x="1703" y="1168"/>
                  </a:cubicBezTo>
                  <a:cubicBezTo>
                    <a:pt x="1322" y="1168"/>
                    <a:pt x="1024" y="823"/>
                    <a:pt x="1024" y="644"/>
                  </a:cubicBezTo>
                  <a:cubicBezTo>
                    <a:pt x="1024" y="430"/>
                    <a:pt x="1393" y="287"/>
                    <a:pt x="1703" y="287"/>
                  </a:cubicBezTo>
                  <a:close/>
                  <a:moveTo>
                    <a:pt x="1727" y="2025"/>
                  </a:moveTo>
                  <a:cubicBezTo>
                    <a:pt x="1822" y="2025"/>
                    <a:pt x="1917" y="2025"/>
                    <a:pt x="2024" y="2037"/>
                  </a:cubicBezTo>
                  <a:cubicBezTo>
                    <a:pt x="2179" y="2061"/>
                    <a:pt x="2319" y="2073"/>
                    <a:pt x="2447" y="2073"/>
                  </a:cubicBezTo>
                  <a:cubicBezTo>
                    <a:pt x="2575" y="2073"/>
                    <a:pt x="2691" y="2061"/>
                    <a:pt x="2798" y="2037"/>
                  </a:cubicBezTo>
                  <a:lnTo>
                    <a:pt x="2798" y="2037"/>
                  </a:lnTo>
                  <a:cubicBezTo>
                    <a:pt x="2679" y="2406"/>
                    <a:pt x="2239" y="2692"/>
                    <a:pt x="1727" y="2692"/>
                  </a:cubicBezTo>
                  <a:cubicBezTo>
                    <a:pt x="1203" y="2692"/>
                    <a:pt x="762" y="2418"/>
                    <a:pt x="655" y="2037"/>
                  </a:cubicBezTo>
                  <a:lnTo>
                    <a:pt x="655" y="2037"/>
                  </a:lnTo>
                  <a:cubicBezTo>
                    <a:pt x="756" y="2061"/>
                    <a:pt x="869" y="2073"/>
                    <a:pt x="997" y="2073"/>
                  </a:cubicBezTo>
                  <a:cubicBezTo>
                    <a:pt x="1125" y="2073"/>
                    <a:pt x="1268" y="2061"/>
                    <a:pt x="1429" y="2037"/>
                  </a:cubicBezTo>
                  <a:cubicBezTo>
                    <a:pt x="1524" y="2025"/>
                    <a:pt x="1619" y="2025"/>
                    <a:pt x="1727" y="2025"/>
                  </a:cubicBezTo>
                  <a:close/>
                  <a:moveTo>
                    <a:pt x="1703" y="1"/>
                  </a:moveTo>
                  <a:cubicBezTo>
                    <a:pt x="1143" y="1"/>
                    <a:pt x="691" y="299"/>
                    <a:pt x="691" y="668"/>
                  </a:cubicBezTo>
                  <a:cubicBezTo>
                    <a:pt x="691" y="858"/>
                    <a:pt x="810" y="1073"/>
                    <a:pt x="988" y="1239"/>
                  </a:cubicBezTo>
                  <a:cubicBezTo>
                    <a:pt x="1155" y="1370"/>
                    <a:pt x="1334" y="1454"/>
                    <a:pt x="1548" y="1501"/>
                  </a:cubicBezTo>
                  <a:lnTo>
                    <a:pt x="1548" y="1739"/>
                  </a:lnTo>
                  <a:cubicBezTo>
                    <a:pt x="1488" y="1739"/>
                    <a:pt x="1429" y="1763"/>
                    <a:pt x="1369" y="1763"/>
                  </a:cubicBezTo>
                  <a:cubicBezTo>
                    <a:pt x="1243" y="1776"/>
                    <a:pt x="1126" y="1783"/>
                    <a:pt x="1019" y="1783"/>
                  </a:cubicBezTo>
                  <a:cubicBezTo>
                    <a:pt x="723" y="1783"/>
                    <a:pt x="507" y="1731"/>
                    <a:pt x="393" y="1608"/>
                  </a:cubicBezTo>
                  <a:cubicBezTo>
                    <a:pt x="298" y="1501"/>
                    <a:pt x="322" y="1382"/>
                    <a:pt x="322" y="1370"/>
                  </a:cubicBezTo>
                  <a:cubicBezTo>
                    <a:pt x="334" y="1275"/>
                    <a:pt x="274" y="1204"/>
                    <a:pt x="203" y="1180"/>
                  </a:cubicBezTo>
                  <a:cubicBezTo>
                    <a:pt x="190" y="1176"/>
                    <a:pt x="177" y="1174"/>
                    <a:pt x="165" y="1174"/>
                  </a:cubicBezTo>
                  <a:cubicBezTo>
                    <a:pt x="95" y="1174"/>
                    <a:pt x="32" y="1228"/>
                    <a:pt x="12" y="1299"/>
                  </a:cubicBezTo>
                  <a:cubicBezTo>
                    <a:pt x="0" y="1394"/>
                    <a:pt x="0" y="1620"/>
                    <a:pt x="155" y="1799"/>
                  </a:cubicBezTo>
                  <a:cubicBezTo>
                    <a:pt x="191" y="1835"/>
                    <a:pt x="238" y="1858"/>
                    <a:pt x="262" y="1894"/>
                  </a:cubicBezTo>
                  <a:cubicBezTo>
                    <a:pt x="310" y="2513"/>
                    <a:pt x="929" y="3001"/>
                    <a:pt x="1691" y="3001"/>
                  </a:cubicBezTo>
                  <a:cubicBezTo>
                    <a:pt x="2453" y="3001"/>
                    <a:pt x="3072" y="2513"/>
                    <a:pt x="3120" y="1894"/>
                  </a:cubicBezTo>
                  <a:cubicBezTo>
                    <a:pt x="3167" y="1858"/>
                    <a:pt x="3191" y="1835"/>
                    <a:pt x="3227" y="1799"/>
                  </a:cubicBezTo>
                  <a:cubicBezTo>
                    <a:pt x="3417" y="1620"/>
                    <a:pt x="3429" y="1406"/>
                    <a:pt x="3405" y="1299"/>
                  </a:cubicBezTo>
                  <a:cubicBezTo>
                    <a:pt x="3396" y="1223"/>
                    <a:pt x="3333" y="1169"/>
                    <a:pt x="3266" y="1169"/>
                  </a:cubicBezTo>
                  <a:cubicBezTo>
                    <a:pt x="3249" y="1169"/>
                    <a:pt x="3232" y="1173"/>
                    <a:pt x="3215" y="1180"/>
                  </a:cubicBezTo>
                  <a:cubicBezTo>
                    <a:pt x="3120" y="1192"/>
                    <a:pt x="3060" y="1275"/>
                    <a:pt x="3096" y="1370"/>
                  </a:cubicBezTo>
                  <a:cubicBezTo>
                    <a:pt x="3096" y="1370"/>
                    <a:pt x="3108" y="1501"/>
                    <a:pt x="3012" y="1608"/>
                  </a:cubicBezTo>
                  <a:cubicBezTo>
                    <a:pt x="2905" y="1725"/>
                    <a:pt x="2682" y="1781"/>
                    <a:pt x="2375" y="1781"/>
                  </a:cubicBezTo>
                  <a:cubicBezTo>
                    <a:pt x="2275" y="1781"/>
                    <a:pt x="2165" y="1775"/>
                    <a:pt x="2048" y="1763"/>
                  </a:cubicBezTo>
                  <a:cubicBezTo>
                    <a:pt x="1989" y="1739"/>
                    <a:pt x="1929" y="1739"/>
                    <a:pt x="1869" y="1739"/>
                  </a:cubicBezTo>
                  <a:lnTo>
                    <a:pt x="1869" y="1501"/>
                  </a:lnTo>
                  <a:cubicBezTo>
                    <a:pt x="2060" y="1477"/>
                    <a:pt x="2250" y="1382"/>
                    <a:pt x="2417" y="1239"/>
                  </a:cubicBezTo>
                  <a:cubicBezTo>
                    <a:pt x="2620" y="1073"/>
                    <a:pt x="2715" y="858"/>
                    <a:pt x="2715" y="668"/>
                  </a:cubicBezTo>
                  <a:cubicBezTo>
                    <a:pt x="2715" y="299"/>
                    <a:pt x="2274" y="1"/>
                    <a:pt x="170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71" name="Google Shape;12012;p81">
            <a:extLst>
              <a:ext uri="{FF2B5EF4-FFF2-40B4-BE49-F238E27FC236}">
                <a16:creationId xmlns:a16="http://schemas.microsoft.com/office/drawing/2014/main" id="{61C553B5-EA80-F146-1A6C-B88086FC2CC3}"/>
              </a:ext>
            </a:extLst>
          </p:cNvPr>
          <p:cNvGrpSpPr/>
          <p:nvPr/>
        </p:nvGrpSpPr>
        <p:grpSpPr>
          <a:xfrm>
            <a:off x="11537440" y="3153716"/>
            <a:ext cx="698048" cy="693504"/>
            <a:chOff x="5796589" y="1500658"/>
            <a:chExt cx="349024" cy="346752"/>
          </a:xfrm>
          <a:solidFill>
            <a:srgbClr val="00B050"/>
          </a:solidFill>
        </p:grpSpPr>
        <p:sp>
          <p:nvSpPr>
            <p:cNvPr id="172" name="Google Shape;12013;p81">
              <a:extLst>
                <a:ext uri="{FF2B5EF4-FFF2-40B4-BE49-F238E27FC236}">
                  <a16:creationId xmlns:a16="http://schemas.microsoft.com/office/drawing/2014/main" id="{6F14448A-F41D-8952-4D28-6B4AE36BC77D}"/>
                </a:ext>
              </a:extLst>
            </p:cNvPr>
            <p:cNvSpPr/>
            <p:nvPr/>
          </p:nvSpPr>
          <p:spPr>
            <a:xfrm>
              <a:off x="6089933" y="1500658"/>
              <a:ext cx="11104" cy="20992"/>
            </a:xfrm>
            <a:custGeom>
              <a:avLst/>
              <a:gdLst/>
              <a:ahLst/>
              <a:cxnLst/>
              <a:rect l="l" t="t" r="r" b="b"/>
              <a:pathLst>
                <a:path w="347" h="656" extrusionOk="0">
                  <a:moveTo>
                    <a:pt x="168" y="0"/>
                  </a:moveTo>
                  <a:cubicBezTo>
                    <a:pt x="72" y="0"/>
                    <a:pt x="1" y="72"/>
                    <a:pt x="1" y="155"/>
                  </a:cubicBezTo>
                  <a:cubicBezTo>
                    <a:pt x="1" y="155"/>
                    <a:pt x="1" y="310"/>
                    <a:pt x="13" y="500"/>
                  </a:cubicBezTo>
                  <a:cubicBezTo>
                    <a:pt x="13" y="596"/>
                    <a:pt x="84" y="655"/>
                    <a:pt x="180" y="655"/>
                  </a:cubicBezTo>
                  <a:lnTo>
                    <a:pt x="191" y="655"/>
                  </a:lnTo>
                  <a:cubicBezTo>
                    <a:pt x="287" y="655"/>
                    <a:pt x="346" y="572"/>
                    <a:pt x="346" y="489"/>
                  </a:cubicBezTo>
                  <a:cubicBezTo>
                    <a:pt x="322" y="298"/>
                    <a:pt x="322" y="155"/>
                    <a:pt x="322" y="155"/>
                  </a:cubicBezTo>
                  <a:cubicBezTo>
                    <a:pt x="322" y="72"/>
                    <a:pt x="251" y="0"/>
                    <a:pt x="16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173" name="Google Shape;12014;p81">
              <a:extLst>
                <a:ext uri="{FF2B5EF4-FFF2-40B4-BE49-F238E27FC236}">
                  <a16:creationId xmlns:a16="http://schemas.microsoft.com/office/drawing/2014/main" id="{A481F2C3-0409-C65E-2732-5F9D0BF5095C}"/>
                </a:ext>
              </a:extLst>
            </p:cNvPr>
            <p:cNvGrpSpPr/>
            <p:nvPr/>
          </p:nvGrpSpPr>
          <p:grpSpPr>
            <a:xfrm>
              <a:off x="5796589" y="1500658"/>
              <a:ext cx="349024" cy="346752"/>
              <a:chOff x="5796589" y="1500658"/>
              <a:chExt cx="349024" cy="346752"/>
            </a:xfrm>
            <a:grpFill/>
          </p:grpSpPr>
          <p:sp>
            <p:nvSpPr>
              <p:cNvPr id="174" name="Google Shape;12015;p81">
                <a:extLst>
                  <a:ext uri="{FF2B5EF4-FFF2-40B4-BE49-F238E27FC236}">
                    <a16:creationId xmlns:a16="http://schemas.microsoft.com/office/drawing/2014/main" id="{07FE4C10-4497-8BD3-3734-6107B8C80301}"/>
                  </a:ext>
                </a:extLst>
              </p:cNvPr>
              <p:cNvSpPr/>
              <p:nvPr/>
            </p:nvSpPr>
            <p:spPr>
              <a:xfrm>
                <a:off x="5893357" y="1544018"/>
                <a:ext cx="14496" cy="15328"/>
              </a:xfrm>
              <a:custGeom>
                <a:avLst/>
                <a:gdLst/>
                <a:ahLst/>
                <a:cxnLst/>
                <a:rect l="l" t="t" r="r" b="b"/>
                <a:pathLst>
                  <a:path w="453" h="479" extrusionOk="0">
                    <a:moveTo>
                      <a:pt x="271" y="1"/>
                    </a:moveTo>
                    <a:cubicBezTo>
                      <a:pt x="211" y="1"/>
                      <a:pt x="149" y="34"/>
                      <a:pt x="131" y="86"/>
                    </a:cubicBezTo>
                    <a:cubicBezTo>
                      <a:pt x="131" y="86"/>
                      <a:pt x="96" y="146"/>
                      <a:pt x="36" y="229"/>
                    </a:cubicBezTo>
                    <a:cubicBezTo>
                      <a:pt x="0" y="312"/>
                      <a:pt x="12" y="408"/>
                      <a:pt x="84" y="455"/>
                    </a:cubicBezTo>
                    <a:cubicBezTo>
                      <a:pt x="119" y="467"/>
                      <a:pt x="143" y="479"/>
                      <a:pt x="167" y="479"/>
                    </a:cubicBezTo>
                    <a:cubicBezTo>
                      <a:pt x="238" y="479"/>
                      <a:pt x="274" y="455"/>
                      <a:pt x="310" y="408"/>
                    </a:cubicBezTo>
                    <a:cubicBezTo>
                      <a:pt x="381" y="312"/>
                      <a:pt x="417" y="229"/>
                      <a:pt x="417" y="217"/>
                    </a:cubicBezTo>
                    <a:cubicBezTo>
                      <a:pt x="453" y="146"/>
                      <a:pt x="417" y="50"/>
                      <a:pt x="334" y="15"/>
                    </a:cubicBezTo>
                    <a:cubicBezTo>
                      <a:pt x="315" y="5"/>
                      <a:pt x="293" y="1"/>
                      <a:pt x="271"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75" name="Google Shape;12016;p81">
                <a:extLst>
                  <a:ext uri="{FF2B5EF4-FFF2-40B4-BE49-F238E27FC236}">
                    <a16:creationId xmlns:a16="http://schemas.microsoft.com/office/drawing/2014/main" id="{822813F8-74BF-8664-BA16-39451B8F458C}"/>
                  </a:ext>
                </a:extLst>
              </p:cNvPr>
              <p:cNvSpPr/>
              <p:nvPr/>
            </p:nvSpPr>
            <p:spPr>
              <a:xfrm>
                <a:off x="5905165" y="1696114"/>
                <a:ext cx="32416" cy="37760"/>
              </a:xfrm>
              <a:custGeom>
                <a:avLst/>
                <a:gdLst/>
                <a:ahLst/>
                <a:cxnLst/>
                <a:rect l="l" t="t" r="r" b="b"/>
                <a:pathLst>
                  <a:path w="1013" h="1180" extrusionOk="0">
                    <a:moveTo>
                      <a:pt x="524" y="334"/>
                    </a:moveTo>
                    <a:cubicBezTo>
                      <a:pt x="620" y="334"/>
                      <a:pt x="703" y="405"/>
                      <a:pt x="703" y="512"/>
                    </a:cubicBezTo>
                    <a:lnTo>
                      <a:pt x="703" y="679"/>
                    </a:lnTo>
                    <a:cubicBezTo>
                      <a:pt x="703" y="774"/>
                      <a:pt x="620" y="858"/>
                      <a:pt x="524" y="858"/>
                    </a:cubicBezTo>
                    <a:cubicBezTo>
                      <a:pt x="417" y="858"/>
                      <a:pt x="346" y="774"/>
                      <a:pt x="346" y="679"/>
                    </a:cubicBezTo>
                    <a:lnTo>
                      <a:pt x="346" y="512"/>
                    </a:lnTo>
                    <a:cubicBezTo>
                      <a:pt x="346" y="405"/>
                      <a:pt x="417" y="334"/>
                      <a:pt x="524" y="334"/>
                    </a:cubicBezTo>
                    <a:close/>
                    <a:moveTo>
                      <a:pt x="500" y="0"/>
                    </a:moveTo>
                    <a:cubicBezTo>
                      <a:pt x="239" y="0"/>
                      <a:pt x="0" y="227"/>
                      <a:pt x="0" y="512"/>
                    </a:cubicBezTo>
                    <a:lnTo>
                      <a:pt x="0" y="679"/>
                    </a:lnTo>
                    <a:cubicBezTo>
                      <a:pt x="0" y="941"/>
                      <a:pt x="215" y="1179"/>
                      <a:pt x="500" y="1179"/>
                    </a:cubicBezTo>
                    <a:cubicBezTo>
                      <a:pt x="774" y="1179"/>
                      <a:pt x="1012" y="953"/>
                      <a:pt x="1012" y="679"/>
                    </a:cubicBezTo>
                    <a:lnTo>
                      <a:pt x="1012" y="512"/>
                    </a:lnTo>
                    <a:cubicBezTo>
                      <a:pt x="1012" y="227"/>
                      <a:pt x="786" y="0"/>
                      <a:pt x="50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76" name="Google Shape;12017;p81">
                <a:extLst>
                  <a:ext uri="{FF2B5EF4-FFF2-40B4-BE49-F238E27FC236}">
                    <a16:creationId xmlns:a16="http://schemas.microsoft.com/office/drawing/2014/main" id="{C5839ED7-2894-AC8B-8EFC-C6EA96579006}"/>
                  </a:ext>
                </a:extLst>
              </p:cNvPr>
              <p:cNvSpPr/>
              <p:nvPr/>
            </p:nvSpPr>
            <p:spPr>
              <a:xfrm>
                <a:off x="6003085" y="1696114"/>
                <a:ext cx="32416" cy="37760"/>
              </a:xfrm>
              <a:custGeom>
                <a:avLst/>
                <a:gdLst/>
                <a:ahLst/>
                <a:cxnLst/>
                <a:rect l="l" t="t" r="r" b="b"/>
                <a:pathLst>
                  <a:path w="1013" h="1180" extrusionOk="0">
                    <a:moveTo>
                      <a:pt x="512" y="334"/>
                    </a:moveTo>
                    <a:cubicBezTo>
                      <a:pt x="619" y="334"/>
                      <a:pt x="691" y="405"/>
                      <a:pt x="691" y="512"/>
                    </a:cubicBezTo>
                    <a:lnTo>
                      <a:pt x="691" y="679"/>
                    </a:lnTo>
                    <a:cubicBezTo>
                      <a:pt x="691" y="774"/>
                      <a:pt x="619" y="858"/>
                      <a:pt x="512" y="858"/>
                    </a:cubicBezTo>
                    <a:cubicBezTo>
                      <a:pt x="405" y="858"/>
                      <a:pt x="334" y="774"/>
                      <a:pt x="334" y="679"/>
                    </a:cubicBezTo>
                    <a:lnTo>
                      <a:pt x="334" y="512"/>
                    </a:lnTo>
                    <a:cubicBezTo>
                      <a:pt x="334" y="405"/>
                      <a:pt x="405" y="334"/>
                      <a:pt x="512" y="334"/>
                    </a:cubicBezTo>
                    <a:close/>
                    <a:moveTo>
                      <a:pt x="512" y="0"/>
                    </a:moveTo>
                    <a:cubicBezTo>
                      <a:pt x="238" y="0"/>
                      <a:pt x="0" y="227"/>
                      <a:pt x="0" y="512"/>
                    </a:cubicBezTo>
                    <a:lnTo>
                      <a:pt x="0" y="679"/>
                    </a:lnTo>
                    <a:cubicBezTo>
                      <a:pt x="0" y="941"/>
                      <a:pt x="227" y="1179"/>
                      <a:pt x="512" y="1179"/>
                    </a:cubicBezTo>
                    <a:cubicBezTo>
                      <a:pt x="798" y="1179"/>
                      <a:pt x="1012" y="953"/>
                      <a:pt x="1012" y="679"/>
                    </a:cubicBezTo>
                    <a:lnTo>
                      <a:pt x="1012" y="512"/>
                    </a:lnTo>
                    <a:cubicBezTo>
                      <a:pt x="1012" y="227"/>
                      <a:pt x="786" y="0"/>
                      <a:pt x="51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77" name="Google Shape;12018;p81">
                <a:extLst>
                  <a:ext uri="{FF2B5EF4-FFF2-40B4-BE49-F238E27FC236}">
                    <a16:creationId xmlns:a16="http://schemas.microsoft.com/office/drawing/2014/main" id="{576DFF69-6ECC-C041-1021-E67EC7EA01F8}"/>
                  </a:ext>
                </a:extLst>
              </p:cNvPr>
              <p:cNvSpPr/>
              <p:nvPr/>
            </p:nvSpPr>
            <p:spPr>
              <a:xfrm>
                <a:off x="5796589" y="1500658"/>
                <a:ext cx="349024" cy="346752"/>
              </a:xfrm>
              <a:custGeom>
                <a:avLst/>
                <a:gdLst/>
                <a:ahLst/>
                <a:cxnLst/>
                <a:rect l="l" t="t" r="r" b="b"/>
                <a:pathLst>
                  <a:path w="10907" h="10836" extrusionOk="0">
                    <a:moveTo>
                      <a:pt x="8215" y="4060"/>
                    </a:moveTo>
                    <a:lnTo>
                      <a:pt x="8215" y="4060"/>
                    </a:lnTo>
                    <a:cubicBezTo>
                      <a:pt x="7977" y="4227"/>
                      <a:pt x="7739" y="4430"/>
                      <a:pt x="7525" y="4668"/>
                    </a:cubicBezTo>
                    <a:cubicBezTo>
                      <a:pt x="7453" y="4596"/>
                      <a:pt x="7382" y="4525"/>
                      <a:pt x="7287" y="4441"/>
                    </a:cubicBezTo>
                    <a:cubicBezTo>
                      <a:pt x="7513" y="4358"/>
                      <a:pt x="7823" y="4203"/>
                      <a:pt x="8215" y="4060"/>
                    </a:cubicBezTo>
                    <a:close/>
                    <a:moveTo>
                      <a:pt x="2631" y="4072"/>
                    </a:moveTo>
                    <a:lnTo>
                      <a:pt x="2631" y="4072"/>
                    </a:lnTo>
                    <a:cubicBezTo>
                      <a:pt x="3036" y="4203"/>
                      <a:pt x="3358" y="4358"/>
                      <a:pt x="3560" y="4465"/>
                    </a:cubicBezTo>
                    <a:cubicBezTo>
                      <a:pt x="3465" y="4537"/>
                      <a:pt x="3393" y="4608"/>
                      <a:pt x="3322" y="4680"/>
                    </a:cubicBezTo>
                    <a:cubicBezTo>
                      <a:pt x="3108" y="4430"/>
                      <a:pt x="2870" y="4239"/>
                      <a:pt x="2631" y="4072"/>
                    </a:cubicBezTo>
                    <a:close/>
                    <a:moveTo>
                      <a:pt x="1357" y="3775"/>
                    </a:moveTo>
                    <a:lnTo>
                      <a:pt x="1357" y="3775"/>
                    </a:lnTo>
                    <a:cubicBezTo>
                      <a:pt x="1738" y="3906"/>
                      <a:pt x="2608" y="4263"/>
                      <a:pt x="3120" y="4953"/>
                    </a:cubicBezTo>
                    <a:cubicBezTo>
                      <a:pt x="3060" y="5049"/>
                      <a:pt x="3001" y="5168"/>
                      <a:pt x="2941" y="5287"/>
                    </a:cubicBezTo>
                    <a:cubicBezTo>
                      <a:pt x="1655" y="5192"/>
                      <a:pt x="1393" y="4215"/>
                      <a:pt x="1357" y="3775"/>
                    </a:cubicBezTo>
                    <a:close/>
                    <a:moveTo>
                      <a:pt x="9513" y="3775"/>
                    </a:moveTo>
                    <a:cubicBezTo>
                      <a:pt x="9466" y="4215"/>
                      <a:pt x="9216" y="5192"/>
                      <a:pt x="7918" y="5299"/>
                    </a:cubicBezTo>
                    <a:cubicBezTo>
                      <a:pt x="7870" y="5180"/>
                      <a:pt x="7811" y="5061"/>
                      <a:pt x="7739" y="4953"/>
                    </a:cubicBezTo>
                    <a:cubicBezTo>
                      <a:pt x="8275" y="4263"/>
                      <a:pt x="9120" y="3906"/>
                      <a:pt x="9513" y="3775"/>
                    </a:cubicBezTo>
                    <a:close/>
                    <a:moveTo>
                      <a:pt x="5429" y="8823"/>
                    </a:moveTo>
                    <a:cubicBezTo>
                      <a:pt x="5775" y="8823"/>
                      <a:pt x="5953" y="8966"/>
                      <a:pt x="5953" y="9025"/>
                    </a:cubicBezTo>
                    <a:cubicBezTo>
                      <a:pt x="5953" y="9132"/>
                      <a:pt x="5727" y="9359"/>
                      <a:pt x="5429" y="9359"/>
                    </a:cubicBezTo>
                    <a:cubicBezTo>
                      <a:pt x="5132" y="9347"/>
                      <a:pt x="4906" y="9121"/>
                      <a:pt x="4906" y="9025"/>
                    </a:cubicBezTo>
                    <a:cubicBezTo>
                      <a:pt x="4906" y="8966"/>
                      <a:pt x="5084" y="8823"/>
                      <a:pt x="5429" y="8823"/>
                    </a:cubicBezTo>
                    <a:close/>
                    <a:moveTo>
                      <a:pt x="5429" y="4251"/>
                    </a:moveTo>
                    <a:cubicBezTo>
                      <a:pt x="6287" y="4251"/>
                      <a:pt x="6930" y="4465"/>
                      <a:pt x="7322" y="4918"/>
                    </a:cubicBezTo>
                    <a:cubicBezTo>
                      <a:pt x="7644" y="5311"/>
                      <a:pt x="7811" y="5894"/>
                      <a:pt x="7811" y="6620"/>
                    </a:cubicBezTo>
                    <a:cubicBezTo>
                      <a:pt x="7811" y="7442"/>
                      <a:pt x="7644" y="7644"/>
                      <a:pt x="7215" y="8168"/>
                    </a:cubicBezTo>
                    <a:cubicBezTo>
                      <a:pt x="7132" y="8287"/>
                      <a:pt x="7001" y="8418"/>
                      <a:pt x="6882" y="8585"/>
                    </a:cubicBezTo>
                    <a:cubicBezTo>
                      <a:pt x="6870" y="8537"/>
                      <a:pt x="6858" y="8478"/>
                      <a:pt x="6822" y="8430"/>
                    </a:cubicBezTo>
                    <a:cubicBezTo>
                      <a:pt x="6797" y="8379"/>
                      <a:pt x="6740" y="8339"/>
                      <a:pt x="6684" y="8339"/>
                    </a:cubicBezTo>
                    <a:cubicBezTo>
                      <a:pt x="6662" y="8339"/>
                      <a:pt x="6640" y="8345"/>
                      <a:pt x="6620" y="8359"/>
                    </a:cubicBezTo>
                    <a:cubicBezTo>
                      <a:pt x="6549" y="8406"/>
                      <a:pt x="6501" y="8490"/>
                      <a:pt x="6549" y="8561"/>
                    </a:cubicBezTo>
                    <a:cubicBezTo>
                      <a:pt x="6608" y="8668"/>
                      <a:pt x="6620" y="8787"/>
                      <a:pt x="6620" y="8906"/>
                    </a:cubicBezTo>
                    <a:cubicBezTo>
                      <a:pt x="6620" y="9502"/>
                      <a:pt x="6275" y="9823"/>
                      <a:pt x="5572" y="9847"/>
                    </a:cubicBezTo>
                    <a:lnTo>
                      <a:pt x="5572" y="9644"/>
                    </a:lnTo>
                    <a:cubicBezTo>
                      <a:pt x="5965" y="9561"/>
                      <a:pt x="6263" y="9263"/>
                      <a:pt x="6263" y="9013"/>
                    </a:cubicBezTo>
                    <a:cubicBezTo>
                      <a:pt x="6263" y="8716"/>
                      <a:pt x="5906" y="8490"/>
                      <a:pt x="5429" y="8490"/>
                    </a:cubicBezTo>
                    <a:cubicBezTo>
                      <a:pt x="4953" y="8490"/>
                      <a:pt x="4596" y="8716"/>
                      <a:pt x="4596" y="9013"/>
                    </a:cubicBezTo>
                    <a:cubicBezTo>
                      <a:pt x="4596" y="9263"/>
                      <a:pt x="4894" y="9585"/>
                      <a:pt x="5275" y="9644"/>
                    </a:cubicBezTo>
                    <a:lnTo>
                      <a:pt x="5275" y="9847"/>
                    </a:lnTo>
                    <a:cubicBezTo>
                      <a:pt x="4584" y="9799"/>
                      <a:pt x="4239" y="9502"/>
                      <a:pt x="4239" y="8906"/>
                    </a:cubicBezTo>
                    <a:cubicBezTo>
                      <a:pt x="4239" y="8382"/>
                      <a:pt x="4775" y="7954"/>
                      <a:pt x="5441" y="7954"/>
                    </a:cubicBezTo>
                    <a:cubicBezTo>
                      <a:pt x="5679" y="7954"/>
                      <a:pt x="5906" y="8013"/>
                      <a:pt x="6108" y="8120"/>
                    </a:cubicBezTo>
                    <a:cubicBezTo>
                      <a:pt x="6134" y="8135"/>
                      <a:pt x="6162" y="8142"/>
                      <a:pt x="6188" y="8142"/>
                    </a:cubicBezTo>
                    <a:cubicBezTo>
                      <a:pt x="6245" y="8142"/>
                      <a:pt x="6298" y="8110"/>
                      <a:pt x="6322" y="8061"/>
                    </a:cubicBezTo>
                    <a:cubicBezTo>
                      <a:pt x="6370" y="7990"/>
                      <a:pt x="6334" y="7882"/>
                      <a:pt x="6263" y="7859"/>
                    </a:cubicBezTo>
                    <a:cubicBezTo>
                      <a:pt x="6025" y="7716"/>
                      <a:pt x="5739" y="7656"/>
                      <a:pt x="5441" y="7656"/>
                    </a:cubicBezTo>
                    <a:cubicBezTo>
                      <a:pt x="4739" y="7656"/>
                      <a:pt x="4144" y="8061"/>
                      <a:pt x="3965" y="8597"/>
                    </a:cubicBezTo>
                    <a:cubicBezTo>
                      <a:pt x="3846" y="8430"/>
                      <a:pt x="3727" y="8299"/>
                      <a:pt x="3643" y="8180"/>
                    </a:cubicBezTo>
                    <a:cubicBezTo>
                      <a:pt x="3215" y="7644"/>
                      <a:pt x="3048" y="7454"/>
                      <a:pt x="3048" y="6632"/>
                    </a:cubicBezTo>
                    <a:cubicBezTo>
                      <a:pt x="3048" y="5894"/>
                      <a:pt x="3215" y="5323"/>
                      <a:pt x="3536" y="4942"/>
                    </a:cubicBezTo>
                    <a:cubicBezTo>
                      <a:pt x="3929" y="4477"/>
                      <a:pt x="4560" y="4251"/>
                      <a:pt x="5429" y="4251"/>
                    </a:cubicBezTo>
                    <a:close/>
                    <a:moveTo>
                      <a:pt x="4596" y="10025"/>
                    </a:moveTo>
                    <a:cubicBezTo>
                      <a:pt x="4822" y="10121"/>
                      <a:pt x="5108" y="10180"/>
                      <a:pt x="5429" y="10180"/>
                    </a:cubicBezTo>
                    <a:cubicBezTo>
                      <a:pt x="5751" y="10180"/>
                      <a:pt x="6037" y="10133"/>
                      <a:pt x="6263" y="10025"/>
                    </a:cubicBezTo>
                    <a:lnTo>
                      <a:pt x="6263" y="10025"/>
                    </a:lnTo>
                    <a:cubicBezTo>
                      <a:pt x="6179" y="10383"/>
                      <a:pt x="5906" y="10537"/>
                      <a:pt x="5429" y="10537"/>
                    </a:cubicBezTo>
                    <a:cubicBezTo>
                      <a:pt x="4953" y="10537"/>
                      <a:pt x="4691" y="10371"/>
                      <a:pt x="4596" y="10025"/>
                    </a:cubicBezTo>
                    <a:close/>
                    <a:moveTo>
                      <a:pt x="1560" y="0"/>
                    </a:moveTo>
                    <a:cubicBezTo>
                      <a:pt x="1465" y="0"/>
                      <a:pt x="1393" y="72"/>
                      <a:pt x="1393" y="155"/>
                    </a:cubicBezTo>
                    <a:cubicBezTo>
                      <a:pt x="1393" y="512"/>
                      <a:pt x="1334" y="1524"/>
                      <a:pt x="1096" y="1917"/>
                    </a:cubicBezTo>
                    <a:cubicBezTo>
                      <a:pt x="834" y="1691"/>
                      <a:pt x="619" y="1441"/>
                      <a:pt x="500" y="1120"/>
                    </a:cubicBezTo>
                    <a:cubicBezTo>
                      <a:pt x="322" y="691"/>
                      <a:pt x="357" y="346"/>
                      <a:pt x="357" y="334"/>
                    </a:cubicBezTo>
                    <a:cubicBezTo>
                      <a:pt x="369" y="250"/>
                      <a:pt x="298" y="167"/>
                      <a:pt x="214" y="155"/>
                    </a:cubicBezTo>
                    <a:cubicBezTo>
                      <a:pt x="208" y="154"/>
                      <a:pt x="202" y="154"/>
                      <a:pt x="196" y="154"/>
                    </a:cubicBezTo>
                    <a:cubicBezTo>
                      <a:pt x="121" y="154"/>
                      <a:pt x="58" y="220"/>
                      <a:pt x="36" y="286"/>
                    </a:cubicBezTo>
                    <a:cubicBezTo>
                      <a:pt x="36" y="310"/>
                      <a:pt x="0" y="727"/>
                      <a:pt x="203" y="1215"/>
                    </a:cubicBezTo>
                    <a:cubicBezTo>
                      <a:pt x="393" y="1679"/>
                      <a:pt x="834" y="2286"/>
                      <a:pt x="1858" y="2656"/>
                    </a:cubicBezTo>
                    <a:cubicBezTo>
                      <a:pt x="3286" y="3179"/>
                      <a:pt x="4084" y="3775"/>
                      <a:pt x="4382" y="4025"/>
                    </a:cubicBezTo>
                    <a:cubicBezTo>
                      <a:pt x="4227" y="4084"/>
                      <a:pt x="4060" y="4144"/>
                      <a:pt x="3905" y="4215"/>
                    </a:cubicBezTo>
                    <a:cubicBezTo>
                      <a:pt x="3596" y="4060"/>
                      <a:pt x="2417" y="3465"/>
                      <a:pt x="1250" y="3370"/>
                    </a:cubicBezTo>
                    <a:cubicBezTo>
                      <a:pt x="1203" y="3370"/>
                      <a:pt x="1155" y="3394"/>
                      <a:pt x="1131" y="3418"/>
                    </a:cubicBezTo>
                    <a:cubicBezTo>
                      <a:pt x="1096" y="3453"/>
                      <a:pt x="1084" y="3489"/>
                      <a:pt x="1072" y="3537"/>
                    </a:cubicBezTo>
                    <a:cubicBezTo>
                      <a:pt x="1072" y="3548"/>
                      <a:pt x="1048" y="4025"/>
                      <a:pt x="1286" y="4537"/>
                    </a:cubicBezTo>
                    <a:cubicBezTo>
                      <a:pt x="1500" y="4965"/>
                      <a:pt x="1941" y="5501"/>
                      <a:pt x="2893" y="5596"/>
                    </a:cubicBezTo>
                    <a:cubicBezTo>
                      <a:pt x="2822" y="5894"/>
                      <a:pt x="2774" y="6227"/>
                      <a:pt x="2774" y="6608"/>
                    </a:cubicBezTo>
                    <a:cubicBezTo>
                      <a:pt x="2774" y="7537"/>
                      <a:pt x="2989" y="7799"/>
                      <a:pt x="3453" y="8359"/>
                    </a:cubicBezTo>
                    <a:cubicBezTo>
                      <a:pt x="3596" y="8537"/>
                      <a:pt x="3774" y="8763"/>
                      <a:pt x="3989" y="9049"/>
                    </a:cubicBezTo>
                    <a:cubicBezTo>
                      <a:pt x="4013" y="9359"/>
                      <a:pt x="4120" y="9609"/>
                      <a:pt x="4322" y="9787"/>
                    </a:cubicBezTo>
                    <a:cubicBezTo>
                      <a:pt x="4346" y="10454"/>
                      <a:pt x="4763" y="10835"/>
                      <a:pt x="5501" y="10835"/>
                    </a:cubicBezTo>
                    <a:cubicBezTo>
                      <a:pt x="6251" y="10835"/>
                      <a:pt x="6668" y="10454"/>
                      <a:pt x="6680" y="9787"/>
                    </a:cubicBezTo>
                    <a:cubicBezTo>
                      <a:pt x="6870" y="9597"/>
                      <a:pt x="6989" y="9347"/>
                      <a:pt x="7025" y="9049"/>
                    </a:cubicBezTo>
                    <a:cubicBezTo>
                      <a:pt x="7227" y="8763"/>
                      <a:pt x="7406" y="8537"/>
                      <a:pt x="7561" y="8359"/>
                    </a:cubicBezTo>
                    <a:cubicBezTo>
                      <a:pt x="8013" y="7799"/>
                      <a:pt x="8227" y="7537"/>
                      <a:pt x="8227" y="6608"/>
                    </a:cubicBezTo>
                    <a:cubicBezTo>
                      <a:pt x="8227" y="6227"/>
                      <a:pt x="8180" y="5894"/>
                      <a:pt x="8108" y="5596"/>
                    </a:cubicBezTo>
                    <a:cubicBezTo>
                      <a:pt x="9061" y="5489"/>
                      <a:pt x="9501" y="4965"/>
                      <a:pt x="9716" y="4537"/>
                    </a:cubicBezTo>
                    <a:cubicBezTo>
                      <a:pt x="9954" y="4049"/>
                      <a:pt x="9942" y="3572"/>
                      <a:pt x="9942" y="3537"/>
                    </a:cubicBezTo>
                    <a:cubicBezTo>
                      <a:pt x="9942" y="3489"/>
                      <a:pt x="9918" y="3453"/>
                      <a:pt x="9882" y="3418"/>
                    </a:cubicBezTo>
                    <a:cubicBezTo>
                      <a:pt x="9847" y="3394"/>
                      <a:pt x="9799" y="3370"/>
                      <a:pt x="9763" y="3370"/>
                    </a:cubicBezTo>
                    <a:cubicBezTo>
                      <a:pt x="8585" y="3477"/>
                      <a:pt x="7406" y="4060"/>
                      <a:pt x="7096" y="4215"/>
                    </a:cubicBezTo>
                    <a:cubicBezTo>
                      <a:pt x="6941" y="4144"/>
                      <a:pt x="6799" y="4072"/>
                      <a:pt x="6620" y="4025"/>
                    </a:cubicBezTo>
                    <a:cubicBezTo>
                      <a:pt x="6918" y="3775"/>
                      <a:pt x="7703" y="3179"/>
                      <a:pt x="9144" y="2656"/>
                    </a:cubicBezTo>
                    <a:cubicBezTo>
                      <a:pt x="10180" y="2286"/>
                      <a:pt x="10609" y="1667"/>
                      <a:pt x="10799" y="1215"/>
                    </a:cubicBezTo>
                    <a:cubicBezTo>
                      <a:pt x="10906" y="739"/>
                      <a:pt x="10859" y="322"/>
                      <a:pt x="10859" y="310"/>
                    </a:cubicBezTo>
                    <a:cubicBezTo>
                      <a:pt x="10849" y="229"/>
                      <a:pt x="10795" y="174"/>
                      <a:pt x="10721" y="174"/>
                    </a:cubicBezTo>
                    <a:cubicBezTo>
                      <a:pt x="10708" y="174"/>
                      <a:pt x="10694" y="175"/>
                      <a:pt x="10680" y="179"/>
                    </a:cubicBezTo>
                    <a:cubicBezTo>
                      <a:pt x="10597" y="191"/>
                      <a:pt x="10537" y="262"/>
                      <a:pt x="10549" y="346"/>
                    </a:cubicBezTo>
                    <a:cubicBezTo>
                      <a:pt x="10549" y="346"/>
                      <a:pt x="10585" y="715"/>
                      <a:pt x="10406" y="1143"/>
                    </a:cubicBezTo>
                    <a:cubicBezTo>
                      <a:pt x="10263" y="1453"/>
                      <a:pt x="10073" y="1703"/>
                      <a:pt x="9811" y="1929"/>
                    </a:cubicBezTo>
                    <a:cubicBezTo>
                      <a:pt x="9716" y="1786"/>
                      <a:pt x="9620" y="1513"/>
                      <a:pt x="9585" y="1167"/>
                    </a:cubicBezTo>
                    <a:cubicBezTo>
                      <a:pt x="9574" y="1091"/>
                      <a:pt x="9503" y="1035"/>
                      <a:pt x="9427" y="1035"/>
                    </a:cubicBezTo>
                    <a:cubicBezTo>
                      <a:pt x="9420" y="1035"/>
                      <a:pt x="9413" y="1035"/>
                      <a:pt x="9406" y="1036"/>
                    </a:cubicBezTo>
                    <a:cubicBezTo>
                      <a:pt x="9311" y="1048"/>
                      <a:pt x="9251" y="1132"/>
                      <a:pt x="9263" y="1215"/>
                    </a:cubicBezTo>
                    <a:cubicBezTo>
                      <a:pt x="9323" y="1620"/>
                      <a:pt x="9418" y="1929"/>
                      <a:pt x="9549" y="2120"/>
                    </a:cubicBezTo>
                    <a:cubicBezTo>
                      <a:pt x="9370" y="2227"/>
                      <a:pt x="9180" y="2334"/>
                      <a:pt x="8954" y="2405"/>
                    </a:cubicBezTo>
                    <a:cubicBezTo>
                      <a:pt x="8704" y="2501"/>
                      <a:pt x="8465" y="2596"/>
                      <a:pt x="8239" y="2691"/>
                    </a:cubicBezTo>
                    <a:cubicBezTo>
                      <a:pt x="8573" y="2191"/>
                      <a:pt x="8763" y="1739"/>
                      <a:pt x="8549" y="1060"/>
                    </a:cubicBezTo>
                    <a:cubicBezTo>
                      <a:pt x="8530" y="996"/>
                      <a:pt x="8470" y="953"/>
                      <a:pt x="8410" y="953"/>
                    </a:cubicBezTo>
                    <a:cubicBezTo>
                      <a:pt x="8392" y="953"/>
                      <a:pt x="8375" y="957"/>
                      <a:pt x="8358" y="965"/>
                    </a:cubicBezTo>
                    <a:cubicBezTo>
                      <a:pt x="8275" y="989"/>
                      <a:pt x="8227" y="1084"/>
                      <a:pt x="8251" y="1155"/>
                    </a:cubicBezTo>
                    <a:cubicBezTo>
                      <a:pt x="8358" y="1513"/>
                      <a:pt x="8346" y="1798"/>
                      <a:pt x="8239" y="2060"/>
                    </a:cubicBezTo>
                    <a:cubicBezTo>
                      <a:pt x="7918" y="1870"/>
                      <a:pt x="7739" y="1489"/>
                      <a:pt x="7739" y="1465"/>
                    </a:cubicBezTo>
                    <a:cubicBezTo>
                      <a:pt x="7713" y="1413"/>
                      <a:pt x="7651" y="1374"/>
                      <a:pt x="7591" y="1374"/>
                    </a:cubicBezTo>
                    <a:cubicBezTo>
                      <a:pt x="7568" y="1374"/>
                      <a:pt x="7545" y="1380"/>
                      <a:pt x="7525" y="1393"/>
                    </a:cubicBezTo>
                    <a:cubicBezTo>
                      <a:pt x="7453" y="1417"/>
                      <a:pt x="7406" y="1524"/>
                      <a:pt x="7453" y="1596"/>
                    </a:cubicBezTo>
                    <a:cubicBezTo>
                      <a:pt x="7465" y="1620"/>
                      <a:pt x="7692" y="2096"/>
                      <a:pt x="8108" y="2346"/>
                    </a:cubicBezTo>
                    <a:cubicBezTo>
                      <a:pt x="8001" y="2525"/>
                      <a:pt x="7858" y="2715"/>
                      <a:pt x="7703" y="2929"/>
                    </a:cubicBezTo>
                    <a:lnTo>
                      <a:pt x="7656" y="2989"/>
                    </a:lnTo>
                    <a:cubicBezTo>
                      <a:pt x="6703" y="3477"/>
                      <a:pt x="6263" y="3918"/>
                      <a:pt x="6191" y="3977"/>
                    </a:cubicBezTo>
                    <a:cubicBezTo>
                      <a:pt x="5965" y="3941"/>
                      <a:pt x="5727" y="3918"/>
                      <a:pt x="5453" y="3918"/>
                    </a:cubicBezTo>
                    <a:cubicBezTo>
                      <a:pt x="5191" y="3918"/>
                      <a:pt x="4953" y="3941"/>
                      <a:pt x="4727" y="3977"/>
                    </a:cubicBezTo>
                    <a:cubicBezTo>
                      <a:pt x="4667" y="3906"/>
                      <a:pt x="4203" y="3477"/>
                      <a:pt x="3251" y="2989"/>
                    </a:cubicBezTo>
                    <a:lnTo>
                      <a:pt x="3215" y="2929"/>
                    </a:lnTo>
                    <a:cubicBezTo>
                      <a:pt x="3048" y="2715"/>
                      <a:pt x="2917" y="2536"/>
                      <a:pt x="2810" y="2346"/>
                    </a:cubicBezTo>
                    <a:cubicBezTo>
                      <a:pt x="2834" y="2334"/>
                      <a:pt x="2870" y="2310"/>
                      <a:pt x="2893" y="2286"/>
                    </a:cubicBezTo>
                    <a:cubicBezTo>
                      <a:pt x="2977" y="2239"/>
                      <a:pt x="2989" y="2132"/>
                      <a:pt x="2941" y="2060"/>
                    </a:cubicBezTo>
                    <a:cubicBezTo>
                      <a:pt x="2910" y="2014"/>
                      <a:pt x="2860" y="1993"/>
                      <a:pt x="2806" y="1993"/>
                    </a:cubicBezTo>
                    <a:cubicBezTo>
                      <a:pt x="2776" y="1993"/>
                      <a:pt x="2745" y="2000"/>
                      <a:pt x="2715" y="2013"/>
                    </a:cubicBezTo>
                    <a:cubicBezTo>
                      <a:pt x="2703" y="2036"/>
                      <a:pt x="2691" y="2036"/>
                      <a:pt x="2679" y="2048"/>
                    </a:cubicBezTo>
                    <a:cubicBezTo>
                      <a:pt x="2572" y="1774"/>
                      <a:pt x="2536" y="1501"/>
                      <a:pt x="2655" y="1143"/>
                    </a:cubicBezTo>
                    <a:cubicBezTo>
                      <a:pt x="2691" y="1048"/>
                      <a:pt x="2643" y="965"/>
                      <a:pt x="2560" y="941"/>
                    </a:cubicBezTo>
                    <a:cubicBezTo>
                      <a:pt x="2543" y="937"/>
                      <a:pt x="2527" y="935"/>
                      <a:pt x="2512" y="935"/>
                    </a:cubicBezTo>
                    <a:cubicBezTo>
                      <a:pt x="2437" y="935"/>
                      <a:pt x="2377" y="979"/>
                      <a:pt x="2358" y="1048"/>
                    </a:cubicBezTo>
                    <a:cubicBezTo>
                      <a:pt x="2155" y="1739"/>
                      <a:pt x="2346" y="2191"/>
                      <a:pt x="2679" y="2667"/>
                    </a:cubicBezTo>
                    <a:cubicBezTo>
                      <a:pt x="2453" y="2584"/>
                      <a:pt x="2215" y="2477"/>
                      <a:pt x="1965" y="2394"/>
                    </a:cubicBezTo>
                    <a:cubicBezTo>
                      <a:pt x="1738" y="2310"/>
                      <a:pt x="1548" y="2215"/>
                      <a:pt x="1369" y="2108"/>
                    </a:cubicBezTo>
                    <a:cubicBezTo>
                      <a:pt x="1727" y="1560"/>
                      <a:pt x="1727" y="215"/>
                      <a:pt x="1727" y="155"/>
                    </a:cubicBezTo>
                    <a:cubicBezTo>
                      <a:pt x="1727" y="72"/>
                      <a:pt x="1643" y="0"/>
                      <a:pt x="156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grpSp>
        <p:nvGrpSpPr>
          <p:cNvPr id="178" name="Google Shape;12019;p81">
            <a:extLst>
              <a:ext uri="{FF2B5EF4-FFF2-40B4-BE49-F238E27FC236}">
                <a16:creationId xmlns:a16="http://schemas.microsoft.com/office/drawing/2014/main" id="{3B3FE77E-7E5A-3F92-FA83-5B747CB7D1EC}"/>
              </a:ext>
            </a:extLst>
          </p:cNvPr>
          <p:cNvGrpSpPr/>
          <p:nvPr/>
        </p:nvGrpSpPr>
        <p:grpSpPr>
          <a:xfrm>
            <a:off x="13735008" y="3157556"/>
            <a:ext cx="697280" cy="686592"/>
            <a:chOff x="6895373" y="1502578"/>
            <a:chExt cx="348640" cy="343296"/>
          </a:xfrm>
          <a:solidFill>
            <a:srgbClr val="00B050"/>
          </a:solidFill>
        </p:grpSpPr>
        <p:sp>
          <p:nvSpPr>
            <p:cNvPr id="179" name="Google Shape;12020;p81">
              <a:extLst>
                <a:ext uri="{FF2B5EF4-FFF2-40B4-BE49-F238E27FC236}">
                  <a16:creationId xmlns:a16="http://schemas.microsoft.com/office/drawing/2014/main" id="{18DFE540-C612-433A-32F5-4DD740FC48CA}"/>
                </a:ext>
              </a:extLst>
            </p:cNvPr>
            <p:cNvSpPr/>
            <p:nvPr/>
          </p:nvSpPr>
          <p:spPr>
            <a:xfrm>
              <a:off x="6895373" y="1502578"/>
              <a:ext cx="348640" cy="343296"/>
            </a:xfrm>
            <a:custGeom>
              <a:avLst/>
              <a:gdLst/>
              <a:ahLst/>
              <a:cxnLst/>
              <a:rect l="l" t="t" r="r" b="b"/>
              <a:pathLst>
                <a:path w="10895" h="10728" extrusionOk="0">
                  <a:moveTo>
                    <a:pt x="1263" y="321"/>
                  </a:moveTo>
                  <a:cubicBezTo>
                    <a:pt x="1799" y="536"/>
                    <a:pt x="2834" y="1036"/>
                    <a:pt x="3823" y="2179"/>
                  </a:cubicBezTo>
                  <a:cubicBezTo>
                    <a:pt x="3596" y="2262"/>
                    <a:pt x="3370" y="2345"/>
                    <a:pt x="3168" y="2465"/>
                  </a:cubicBezTo>
                  <a:cubicBezTo>
                    <a:pt x="2334" y="1214"/>
                    <a:pt x="1501" y="548"/>
                    <a:pt x="1215" y="321"/>
                  </a:cubicBezTo>
                  <a:close/>
                  <a:moveTo>
                    <a:pt x="9681" y="310"/>
                  </a:moveTo>
                  <a:lnTo>
                    <a:pt x="9681" y="310"/>
                  </a:lnTo>
                  <a:cubicBezTo>
                    <a:pt x="9585" y="381"/>
                    <a:pt x="9419" y="512"/>
                    <a:pt x="9228" y="691"/>
                  </a:cubicBezTo>
                  <a:cubicBezTo>
                    <a:pt x="9169" y="750"/>
                    <a:pt x="9145" y="857"/>
                    <a:pt x="9204" y="917"/>
                  </a:cubicBezTo>
                  <a:cubicBezTo>
                    <a:pt x="9240" y="952"/>
                    <a:pt x="9288" y="964"/>
                    <a:pt x="9323" y="964"/>
                  </a:cubicBezTo>
                  <a:cubicBezTo>
                    <a:pt x="9371" y="964"/>
                    <a:pt x="9407" y="952"/>
                    <a:pt x="9431" y="917"/>
                  </a:cubicBezTo>
                  <a:cubicBezTo>
                    <a:pt x="9621" y="738"/>
                    <a:pt x="9788" y="619"/>
                    <a:pt x="9883" y="548"/>
                  </a:cubicBezTo>
                  <a:lnTo>
                    <a:pt x="9883" y="548"/>
                  </a:lnTo>
                  <a:cubicBezTo>
                    <a:pt x="9800" y="2036"/>
                    <a:pt x="9442" y="3238"/>
                    <a:pt x="9288" y="3667"/>
                  </a:cubicBezTo>
                  <a:cubicBezTo>
                    <a:pt x="9145" y="3524"/>
                    <a:pt x="9014" y="3393"/>
                    <a:pt x="8883" y="3250"/>
                  </a:cubicBezTo>
                  <a:cubicBezTo>
                    <a:pt x="8609" y="3000"/>
                    <a:pt x="8311" y="2774"/>
                    <a:pt x="8002" y="2596"/>
                  </a:cubicBezTo>
                  <a:cubicBezTo>
                    <a:pt x="8288" y="2179"/>
                    <a:pt x="8597" y="1798"/>
                    <a:pt x="8907" y="1441"/>
                  </a:cubicBezTo>
                  <a:cubicBezTo>
                    <a:pt x="8966" y="1381"/>
                    <a:pt x="8966" y="1274"/>
                    <a:pt x="8895" y="1214"/>
                  </a:cubicBezTo>
                  <a:cubicBezTo>
                    <a:pt x="8866" y="1186"/>
                    <a:pt x="8827" y="1171"/>
                    <a:pt x="8787" y="1171"/>
                  </a:cubicBezTo>
                  <a:cubicBezTo>
                    <a:pt x="8744" y="1171"/>
                    <a:pt x="8700" y="1189"/>
                    <a:pt x="8669" y="1226"/>
                  </a:cubicBezTo>
                  <a:cubicBezTo>
                    <a:pt x="8335" y="1607"/>
                    <a:pt x="8002" y="2024"/>
                    <a:pt x="7716" y="2453"/>
                  </a:cubicBezTo>
                  <a:cubicBezTo>
                    <a:pt x="7514" y="2345"/>
                    <a:pt x="7287" y="2238"/>
                    <a:pt x="7061" y="2167"/>
                  </a:cubicBezTo>
                  <a:cubicBezTo>
                    <a:pt x="8061" y="1048"/>
                    <a:pt x="9085" y="536"/>
                    <a:pt x="9645" y="321"/>
                  </a:cubicBezTo>
                  <a:cubicBezTo>
                    <a:pt x="9657" y="321"/>
                    <a:pt x="9669" y="310"/>
                    <a:pt x="9681" y="310"/>
                  </a:cubicBezTo>
                  <a:close/>
                  <a:moveTo>
                    <a:pt x="1025" y="571"/>
                  </a:moveTo>
                  <a:cubicBezTo>
                    <a:pt x="1287" y="774"/>
                    <a:pt x="2084" y="1429"/>
                    <a:pt x="2894" y="2631"/>
                  </a:cubicBezTo>
                  <a:cubicBezTo>
                    <a:pt x="2584" y="2810"/>
                    <a:pt x="2299" y="3036"/>
                    <a:pt x="2013" y="3286"/>
                  </a:cubicBezTo>
                  <a:cubicBezTo>
                    <a:pt x="1870" y="3417"/>
                    <a:pt x="1739" y="3548"/>
                    <a:pt x="1620" y="3703"/>
                  </a:cubicBezTo>
                  <a:cubicBezTo>
                    <a:pt x="1453" y="3250"/>
                    <a:pt x="1096" y="2060"/>
                    <a:pt x="1025" y="571"/>
                  </a:cubicBezTo>
                  <a:close/>
                  <a:moveTo>
                    <a:pt x="3291" y="4769"/>
                  </a:moveTo>
                  <a:cubicBezTo>
                    <a:pt x="3574" y="4769"/>
                    <a:pt x="3813" y="4862"/>
                    <a:pt x="4013" y="5024"/>
                  </a:cubicBezTo>
                  <a:cubicBezTo>
                    <a:pt x="4287" y="5251"/>
                    <a:pt x="4430" y="5608"/>
                    <a:pt x="4430" y="5989"/>
                  </a:cubicBezTo>
                  <a:cubicBezTo>
                    <a:pt x="4430" y="6465"/>
                    <a:pt x="4227" y="6989"/>
                    <a:pt x="4013" y="7477"/>
                  </a:cubicBezTo>
                  <a:cubicBezTo>
                    <a:pt x="3811" y="8001"/>
                    <a:pt x="3585" y="8525"/>
                    <a:pt x="3585" y="9061"/>
                  </a:cubicBezTo>
                  <a:lnTo>
                    <a:pt x="3585" y="9108"/>
                  </a:lnTo>
                  <a:cubicBezTo>
                    <a:pt x="2715" y="8668"/>
                    <a:pt x="1668" y="8334"/>
                    <a:pt x="1275" y="8191"/>
                  </a:cubicBezTo>
                  <a:lnTo>
                    <a:pt x="1430" y="7560"/>
                  </a:lnTo>
                  <a:cubicBezTo>
                    <a:pt x="1441" y="7477"/>
                    <a:pt x="1406" y="7406"/>
                    <a:pt x="1334" y="7382"/>
                  </a:cubicBezTo>
                  <a:cubicBezTo>
                    <a:pt x="1227" y="7334"/>
                    <a:pt x="715" y="7168"/>
                    <a:pt x="394" y="7084"/>
                  </a:cubicBezTo>
                  <a:cubicBezTo>
                    <a:pt x="953" y="6096"/>
                    <a:pt x="1846" y="4965"/>
                    <a:pt x="3073" y="4786"/>
                  </a:cubicBezTo>
                  <a:cubicBezTo>
                    <a:pt x="3148" y="4774"/>
                    <a:pt x="3221" y="4769"/>
                    <a:pt x="3291" y="4769"/>
                  </a:cubicBezTo>
                  <a:close/>
                  <a:moveTo>
                    <a:pt x="7599" y="4760"/>
                  </a:moveTo>
                  <a:cubicBezTo>
                    <a:pt x="7668" y="4760"/>
                    <a:pt x="7739" y="4765"/>
                    <a:pt x="7811" y="4774"/>
                  </a:cubicBezTo>
                  <a:cubicBezTo>
                    <a:pt x="9050" y="4953"/>
                    <a:pt x="9942" y="6084"/>
                    <a:pt x="10490" y="7060"/>
                  </a:cubicBezTo>
                  <a:cubicBezTo>
                    <a:pt x="10181" y="7168"/>
                    <a:pt x="9645" y="7334"/>
                    <a:pt x="9550" y="7382"/>
                  </a:cubicBezTo>
                  <a:cubicBezTo>
                    <a:pt x="9478" y="7406"/>
                    <a:pt x="9442" y="7477"/>
                    <a:pt x="9466" y="7560"/>
                  </a:cubicBezTo>
                  <a:lnTo>
                    <a:pt x="9609" y="8191"/>
                  </a:lnTo>
                  <a:cubicBezTo>
                    <a:pt x="9228" y="8311"/>
                    <a:pt x="8168" y="8668"/>
                    <a:pt x="7299" y="9108"/>
                  </a:cubicBezTo>
                  <a:lnTo>
                    <a:pt x="7299" y="9049"/>
                  </a:lnTo>
                  <a:cubicBezTo>
                    <a:pt x="7299" y="8525"/>
                    <a:pt x="7085" y="7989"/>
                    <a:pt x="6871" y="7465"/>
                  </a:cubicBezTo>
                  <a:cubicBezTo>
                    <a:pt x="6668" y="6977"/>
                    <a:pt x="6454" y="6453"/>
                    <a:pt x="6454" y="5977"/>
                  </a:cubicBezTo>
                  <a:cubicBezTo>
                    <a:pt x="6454" y="5596"/>
                    <a:pt x="6609" y="5239"/>
                    <a:pt x="6871" y="5012"/>
                  </a:cubicBezTo>
                  <a:cubicBezTo>
                    <a:pt x="7062" y="4840"/>
                    <a:pt x="7315" y="4760"/>
                    <a:pt x="7599" y="4760"/>
                  </a:cubicBezTo>
                  <a:close/>
                  <a:moveTo>
                    <a:pt x="5430" y="8358"/>
                  </a:moveTo>
                  <a:cubicBezTo>
                    <a:pt x="5799" y="8358"/>
                    <a:pt x="6132" y="8549"/>
                    <a:pt x="6132" y="8763"/>
                  </a:cubicBezTo>
                  <a:cubicBezTo>
                    <a:pt x="6132" y="8953"/>
                    <a:pt x="5835" y="9084"/>
                    <a:pt x="5609" y="9192"/>
                  </a:cubicBezTo>
                  <a:lnTo>
                    <a:pt x="5597" y="9192"/>
                  </a:lnTo>
                  <a:cubicBezTo>
                    <a:pt x="5549" y="9215"/>
                    <a:pt x="5493" y="9227"/>
                    <a:pt x="5434" y="9227"/>
                  </a:cubicBezTo>
                  <a:cubicBezTo>
                    <a:pt x="5376" y="9227"/>
                    <a:pt x="5317" y="9215"/>
                    <a:pt x="5263" y="9192"/>
                  </a:cubicBezTo>
                  <a:cubicBezTo>
                    <a:pt x="5037" y="9084"/>
                    <a:pt x="4728" y="8953"/>
                    <a:pt x="4728" y="8763"/>
                  </a:cubicBezTo>
                  <a:cubicBezTo>
                    <a:pt x="4728" y="8549"/>
                    <a:pt x="5061" y="8358"/>
                    <a:pt x="5430" y="8358"/>
                  </a:cubicBezTo>
                  <a:close/>
                  <a:moveTo>
                    <a:pt x="5430" y="2226"/>
                  </a:moveTo>
                  <a:cubicBezTo>
                    <a:pt x="6633" y="2226"/>
                    <a:pt x="7752" y="2667"/>
                    <a:pt x="8645" y="3500"/>
                  </a:cubicBezTo>
                  <a:cubicBezTo>
                    <a:pt x="9371" y="4179"/>
                    <a:pt x="9919" y="5096"/>
                    <a:pt x="10276" y="6179"/>
                  </a:cubicBezTo>
                  <a:cubicBezTo>
                    <a:pt x="9966" y="5751"/>
                    <a:pt x="9645" y="5393"/>
                    <a:pt x="9300" y="5132"/>
                  </a:cubicBezTo>
                  <a:cubicBezTo>
                    <a:pt x="8835" y="4751"/>
                    <a:pt x="8347" y="4536"/>
                    <a:pt x="7823" y="4453"/>
                  </a:cubicBezTo>
                  <a:cubicBezTo>
                    <a:pt x="7735" y="4439"/>
                    <a:pt x="7648" y="4433"/>
                    <a:pt x="7563" y="4433"/>
                  </a:cubicBezTo>
                  <a:cubicBezTo>
                    <a:pt x="7204" y="4433"/>
                    <a:pt x="6883" y="4553"/>
                    <a:pt x="6633" y="4774"/>
                  </a:cubicBezTo>
                  <a:cubicBezTo>
                    <a:pt x="6299" y="5048"/>
                    <a:pt x="6109" y="5501"/>
                    <a:pt x="6109" y="5977"/>
                  </a:cubicBezTo>
                  <a:cubicBezTo>
                    <a:pt x="6109" y="6525"/>
                    <a:pt x="6335" y="7060"/>
                    <a:pt x="6561" y="7584"/>
                  </a:cubicBezTo>
                  <a:cubicBezTo>
                    <a:pt x="6764" y="8084"/>
                    <a:pt x="6978" y="8572"/>
                    <a:pt x="6978" y="9049"/>
                  </a:cubicBezTo>
                  <a:cubicBezTo>
                    <a:pt x="6990" y="9239"/>
                    <a:pt x="6859" y="9501"/>
                    <a:pt x="6585" y="9680"/>
                  </a:cubicBezTo>
                  <a:cubicBezTo>
                    <a:pt x="6424" y="9783"/>
                    <a:pt x="6258" y="9823"/>
                    <a:pt x="6097" y="9823"/>
                  </a:cubicBezTo>
                  <a:cubicBezTo>
                    <a:pt x="5924" y="9823"/>
                    <a:pt x="5757" y="9777"/>
                    <a:pt x="5609" y="9715"/>
                  </a:cubicBezTo>
                  <a:lnTo>
                    <a:pt x="5609" y="9513"/>
                  </a:lnTo>
                  <a:lnTo>
                    <a:pt x="5740" y="9477"/>
                  </a:lnTo>
                  <a:lnTo>
                    <a:pt x="5751" y="9477"/>
                  </a:lnTo>
                  <a:cubicBezTo>
                    <a:pt x="6037" y="9358"/>
                    <a:pt x="6454" y="9156"/>
                    <a:pt x="6454" y="8763"/>
                  </a:cubicBezTo>
                  <a:cubicBezTo>
                    <a:pt x="6454" y="8358"/>
                    <a:pt x="6013" y="8025"/>
                    <a:pt x="5430" y="8025"/>
                  </a:cubicBezTo>
                  <a:cubicBezTo>
                    <a:pt x="4859" y="8025"/>
                    <a:pt x="4406" y="8346"/>
                    <a:pt x="4406" y="8763"/>
                  </a:cubicBezTo>
                  <a:cubicBezTo>
                    <a:pt x="4406" y="9156"/>
                    <a:pt x="4835" y="9358"/>
                    <a:pt x="5097" y="9477"/>
                  </a:cubicBezTo>
                  <a:lnTo>
                    <a:pt x="5120" y="9477"/>
                  </a:lnTo>
                  <a:cubicBezTo>
                    <a:pt x="5156" y="9489"/>
                    <a:pt x="5216" y="9513"/>
                    <a:pt x="5263" y="9513"/>
                  </a:cubicBezTo>
                  <a:lnTo>
                    <a:pt x="5263" y="9715"/>
                  </a:lnTo>
                  <a:cubicBezTo>
                    <a:pt x="5128" y="9777"/>
                    <a:pt x="4960" y="9823"/>
                    <a:pt x="4784" y="9823"/>
                  </a:cubicBezTo>
                  <a:cubicBezTo>
                    <a:pt x="4620" y="9823"/>
                    <a:pt x="4448" y="9783"/>
                    <a:pt x="4287" y="9680"/>
                  </a:cubicBezTo>
                  <a:cubicBezTo>
                    <a:pt x="4001" y="9501"/>
                    <a:pt x="3882" y="9239"/>
                    <a:pt x="3882" y="9049"/>
                  </a:cubicBezTo>
                  <a:cubicBezTo>
                    <a:pt x="3882" y="8584"/>
                    <a:pt x="4073" y="8096"/>
                    <a:pt x="4299" y="7584"/>
                  </a:cubicBezTo>
                  <a:cubicBezTo>
                    <a:pt x="4525" y="7060"/>
                    <a:pt x="4739" y="6525"/>
                    <a:pt x="4739" y="5977"/>
                  </a:cubicBezTo>
                  <a:cubicBezTo>
                    <a:pt x="4739" y="5501"/>
                    <a:pt x="4549" y="5048"/>
                    <a:pt x="4227" y="4774"/>
                  </a:cubicBezTo>
                  <a:cubicBezTo>
                    <a:pt x="3963" y="4549"/>
                    <a:pt x="3635" y="4437"/>
                    <a:pt x="3275" y="4437"/>
                  </a:cubicBezTo>
                  <a:cubicBezTo>
                    <a:pt x="3197" y="4437"/>
                    <a:pt x="3118" y="4442"/>
                    <a:pt x="3037" y="4453"/>
                  </a:cubicBezTo>
                  <a:cubicBezTo>
                    <a:pt x="2525" y="4536"/>
                    <a:pt x="2025" y="4751"/>
                    <a:pt x="1560" y="5132"/>
                  </a:cubicBezTo>
                  <a:cubicBezTo>
                    <a:pt x="1215" y="5393"/>
                    <a:pt x="894" y="5751"/>
                    <a:pt x="572" y="6179"/>
                  </a:cubicBezTo>
                  <a:cubicBezTo>
                    <a:pt x="929" y="5096"/>
                    <a:pt x="1489" y="4179"/>
                    <a:pt x="2215" y="3500"/>
                  </a:cubicBezTo>
                  <a:cubicBezTo>
                    <a:pt x="3108" y="2667"/>
                    <a:pt x="4227" y="2226"/>
                    <a:pt x="5430" y="2226"/>
                  </a:cubicBezTo>
                  <a:close/>
                  <a:moveTo>
                    <a:pt x="5454" y="10001"/>
                  </a:moveTo>
                  <a:cubicBezTo>
                    <a:pt x="5692" y="10096"/>
                    <a:pt x="5918" y="10144"/>
                    <a:pt x="6097" y="10144"/>
                  </a:cubicBezTo>
                  <a:cubicBezTo>
                    <a:pt x="6156" y="10144"/>
                    <a:pt x="6216" y="10144"/>
                    <a:pt x="6275" y="10132"/>
                  </a:cubicBezTo>
                  <a:lnTo>
                    <a:pt x="6275" y="10132"/>
                  </a:lnTo>
                  <a:cubicBezTo>
                    <a:pt x="6228" y="10180"/>
                    <a:pt x="6168" y="10239"/>
                    <a:pt x="6097" y="10275"/>
                  </a:cubicBezTo>
                  <a:cubicBezTo>
                    <a:pt x="5930" y="10370"/>
                    <a:pt x="5692" y="10430"/>
                    <a:pt x="5454" y="10430"/>
                  </a:cubicBezTo>
                  <a:cubicBezTo>
                    <a:pt x="5216" y="10430"/>
                    <a:pt x="4978" y="10370"/>
                    <a:pt x="4823" y="10275"/>
                  </a:cubicBezTo>
                  <a:cubicBezTo>
                    <a:pt x="4739" y="10239"/>
                    <a:pt x="4680" y="10192"/>
                    <a:pt x="4644" y="10132"/>
                  </a:cubicBezTo>
                  <a:lnTo>
                    <a:pt x="4644" y="10132"/>
                  </a:lnTo>
                  <a:cubicBezTo>
                    <a:pt x="4704" y="10144"/>
                    <a:pt x="4763" y="10144"/>
                    <a:pt x="4823" y="10144"/>
                  </a:cubicBezTo>
                  <a:cubicBezTo>
                    <a:pt x="5013" y="10144"/>
                    <a:pt x="5216" y="10096"/>
                    <a:pt x="5454" y="10001"/>
                  </a:cubicBezTo>
                  <a:close/>
                  <a:moveTo>
                    <a:pt x="1184" y="0"/>
                  </a:moveTo>
                  <a:cubicBezTo>
                    <a:pt x="1083" y="0"/>
                    <a:pt x="985" y="30"/>
                    <a:pt x="906" y="95"/>
                  </a:cubicBezTo>
                  <a:cubicBezTo>
                    <a:pt x="775" y="202"/>
                    <a:pt x="691" y="345"/>
                    <a:pt x="691" y="512"/>
                  </a:cubicBezTo>
                  <a:cubicBezTo>
                    <a:pt x="787" y="2417"/>
                    <a:pt x="1310" y="3822"/>
                    <a:pt x="1370" y="3977"/>
                  </a:cubicBezTo>
                  <a:cubicBezTo>
                    <a:pt x="727" y="4834"/>
                    <a:pt x="251" y="5905"/>
                    <a:pt x="13" y="7132"/>
                  </a:cubicBezTo>
                  <a:cubicBezTo>
                    <a:pt x="1" y="7215"/>
                    <a:pt x="36" y="7298"/>
                    <a:pt x="132" y="7310"/>
                  </a:cubicBezTo>
                  <a:cubicBezTo>
                    <a:pt x="501" y="7418"/>
                    <a:pt x="894" y="7537"/>
                    <a:pt x="1096" y="7596"/>
                  </a:cubicBezTo>
                  <a:lnTo>
                    <a:pt x="953" y="8251"/>
                  </a:lnTo>
                  <a:cubicBezTo>
                    <a:pt x="929" y="8322"/>
                    <a:pt x="977" y="8418"/>
                    <a:pt x="1049" y="8441"/>
                  </a:cubicBezTo>
                  <a:cubicBezTo>
                    <a:pt x="1072" y="8441"/>
                    <a:pt x="2703" y="8953"/>
                    <a:pt x="3727" y="9513"/>
                  </a:cubicBezTo>
                  <a:cubicBezTo>
                    <a:pt x="3835" y="9680"/>
                    <a:pt x="3966" y="9834"/>
                    <a:pt x="4144" y="9930"/>
                  </a:cubicBezTo>
                  <a:cubicBezTo>
                    <a:pt x="4180" y="9965"/>
                    <a:pt x="4227" y="9977"/>
                    <a:pt x="4287" y="10013"/>
                  </a:cubicBezTo>
                  <a:cubicBezTo>
                    <a:pt x="4299" y="10406"/>
                    <a:pt x="4799" y="10727"/>
                    <a:pt x="5454" y="10727"/>
                  </a:cubicBezTo>
                  <a:cubicBezTo>
                    <a:pt x="6109" y="10727"/>
                    <a:pt x="6621" y="10406"/>
                    <a:pt x="6633" y="10013"/>
                  </a:cubicBezTo>
                  <a:cubicBezTo>
                    <a:pt x="6680" y="9977"/>
                    <a:pt x="6728" y="9965"/>
                    <a:pt x="6764" y="9930"/>
                  </a:cubicBezTo>
                  <a:cubicBezTo>
                    <a:pt x="6942" y="9834"/>
                    <a:pt x="7085" y="9680"/>
                    <a:pt x="7180" y="9513"/>
                  </a:cubicBezTo>
                  <a:cubicBezTo>
                    <a:pt x="8228" y="8953"/>
                    <a:pt x="9847" y="8441"/>
                    <a:pt x="9859" y="8441"/>
                  </a:cubicBezTo>
                  <a:cubicBezTo>
                    <a:pt x="9942" y="8418"/>
                    <a:pt x="10002" y="8346"/>
                    <a:pt x="9966" y="8251"/>
                  </a:cubicBezTo>
                  <a:lnTo>
                    <a:pt x="9823" y="7596"/>
                  </a:lnTo>
                  <a:cubicBezTo>
                    <a:pt x="10014" y="7537"/>
                    <a:pt x="10419" y="7418"/>
                    <a:pt x="10788" y="7310"/>
                  </a:cubicBezTo>
                  <a:cubicBezTo>
                    <a:pt x="10847" y="7298"/>
                    <a:pt x="10895" y="7227"/>
                    <a:pt x="10871" y="7132"/>
                  </a:cubicBezTo>
                  <a:cubicBezTo>
                    <a:pt x="10633" y="5905"/>
                    <a:pt x="10181" y="4834"/>
                    <a:pt x="9526" y="3989"/>
                  </a:cubicBezTo>
                  <a:cubicBezTo>
                    <a:pt x="9585" y="3822"/>
                    <a:pt x="10121" y="2405"/>
                    <a:pt x="10193" y="512"/>
                  </a:cubicBezTo>
                  <a:cubicBezTo>
                    <a:pt x="10193" y="357"/>
                    <a:pt x="10121" y="190"/>
                    <a:pt x="9978" y="95"/>
                  </a:cubicBezTo>
                  <a:cubicBezTo>
                    <a:pt x="9898" y="30"/>
                    <a:pt x="9801" y="0"/>
                    <a:pt x="9699" y="0"/>
                  </a:cubicBezTo>
                  <a:cubicBezTo>
                    <a:pt x="9634" y="0"/>
                    <a:pt x="9567" y="12"/>
                    <a:pt x="9502" y="36"/>
                  </a:cubicBezTo>
                  <a:cubicBezTo>
                    <a:pt x="8930" y="262"/>
                    <a:pt x="7799" y="821"/>
                    <a:pt x="6740" y="2095"/>
                  </a:cubicBezTo>
                  <a:cubicBezTo>
                    <a:pt x="6323" y="1988"/>
                    <a:pt x="5894" y="1929"/>
                    <a:pt x="5442" y="1929"/>
                  </a:cubicBezTo>
                  <a:cubicBezTo>
                    <a:pt x="5001" y="1929"/>
                    <a:pt x="4561" y="1988"/>
                    <a:pt x="4144" y="2095"/>
                  </a:cubicBezTo>
                  <a:cubicBezTo>
                    <a:pt x="3096" y="821"/>
                    <a:pt x="1965" y="262"/>
                    <a:pt x="1382" y="36"/>
                  </a:cubicBezTo>
                  <a:cubicBezTo>
                    <a:pt x="1317" y="12"/>
                    <a:pt x="1250" y="0"/>
                    <a:pt x="118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0" name="Google Shape;12021;p81">
              <a:extLst>
                <a:ext uri="{FF2B5EF4-FFF2-40B4-BE49-F238E27FC236}">
                  <a16:creationId xmlns:a16="http://schemas.microsoft.com/office/drawing/2014/main" id="{26E854DB-652C-F0D3-27C0-40E8EFE36185}"/>
                </a:ext>
              </a:extLst>
            </p:cNvPr>
            <p:cNvSpPr/>
            <p:nvPr/>
          </p:nvSpPr>
          <p:spPr>
            <a:xfrm>
              <a:off x="6977677" y="1667154"/>
              <a:ext cx="48416" cy="59456"/>
            </a:xfrm>
            <a:custGeom>
              <a:avLst/>
              <a:gdLst/>
              <a:ahLst/>
              <a:cxnLst/>
              <a:rect l="l" t="t" r="r" b="b"/>
              <a:pathLst>
                <a:path w="1513" h="1858" extrusionOk="0">
                  <a:moveTo>
                    <a:pt x="751" y="0"/>
                  </a:moveTo>
                  <a:cubicBezTo>
                    <a:pt x="334" y="0"/>
                    <a:pt x="1" y="346"/>
                    <a:pt x="1" y="762"/>
                  </a:cubicBezTo>
                  <a:lnTo>
                    <a:pt x="1" y="1096"/>
                  </a:lnTo>
                  <a:cubicBezTo>
                    <a:pt x="1" y="1524"/>
                    <a:pt x="334" y="1858"/>
                    <a:pt x="751" y="1858"/>
                  </a:cubicBezTo>
                  <a:cubicBezTo>
                    <a:pt x="1167" y="1858"/>
                    <a:pt x="1513" y="1524"/>
                    <a:pt x="1513" y="1096"/>
                  </a:cubicBezTo>
                  <a:lnTo>
                    <a:pt x="1513" y="762"/>
                  </a:lnTo>
                  <a:cubicBezTo>
                    <a:pt x="1501" y="643"/>
                    <a:pt x="1489" y="536"/>
                    <a:pt x="1429" y="429"/>
                  </a:cubicBezTo>
                  <a:cubicBezTo>
                    <a:pt x="1395" y="378"/>
                    <a:pt x="1342" y="338"/>
                    <a:pt x="1284" y="338"/>
                  </a:cubicBezTo>
                  <a:cubicBezTo>
                    <a:pt x="1261" y="338"/>
                    <a:pt x="1238" y="344"/>
                    <a:pt x="1215" y="358"/>
                  </a:cubicBezTo>
                  <a:cubicBezTo>
                    <a:pt x="1144" y="405"/>
                    <a:pt x="1096" y="489"/>
                    <a:pt x="1144" y="560"/>
                  </a:cubicBezTo>
                  <a:cubicBezTo>
                    <a:pt x="1179" y="620"/>
                    <a:pt x="1191" y="679"/>
                    <a:pt x="1191" y="762"/>
                  </a:cubicBezTo>
                  <a:lnTo>
                    <a:pt x="1191" y="1096"/>
                  </a:lnTo>
                  <a:cubicBezTo>
                    <a:pt x="1191" y="1346"/>
                    <a:pt x="1001" y="1536"/>
                    <a:pt x="751" y="1536"/>
                  </a:cubicBezTo>
                  <a:cubicBezTo>
                    <a:pt x="524" y="1536"/>
                    <a:pt x="322" y="1334"/>
                    <a:pt x="322" y="1096"/>
                  </a:cubicBezTo>
                  <a:lnTo>
                    <a:pt x="322" y="762"/>
                  </a:lnTo>
                  <a:cubicBezTo>
                    <a:pt x="322" y="524"/>
                    <a:pt x="512" y="334"/>
                    <a:pt x="751" y="334"/>
                  </a:cubicBezTo>
                  <a:cubicBezTo>
                    <a:pt x="846" y="334"/>
                    <a:pt x="917" y="250"/>
                    <a:pt x="917" y="167"/>
                  </a:cubicBezTo>
                  <a:cubicBezTo>
                    <a:pt x="917" y="72"/>
                    <a:pt x="846" y="0"/>
                    <a:pt x="75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1" name="Google Shape;12022;p81">
              <a:extLst>
                <a:ext uri="{FF2B5EF4-FFF2-40B4-BE49-F238E27FC236}">
                  <a16:creationId xmlns:a16="http://schemas.microsoft.com/office/drawing/2014/main" id="{F180C874-B2C1-C43E-A975-08A88E8AAD7E}"/>
                </a:ext>
              </a:extLst>
            </p:cNvPr>
            <p:cNvSpPr/>
            <p:nvPr/>
          </p:nvSpPr>
          <p:spPr>
            <a:xfrm>
              <a:off x="7113709" y="1667154"/>
              <a:ext cx="48800" cy="59456"/>
            </a:xfrm>
            <a:custGeom>
              <a:avLst/>
              <a:gdLst/>
              <a:ahLst/>
              <a:cxnLst/>
              <a:rect l="l" t="t" r="r" b="b"/>
              <a:pathLst>
                <a:path w="1525" h="1858" extrusionOk="0">
                  <a:moveTo>
                    <a:pt x="762" y="0"/>
                  </a:moveTo>
                  <a:cubicBezTo>
                    <a:pt x="345" y="0"/>
                    <a:pt x="0" y="346"/>
                    <a:pt x="0" y="762"/>
                  </a:cubicBezTo>
                  <a:lnTo>
                    <a:pt x="0" y="1096"/>
                  </a:lnTo>
                  <a:cubicBezTo>
                    <a:pt x="0" y="1524"/>
                    <a:pt x="345" y="1858"/>
                    <a:pt x="762" y="1858"/>
                  </a:cubicBezTo>
                  <a:cubicBezTo>
                    <a:pt x="1179" y="1858"/>
                    <a:pt x="1524" y="1524"/>
                    <a:pt x="1524" y="1096"/>
                  </a:cubicBezTo>
                  <a:lnTo>
                    <a:pt x="1524" y="762"/>
                  </a:lnTo>
                  <a:cubicBezTo>
                    <a:pt x="1512" y="643"/>
                    <a:pt x="1476" y="536"/>
                    <a:pt x="1429" y="429"/>
                  </a:cubicBezTo>
                  <a:cubicBezTo>
                    <a:pt x="1403" y="378"/>
                    <a:pt x="1346" y="338"/>
                    <a:pt x="1290" y="338"/>
                  </a:cubicBezTo>
                  <a:cubicBezTo>
                    <a:pt x="1268" y="338"/>
                    <a:pt x="1246" y="344"/>
                    <a:pt x="1226" y="358"/>
                  </a:cubicBezTo>
                  <a:cubicBezTo>
                    <a:pt x="1143" y="405"/>
                    <a:pt x="1107" y="489"/>
                    <a:pt x="1143" y="560"/>
                  </a:cubicBezTo>
                  <a:cubicBezTo>
                    <a:pt x="1179" y="620"/>
                    <a:pt x="1191" y="679"/>
                    <a:pt x="1191" y="762"/>
                  </a:cubicBezTo>
                  <a:lnTo>
                    <a:pt x="1191" y="1096"/>
                  </a:lnTo>
                  <a:cubicBezTo>
                    <a:pt x="1191" y="1346"/>
                    <a:pt x="1000" y="1536"/>
                    <a:pt x="762" y="1536"/>
                  </a:cubicBezTo>
                  <a:cubicBezTo>
                    <a:pt x="524" y="1536"/>
                    <a:pt x="333" y="1334"/>
                    <a:pt x="333" y="1096"/>
                  </a:cubicBezTo>
                  <a:lnTo>
                    <a:pt x="333" y="762"/>
                  </a:lnTo>
                  <a:cubicBezTo>
                    <a:pt x="333" y="524"/>
                    <a:pt x="524" y="334"/>
                    <a:pt x="762" y="334"/>
                  </a:cubicBezTo>
                  <a:cubicBezTo>
                    <a:pt x="845" y="334"/>
                    <a:pt x="929" y="250"/>
                    <a:pt x="929" y="167"/>
                  </a:cubicBezTo>
                  <a:cubicBezTo>
                    <a:pt x="929" y="72"/>
                    <a:pt x="845" y="0"/>
                    <a:pt x="76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82" name="Google Shape;12023;p81">
            <a:extLst>
              <a:ext uri="{FF2B5EF4-FFF2-40B4-BE49-F238E27FC236}">
                <a16:creationId xmlns:a16="http://schemas.microsoft.com/office/drawing/2014/main" id="{730E367A-F60A-5C89-D64D-F47B9EC87DD4}"/>
              </a:ext>
            </a:extLst>
          </p:cNvPr>
          <p:cNvGrpSpPr/>
          <p:nvPr/>
        </p:nvGrpSpPr>
        <p:grpSpPr>
          <a:xfrm>
            <a:off x="8239456" y="3163316"/>
            <a:ext cx="695808" cy="673984"/>
            <a:chOff x="4147597" y="1505458"/>
            <a:chExt cx="347904" cy="336992"/>
          </a:xfrm>
          <a:solidFill>
            <a:srgbClr val="00B050"/>
          </a:solidFill>
        </p:grpSpPr>
        <p:sp>
          <p:nvSpPr>
            <p:cNvPr id="183" name="Google Shape;12024;p81">
              <a:extLst>
                <a:ext uri="{FF2B5EF4-FFF2-40B4-BE49-F238E27FC236}">
                  <a16:creationId xmlns:a16="http://schemas.microsoft.com/office/drawing/2014/main" id="{C61185AA-9969-51EE-1351-C569A919FA8A}"/>
                </a:ext>
              </a:extLst>
            </p:cNvPr>
            <p:cNvSpPr/>
            <p:nvPr/>
          </p:nvSpPr>
          <p:spPr>
            <a:xfrm>
              <a:off x="4293901" y="1707410"/>
              <a:ext cx="22528" cy="15392"/>
            </a:xfrm>
            <a:custGeom>
              <a:avLst/>
              <a:gdLst/>
              <a:ahLst/>
              <a:cxnLst/>
              <a:rect l="l" t="t" r="r" b="b"/>
              <a:pathLst>
                <a:path w="704" h="481" extrusionOk="0">
                  <a:moveTo>
                    <a:pt x="182" y="1"/>
                  </a:moveTo>
                  <a:cubicBezTo>
                    <a:pt x="124" y="1"/>
                    <a:pt x="65" y="32"/>
                    <a:pt x="49" y="100"/>
                  </a:cubicBezTo>
                  <a:cubicBezTo>
                    <a:pt x="1" y="171"/>
                    <a:pt x="37" y="278"/>
                    <a:pt x="120" y="302"/>
                  </a:cubicBezTo>
                  <a:lnTo>
                    <a:pt x="465" y="469"/>
                  </a:lnTo>
                  <a:cubicBezTo>
                    <a:pt x="489" y="481"/>
                    <a:pt x="513" y="481"/>
                    <a:pt x="537" y="481"/>
                  </a:cubicBezTo>
                  <a:cubicBezTo>
                    <a:pt x="596" y="481"/>
                    <a:pt x="656" y="457"/>
                    <a:pt x="691" y="397"/>
                  </a:cubicBezTo>
                  <a:cubicBezTo>
                    <a:pt x="703" y="326"/>
                    <a:pt x="668" y="219"/>
                    <a:pt x="596" y="183"/>
                  </a:cubicBezTo>
                  <a:lnTo>
                    <a:pt x="251" y="16"/>
                  </a:lnTo>
                  <a:cubicBezTo>
                    <a:pt x="230" y="6"/>
                    <a:pt x="206" y="1"/>
                    <a:pt x="18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4" name="Google Shape;12025;p81">
              <a:extLst>
                <a:ext uri="{FF2B5EF4-FFF2-40B4-BE49-F238E27FC236}">
                  <a16:creationId xmlns:a16="http://schemas.microsoft.com/office/drawing/2014/main" id="{0DF9084A-B3B2-169F-0DB0-3FA6E63CD08B}"/>
                </a:ext>
              </a:extLst>
            </p:cNvPr>
            <p:cNvSpPr/>
            <p:nvPr/>
          </p:nvSpPr>
          <p:spPr>
            <a:xfrm>
              <a:off x="4326669" y="1707250"/>
              <a:ext cx="22528" cy="15168"/>
            </a:xfrm>
            <a:custGeom>
              <a:avLst/>
              <a:gdLst/>
              <a:ahLst/>
              <a:cxnLst/>
              <a:rect l="l" t="t" r="r" b="b"/>
              <a:pathLst>
                <a:path w="704" h="474" extrusionOk="0">
                  <a:moveTo>
                    <a:pt x="508" y="1"/>
                  </a:moveTo>
                  <a:cubicBezTo>
                    <a:pt x="489" y="1"/>
                    <a:pt x="471" y="4"/>
                    <a:pt x="453" y="10"/>
                  </a:cubicBezTo>
                  <a:lnTo>
                    <a:pt x="108" y="176"/>
                  </a:lnTo>
                  <a:cubicBezTo>
                    <a:pt x="37" y="224"/>
                    <a:pt x="1" y="307"/>
                    <a:pt x="37" y="391"/>
                  </a:cubicBezTo>
                  <a:cubicBezTo>
                    <a:pt x="60" y="438"/>
                    <a:pt x="120" y="474"/>
                    <a:pt x="179" y="474"/>
                  </a:cubicBezTo>
                  <a:cubicBezTo>
                    <a:pt x="215" y="474"/>
                    <a:pt x="227" y="474"/>
                    <a:pt x="263" y="462"/>
                  </a:cubicBezTo>
                  <a:lnTo>
                    <a:pt x="596" y="295"/>
                  </a:lnTo>
                  <a:cubicBezTo>
                    <a:pt x="656" y="271"/>
                    <a:pt x="703" y="164"/>
                    <a:pt x="656" y="93"/>
                  </a:cubicBezTo>
                  <a:cubicBezTo>
                    <a:pt x="629" y="30"/>
                    <a:pt x="567" y="1"/>
                    <a:pt x="50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5" name="Google Shape;12026;p81">
              <a:extLst>
                <a:ext uri="{FF2B5EF4-FFF2-40B4-BE49-F238E27FC236}">
                  <a16:creationId xmlns:a16="http://schemas.microsoft.com/office/drawing/2014/main" id="{3EB6F699-6B8E-3CD5-0649-E8F6DBF89C1A}"/>
                </a:ext>
              </a:extLst>
            </p:cNvPr>
            <p:cNvSpPr/>
            <p:nvPr/>
          </p:nvSpPr>
          <p:spPr>
            <a:xfrm>
              <a:off x="4147597" y="1505458"/>
              <a:ext cx="347904" cy="336992"/>
            </a:xfrm>
            <a:custGeom>
              <a:avLst/>
              <a:gdLst/>
              <a:ahLst/>
              <a:cxnLst/>
              <a:rect l="l" t="t" r="r" b="b"/>
              <a:pathLst>
                <a:path w="10872" h="10531" extrusionOk="0">
                  <a:moveTo>
                    <a:pt x="1525" y="3387"/>
                  </a:moveTo>
                  <a:cubicBezTo>
                    <a:pt x="1632" y="3387"/>
                    <a:pt x="1727" y="3398"/>
                    <a:pt x="1834" y="3434"/>
                  </a:cubicBezTo>
                  <a:cubicBezTo>
                    <a:pt x="1751" y="3756"/>
                    <a:pt x="1703" y="4089"/>
                    <a:pt x="1703" y="4422"/>
                  </a:cubicBezTo>
                  <a:cubicBezTo>
                    <a:pt x="1703" y="4720"/>
                    <a:pt x="1608" y="5042"/>
                    <a:pt x="1453" y="5315"/>
                  </a:cubicBezTo>
                  <a:cubicBezTo>
                    <a:pt x="1358" y="5470"/>
                    <a:pt x="1299" y="5613"/>
                    <a:pt x="1239" y="5768"/>
                  </a:cubicBezTo>
                  <a:cubicBezTo>
                    <a:pt x="703" y="5637"/>
                    <a:pt x="322" y="5161"/>
                    <a:pt x="322" y="4589"/>
                  </a:cubicBezTo>
                  <a:cubicBezTo>
                    <a:pt x="322" y="3922"/>
                    <a:pt x="858" y="3387"/>
                    <a:pt x="1525" y="3387"/>
                  </a:cubicBezTo>
                  <a:close/>
                  <a:moveTo>
                    <a:pt x="9347" y="3387"/>
                  </a:moveTo>
                  <a:cubicBezTo>
                    <a:pt x="10026" y="3387"/>
                    <a:pt x="10562" y="3922"/>
                    <a:pt x="10562" y="4589"/>
                  </a:cubicBezTo>
                  <a:cubicBezTo>
                    <a:pt x="10538" y="5161"/>
                    <a:pt x="10157" y="5637"/>
                    <a:pt x="9633" y="5768"/>
                  </a:cubicBezTo>
                  <a:cubicBezTo>
                    <a:pt x="9574" y="5625"/>
                    <a:pt x="9502" y="5470"/>
                    <a:pt x="9431" y="5327"/>
                  </a:cubicBezTo>
                  <a:cubicBezTo>
                    <a:pt x="9264" y="5042"/>
                    <a:pt x="9169" y="4732"/>
                    <a:pt x="9169" y="4434"/>
                  </a:cubicBezTo>
                  <a:cubicBezTo>
                    <a:pt x="9169" y="4089"/>
                    <a:pt x="9133" y="3756"/>
                    <a:pt x="9038" y="3434"/>
                  </a:cubicBezTo>
                  <a:cubicBezTo>
                    <a:pt x="9145" y="3398"/>
                    <a:pt x="9252" y="3387"/>
                    <a:pt x="9347" y="3387"/>
                  </a:cubicBezTo>
                  <a:close/>
                  <a:moveTo>
                    <a:pt x="5656" y="386"/>
                  </a:moveTo>
                  <a:lnTo>
                    <a:pt x="5775" y="886"/>
                  </a:lnTo>
                  <a:cubicBezTo>
                    <a:pt x="5799" y="934"/>
                    <a:pt x="5823" y="982"/>
                    <a:pt x="5871" y="993"/>
                  </a:cubicBezTo>
                  <a:cubicBezTo>
                    <a:pt x="5898" y="1000"/>
                    <a:pt x="5922" y="1007"/>
                    <a:pt x="5946" y="1007"/>
                  </a:cubicBezTo>
                  <a:cubicBezTo>
                    <a:pt x="5964" y="1007"/>
                    <a:pt x="5982" y="1003"/>
                    <a:pt x="6002" y="993"/>
                  </a:cubicBezTo>
                  <a:lnTo>
                    <a:pt x="6633" y="743"/>
                  </a:lnTo>
                  <a:lnTo>
                    <a:pt x="6633" y="1112"/>
                  </a:lnTo>
                  <a:cubicBezTo>
                    <a:pt x="6633" y="1172"/>
                    <a:pt x="6668" y="1232"/>
                    <a:pt x="6728" y="1255"/>
                  </a:cubicBezTo>
                  <a:cubicBezTo>
                    <a:pt x="8014" y="1791"/>
                    <a:pt x="8847" y="3029"/>
                    <a:pt x="8847" y="4411"/>
                  </a:cubicBezTo>
                  <a:cubicBezTo>
                    <a:pt x="8847" y="4768"/>
                    <a:pt x="8954" y="5137"/>
                    <a:pt x="9145" y="5470"/>
                  </a:cubicBezTo>
                  <a:cubicBezTo>
                    <a:pt x="9395" y="5923"/>
                    <a:pt x="9526" y="6399"/>
                    <a:pt x="9526" y="6887"/>
                  </a:cubicBezTo>
                  <a:cubicBezTo>
                    <a:pt x="9526" y="8732"/>
                    <a:pt x="7680" y="10221"/>
                    <a:pt x="5442" y="10221"/>
                  </a:cubicBezTo>
                  <a:cubicBezTo>
                    <a:pt x="3180" y="10221"/>
                    <a:pt x="1346" y="8732"/>
                    <a:pt x="1346" y="6887"/>
                  </a:cubicBezTo>
                  <a:cubicBezTo>
                    <a:pt x="1346" y="6399"/>
                    <a:pt x="1477" y="5923"/>
                    <a:pt x="1727" y="5470"/>
                  </a:cubicBezTo>
                  <a:cubicBezTo>
                    <a:pt x="1930" y="5149"/>
                    <a:pt x="2025" y="4768"/>
                    <a:pt x="2025" y="4411"/>
                  </a:cubicBezTo>
                  <a:cubicBezTo>
                    <a:pt x="2025" y="3637"/>
                    <a:pt x="2299" y="2863"/>
                    <a:pt x="2787" y="2267"/>
                  </a:cubicBezTo>
                  <a:cubicBezTo>
                    <a:pt x="3275" y="1672"/>
                    <a:pt x="3954" y="1255"/>
                    <a:pt x="4692" y="1101"/>
                  </a:cubicBezTo>
                  <a:cubicBezTo>
                    <a:pt x="4728" y="1101"/>
                    <a:pt x="4751" y="1065"/>
                    <a:pt x="4763" y="1053"/>
                  </a:cubicBezTo>
                  <a:cubicBezTo>
                    <a:pt x="5061" y="743"/>
                    <a:pt x="5359" y="517"/>
                    <a:pt x="5656" y="386"/>
                  </a:cubicBezTo>
                  <a:close/>
                  <a:moveTo>
                    <a:pt x="5754" y="1"/>
                  </a:moveTo>
                  <a:cubicBezTo>
                    <a:pt x="5741" y="1"/>
                    <a:pt x="5729" y="2"/>
                    <a:pt x="5716" y="5"/>
                  </a:cubicBezTo>
                  <a:cubicBezTo>
                    <a:pt x="5335" y="148"/>
                    <a:pt x="4930" y="398"/>
                    <a:pt x="4573" y="779"/>
                  </a:cubicBezTo>
                  <a:cubicBezTo>
                    <a:pt x="3775" y="982"/>
                    <a:pt x="3061" y="1422"/>
                    <a:pt x="2537" y="2065"/>
                  </a:cubicBezTo>
                  <a:cubicBezTo>
                    <a:pt x="2287" y="2375"/>
                    <a:pt x="2073" y="2732"/>
                    <a:pt x="1942" y="3125"/>
                  </a:cubicBezTo>
                  <a:cubicBezTo>
                    <a:pt x="1811" y="3077"/>
                    <a:pt x="1668" y="3065"/>
                    <a:pt x="1525" y="3065"/>
                  </a:cubicBezTo>
                  <a:cubicBezTo>
                    <a:pt x="691" y="3065"/>
                    <a:pt x="1" y="3744"/>
                    <a:pt x="1" y="4577"/>
                  </a:cubicBezTo>
                  <a:cubicBezTo>
                    <a:pt x="1" y="5280"/>
                    <a:pt x="477" y="5875"/>
                    <a:pt x="1132" y="6054"/>
                  </a:cubicBezTo>
                  <a:cubicBezTo>
                    <a:pt x="1061" y="6316"/>
                    <a:pt x="1013" y="6601"/>
                    <a:pt x="1013" y="6887"/>
                  </a:cubicBezTo>
                  <a:cubicBezTo>
                    <a:pt x="1013" y="7863"/>
                    <a:pt x="1477" y="8792"/>
                    <a:pt x="2323" y="9471"/>
                  </a:cubicBezTo>
                  <a:cubicBezTo>
                    <a:pt x="3156" y="10161"/>
                    <a:pt x="4263" y="10530"/>
                    <a:pt x="5442" y="10530"/>
                  </a:cubicBezTo>
                  <a:cubicBezTo>
                    <a:pt x="6609" y="10530"/>
                    <a:pt x="7716" y="10161"/>
                    <a:pt x="8550" y="9471"/>
                  </a:cubicBezTo>
                  <a:cubicBezTo>
                    <a:pt x="9383" y="8792"/>
                    <a:pt x="9859" y="7863"/>
                    <a:pt x="9859" y="6887"/>
                  </a:cubicBezTo>
                  <a:cubicBezTo>
                    <a:pt x="9859" y="6601"/>
                    <a:pt x="9812" y="6339"/>
                    <a:pt x="9740" y="6054"/>
                  </a:cubicBezTo>
                  <a:cubicBezTo>
                    <a:pt x="10395" y="5887"/>
                    <a:pt x="10871" y="5292"/>
                    <a:pt x="10871" y="4589"/>
                  </a:cubicBezTo>
                  <a:cubicBezTo>
                    <a:pt x="10871" y="3756"/>
                    <a:pt x="10181" y="3077"/>
                    <a:pt x="9347" y="3077"/>
                  </a:cubicBezTo>
                  <a:cubicBezTo>
                    <a:pt x="9216" y="3077"/>
                    <a:pt x="9073" y="3089"/>
                    <a:pt x="8931" y="3137"/>
                  </a:cubicBezTo>
                  <a:cubicBezTo>
                    <a:pt x="8835" y="2851"/>
                    <a:pt x="8692" y="2577"/>
                    <a:pt x="8514" y="2327"/>
                  </a:cubicBezTo>
                  <a:cubicBezTo>
                    <a:pt x="8133" y="1755"/>
                    <a:pt x="7585" y="1303"/>
                    <a:pt x="6954" y="1017"/>
                  </a:cubicBezTo>
                  <a:lnTo>
                    <a:pt x="6954" y="517"/>
                  </a:lnTo>
                  <a:cubicBezTo>
                    <a:pt x="6954" y="458"/>
                    <a:pt x="6930" y="410"/>
                    <a:pt x="6883" y="374"/>
                  </a:cubicBezTo>
                  <a:cubicBezTo>
                    <a:pt x="6855" y="360"/>
                    <a:pt x="6823" y="355"/>
                    <a:pt x="6792" y="355"/>
                  </a:cubicBezTo>
                  <a:cubicBezTo>
                    <a:pt x="6769" y="355"/>
                    <a:pt x="6748" y="357"/>
                    <a:pt x="6728" y="362"/>
                  </a:cubicBezTo>
                  <a:lnTo>
                    <a:pt x="6049" y="636"/>
                  </a:lnTo>
                  <a:lnTo>
                    <a:pt x="5930" y="124"/>
                  </a:lnTo>
                  <a:cubicBezTo>
                    <a:pt x="5918" y="77"/>
                    <a:pt x="5883" y="53"/>
                    <a:pt x="5859" y="29"/>
                  </a:cubicBezTo>
                  <a:cubicBezTo>
                    <a:pt x="5824" y="12"/>
                    <a:pt x="5789" y="1"/>
                    <a:pt x="5754"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6" name="Google Shape;12027;p81">
              <a:extLst>
                <a:ext uri="{FF2B5EF4-FFF2-40B4-BE49-F238E27FC236}">
                  <a16:creationId xmlns:a16="http://schemas.microsoft.com/office/drawing/2014/main" id="{562F04D1-B3A7-9C9E-E4B6-EF6CD1DE3BC3}"/>
                </a:ext>
              </a:extLst>
            </p:cNvPr>
            <p:cNvSpPr/>
            <p:nvPr/>
          </p:nvSpPr>
          <p:spPr>
            <a:xfrm>
              <a:off x="4250477" y="1641618"/>
              <a:ext cx="43456" cy="48032"/>
            </a:xfrm>
            <a:custGeom>
              <a:avLst/>
              <a:gdLst/>
              <a:ahLst/>
              <a:cxnLst/>
              <a:rect l="l" t="t" r="r" b="b"/>
              <a:pathLst>
                <a:path w="1358" h="1501" extrusionOk="0">
                  <a:moveTo>
                    <a:pt x="679" y="1"/>
                  </a:moveTo>
                  <a:cubicBezTo>
                    <a:pt x="298" y="1"/>
                    <a:pt x="1" y="298"/>
                    <a:pt x="1" y="667"/>
                  </a:cubicBezTo>
                  <a:lnTo>
                    <a:pt x="1" y="834"/>
                  </a:lnTo>
                  <a:cubicBezTo>
                    <a:pt x="1" y="1203"/>
                    <a:pt x="298" y="1501"/>
                    <a:pt x="679" y="1501"/>
                  </a:cubicBezTo>
                  <a:cubicBezTo>
                    <a:pt x="1048" y="1501"/>
                    <a:pt x="1346" y="1203"/>
                    <a:pt x="1346" y="834"/>
                  </a:cubicBezTo>
                  <a:lnTo>
                    <a:pt x="1346" y="667"/>
                  </a:lnTo>
                  <a:cubicBezTo>
                    <a:pt x="1358" y="596"/>
                    <a:pt x="1286" y="513"/>
                    <a:pt x="1191" y="513"/>
                  </a:cubicBezTo>
                  <a:cubicBezTo>
                    <a:pt x="1108" y="513"/>
                    <a:pt x="1036" y="596"/>
                    <a:pt x="1036" y="679"/>
                  </a:cubicBezTo>
                  <a:lnTo>
                    <a:pt x="1036" y="846"/>
                  </a:lnTo>
                  <a:cubicBezTo>
                    <a:pt x="1036" y="1037"/>
                    <a:pt x="870" y="1203"/>
                    <a:pt x="679" y="1203"/>
                  </a:cubicBezTo>
                  <a:cubicBezTo>
                    <a:pt x="477" y="1203"/>
                    <a:pt x="322" y="1037"/>
                    <a:pt x="322" y="846"/>
                  </a:cubicBezTo>
                  <a:lnTo>
                    <a:pt x="322" y="679"/>
                  </a:lnTo>
                  <a:cubicBezTo>
                    <a:pt x="322" y="489"/>
                    <a:pt x="477" y="322"/>
                    <a:pt x="679" y="322"/>
                  </a:cubicBezTo>
                  <a:cubicBezTo>
                    <a:pt x="763" y="322"/>
                    <a:pt x="834" y="251"/>
                    <a:pt x="834" y="156"/>
                  </a:cubicBezTo>
                  <a:cubicBezTo>
                    <a:pt x="834" y="72"/>
                    <a:pt x="763" y="1"/>
                    <a:pt x="67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7" name="Google Shape;12028;p81">
              <a:extLst>
                <a:ext uri="{FF2B5EF4-FFF2-40B4-BE49-F238E27FC236}">
                  <a16:creationId xmlns:a16="http://schemas.microsoft.com/office/drawing/2014/main" id="{A5442BC4-7532-6CE6-B2CA-2D6AEAB35110}"/>
                </a:ext>
              </a:extLst>
            </p:cNvPr>
            <p:cNvSpPr/>
            <p:nvPr/>
          </p:nvSpPr>
          <p:spPr>
            <a:xfrm>
              <a:off x="4348781" y="1641618"/>
              <a:ext cx="43456" cy="48032"/>
            </a:xfrm>
            <a:custGeom>
              <a:avLst/>
              <a:gdLst/>
              <a:ahLst/>
              <a:cxnLst/>
              <a:rect l="l" t="t" r="r" b="b"/>
              <a:pathLst>
                <a:path w="1358" h="1501" extrusionOk="0">
                  <a:moveTo>
                    <a:pt x="667" y="1"/>
                  </a:moveTo>
                  <a:cubicBezTo>
                    <a:pt x="298" y="1"/>
                    <a:pt x="0" y="298"/>
                    <a:pt x="0" y="667"/>
                  </a:cubicBezTo>
                  <a:lnTo>
                    <a:pt x="0" y="834"/>
                  </a:lnTo>
                  <a:cubicBezTo>
                    <a:pt x="0" y="1203"/>
                    <a:pt x="298" y="1501"/>
                    <a:pt x="667" y="1501"/>
                  </a:cubicBezTo>
                  <a:cubicBezTo>
                    <a:pt x="1036" y="1501"/>
                    <a:pt x="1334" y="1203"/>
                    <a:pt x="1334" y="834"/>
                  </a:cubicBezTo>
                  <a:lnTo>
                    <a:pt x="1334" y="667"/>
                  </a:lnTo>
                  <a:cubicBezTo>
                    <a:pt x="1358" y="596"/>
                    <a:pt x="1274" y="513"/>
                    <a:pt x="1191" y="513"/>
                  </a:cubicBezTo>
                  <a:cubicBezTo>
                    <a:pt x="1096" y="513"/>
                    <a:pt x="1024" y="596"/>
                    <a:pt x="1024" y="679"/>
                  </a:cubicBezTo>
                  <a:lnTo>
                    <a:pt x="1024" y="846"/>
                  </a:lnTo>
                  <a:cubicBezTo>
                    <a:pt x="1024" y="1037"/>
                    <a:pt x="858" y="1203"/>
                    <a:pt x="667" y="1203"/>
                  </a:cubicBezTo>
                  <a:cubicBezTo>
                    <a:pt x="477" y="1203"/>
                    <a:pt x="310" y="1037"/>
                    <a:pt x="310" y="846"/>
                  </a:cubicBezTo>
                  <a:lnTo>
                    <a:pt x="310" y="679"/>
                  </a:lnTo>
                  <a:cubicBezTo>
                    <a:pt x="310" y="489"/>
                    <a:pt x="477" y="322"/>
                    <a:pt x="667" y="322"/>
                  </a:cubicBezTo>
                  <a:cubicBezTo>
                    <a:pt x="762" y="322"/>
                    <a:pt x="834" y="251"/>
                    <a:pt x="834" y="156"/>
                  </a:cubicBezTo>
                  <a:cubicBezTo>
                    <a:pt x="834" y="72"/>
                    <a:pt x="762" y="1"/>
                    <a:pt x="6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8" name="Google Shape;12029;p81">
              <a:extLst>
                <a:ext uri="{FF2B5EF4-FFF2-40B4-BE49-F238E27FC236}">
                  <a16:creationId xmlns:a16="http://schemas.microsoft.com/office/drawing/2014/main" id="{58A943EC-3BBE-5372-2869-D528AD26B6DD}"/>
                </a:ext>
              </a:extLst>
            </p:cNvPr>
            <p:cNvSpPr/>
            <p:nvPr/>
          </p:nvSpPr>
          <p:spPr>
            <a:xfrm>
              <a:off x="4261517" y="1739922"/>
              <a:ext cx="119680" cy="59840"/>
            </a:xfrm>
            <a:custGeom>
              <a:avLst/>
              <a:gdLst/>
              <a:ahLst/>
              <a:cxnLst/>
              <a:rect l="l" t="t" r="r" b="b"/>
              <a:pathLst>
                <a:path w="3740" h="1870" extrusionOk="0">
                  <a:moveTo>
                    <a:pt x="3394" y="322"/>
                  </a:moveTo>
                  <a:cubicBezTo>
                    <a:pt x="3370" y="643"/>
                    <a:pt x="3192" y="941"/>
                    <a:pt x="2918" y="1167"/>
                  </a:cubicBezTo>
                  <a:cubicBezTo>
                    <a:pt x="2727" y="774"/>
                    <a:pt x="2323" y="513"/>
                    <a:pt x="1858" y="513"/>
                  </a:cubicBezTo>
                  <a:cubicBezTo>
                    <a:pt x="1418" y="513"/>
                    <a:pt x="1013" y="763"/>
                    <a:pt x="810" y="1167"/>
                  </a:cubicBezTo>
                  <a:cubicBezTo>
                    <a:pt x="549" y="941"/>
                    <a:pt x="370" y="655"/>
                    <a:pt x="334" y="322"/>
                  </a:cubicBezTo>
                  <a:close/>
                  <a:moveTo>
                    <a:pt x="1858" y="834"/>
                  </a:moveTo>
                  <a:cubicBezTo>
                    <a:pt x="2204" y="834"/>
                    <a:pt x="2513" y="1048"/>
                    <a:pt x="2644" y="1346"/>
                  </a:cubicBezTo>
                  <a:cubicBezTo>
                    <a:pt x="2477" y="1429"/>
                    <a:pt x="2263" y="1501"/>
                    <a:pt x="2025" y="1525"/>
                  </a:cubicBezTo>
                  <a:lnTo>
                    <a:pt x="2025" y="1346"/>
                  </a:lnTo>
                  <a:cubicBezTo>
                    <a:pt x="2025" y="1251"/>
                    <a:pt x="1953" y="1179"/>
                    <a:pt x="1858" y="1179"/>
                  </a:cubicBezTo>
                  <a:cubicBezTo>
                    <a:pt x="1775" y="1179"/>
                    <a:pt x="1703" y="1251"/>
                    <a:pt x="1703" y="1346"/>
                  </a:cubicBezTo>
                  <a:lnTo>
                    <a:pt x="1703" y="1525"/>
                  </a:lnTo>
                  <a:cubicBezTo>
                    <a:pt x="1477" y="1501"/>
                    <a:pt x="1251" y="1429"/>
                    <a:pt x="1072" y="1346"/>
                  </a:cubicBezTo>
                  <a:cubicBezTo>
                    <a:pt x="1203" y="1036"/>
                    <a:pt x="1525" y="834"/>
                    <a:pt x="1858" y="834"/>
                  </a:cubicBezTo>
                  <a:close/>
                  <a:moveTo>
                    <a:pt x="168" y="1"/>
                  </a:moveTo>
                  <a:cubicBezTo>
                    <a:pt x="72" y="1"/>
                    <a:pt x="1" y="84"/>
                    <a:pt x="1" y="167"/>
                  </a:cubicBezTo>
                  <a:cubicBezTo>
                    <a:pt x="1" y="1108"/>
                    <a:pt x="834" y="1870"/>
                    <a:pt x="1858" y="1870"/>
                  </a:cubicBezTo>
                  <a:cubicBezTo>
                    <a:pt x="2894" y="1870"/>
                    <a:pt x="3728" y="1108"/>
                    <a:pt x="3728" y="167"/>
                  </a:cubicBezTo>
                  <a:cubicBezTo>
                    <a:pt x="3739" y="84"/>
                    <a:pt x="3668" y="1"/>
                    <a:pt x="357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89" name="Google Shape;12030;p81">
              <a:extLst>
                <a:ext uri="{FF2B5EF4-FFF2-40B4-BE49-F238E27FC236}">
                  <a16:creationId xmlns:a16="http://schemas.microsoft.com/office/drawing/2014/main" id="{13ADCCA1-E446-0C48-DB12-E897FD4538A0}"/>
                </a:ext>
              </a:extLst>
            </p:cNvPr>
            <p:cNvSpPr/>
            <p:nvPr/>
          </p:nvSpPr>
          <p:spPr>
            <a:xfrm>
              <a:off x="4221517" y="1614482"/>
              <a:ext cx="199296" cy="206624"/>
            </a:xfrm>
            <a:custGeom>
              <a:avLst/>
              <a:gdLst/>
              <a:ahLst/>
              <a:cxnLst/>
              <a:rect l="l" t="t" r="r" b="b"/>
              <a:pathLst>
                <a:path w="6228" h="6457" extrusionOk="0">
                  <a:moveTo>
                    <a:pt x="1764" y="1"/>
                  </a:moveTo>
                  <a:cubicBezTo>
                    <a:pt x="1669" y="1"/>
                    <a:pt x="1573" y="9"/>
                    <a:pt x="1477" y="27"/>
                  </a:cubicBezTo>
                  <a:cubicBezTo>
                    <a:pt x="763" y="134"/>
                    <a:pt x="191" y="706"/>
                    <a:pt x="72" y="1420"/>
                  </a:cubicBezTo>
                  <a:cubicBezTo>
                    <a:pt x="1" y="1920"/>
                    <a:pt x="132" y="2408"/>
                    <a:pt x="453" y="2778"/>
                  </a:cubicBezTo>
                  <a:cubicBezTo>
                    <a:pt x="632" y="2992"/>
                    <a:pt x="656" y="3266"/>
                    <a:pt x="548" y="3528"/>
                  </a:cubicBezTo>
                  <a:cubicBezTo>
                    <a:pt x="453" y="3766"/>
                    <a:pt x="406" y="4004"/>
                    <a:pt x="406" y="4254"/>
                  </a:cubicBezTo>
                  <a:cubicBezTo>
                    <a:pt x="406" y="5468"/>
                    <a:pt x="1620" y="6457"/>
                    <a:pt x="3108" y="6457"/>
                  </a:cubicBezTo>
                  <a:cubicBezTo>
                    <a:pt x="4597" y="6457"/>
                    <a:pt x="5823" y="5468"/>
                    <a:pt x="5823" y="4254"/>
                  </a:cubicBezTo>
                  <a:cubicBezTo>
                    <a:pt x="5823" y="4004"/>
                    <a:pt x="5775" y="3766"/>
                    <a:pt x="5668" y="3528"/>
                  </a:cubicBezTo>
                  <a:cubicBezTo>
                    <a:pt x="5573" y="3266"/>
                    <a:pt x="5609" y="2992"/>
                    <a:pt x="5775" y="2778"/>
                  </a:cubicBezTo>
                  <a:cubicBezTo>
                    <a:pt x="6085" y="2408"/>
                    <a:pt x="6228" y="1920"/>
                    <a:pt x="6144" y="1420"/>
                  </a:cubicBezTo>
                  <a:cubicBezTo>
                    <a:pt x="6109" y="1146"/>
                    <a:pt x="5990" y="861"/>
                    <a:pt x="5787" y="634"/>
                  </a:cubicBezTo>
                  <a:cubicBezTo>
                    <a:pt x="5754" y="595"/>
                    <a:pt x="5714" y="577"/>
                    <a:pt x="5673" y="577"/>
                  </a:cubicBezTo>
                  <a:cubicBezTo>
                    <a:pt x="5639" y="577"/>
                    <a:pt x="5605" y="589"/>
                    <a:pt x="5573" y="611"/>
                  </a:cubicBezTo>
                  <a:cubicBezTo>
                    <a:pt x="5489" y="658"/>
                    <a:pt x="5489" y="753"/>
                    <a:pt x="5537" y="825"/>
                  </a:cubicBezTo>
                  <a:cubicBezTo>
                    <a:pt x="5692" y="1027"/>
                    <a:pt x="5787" y="1230"/>
                    <a:pt x="5823" y="1468"/>
                  </a:cubicBezTo>
                  <a:cubicBezTo>
                    <a:pt x="5882" y="1873"/>
                    <a:pt x="5775" y="2254"/>
                    <a:pt x="5525" y="2575"/>
                  </a:cubicBezTo>
                  <a:cubicBezTo>
                    <a:pt x="5263" y="2873"/>
                    <a:pt x="5216" y="3290"/>
                    <a:pt x="5370" y="3635"/>
                  </a:cubicBezTo>
                  <a:cubicBezTo>
                    <a:pt x="5466" y="3837"/>
                    <a:pt x="5513" y="4040"/>
                    <a:pt x="5513" y="4254"/>
                  </a:cubicBezTo>
                  <a:cubicBezTo>
                    <a:pt x="5513" y="5290"/>
                    <a:pt x="4430" y="6123"/>
                    <a:pt x="3108" y="6123"/>
                  </a:cubicBezTo>
                  <a:cubicBezTo>
                    <a:pt x="1787" y="6123"/>
                    <a:pt x="715" y="5278"/>
                    <a:pt x="715" y="4254"/>
                  </a:cubicBezTo>
                  <a:cubicBezTo>
                    <a:pt x="715" y="4040"/>
                    <a:pt x="763" y="3837"/>
                    <a:pt x="846" y="3635"/>
                  </a:cubicBezTo>
                  <a:cubicBezTo>
                    <a:pt x="1013" y="3290"/>
                    <a:pt x="953" y="2873"/>
                    <a:pt x="703" y="2575"/>
                  </a:cubicBezTo>
                  <a:cubicBezTo>
                    <a:pt x="441" y="2254"/>
                    <a:pt x="346" y="1873"/>
                    <a:pt x="406" y="1468"/>
                  </a:cubicBezTo>
                  <a:cubicBezTo>
                    <a:pt x="489" y="884"/>
                    <a:pt x="953" y="432"/>
                    <a:pt x="1537" y="337"/>
                  </a:cubicBezTo>
                  <a:cubicBezTo>
                    <a:pt x="1606" y="327"/>
                    <a:pt x="1676" y="322"/>
                    <a:pt x="1746" y="322"/>
                  </a:cubicBezTo>
                  <a:cubicBezTo>
                    <a:pt x="2090" y="322"/>
                    <a:pt x="2422" y="444"/>
                    <a:pt x="2680" y="682"/>
                  </a:cubicBezTo>
                  <a:cubicBezTo>
                    <a:pt x="2805" y="795"/>
                    <a:pt x="2962" y="852"/>
                    <a:pt x="3120" y="852"/>
                  </a:cubicBezTo>
                  <a:cubicBezTo>
                    <a:pt x="3278" y="852"/>
                    <a:pt x="3436" y="795"/>
                    <a:pt x="3561" y="682"/>
                  </a:cubicBezTo>
                  <a:cubicBezTo>
                    <a:pt x="3818" y="444"/>
                    <a:pt x="4150" y="322"/>
                    <a:pt x="4495" y="322"/>
                  </a:cubicBezTo>
                  <a:cubicBezTo>
                    <a:pt x="4564" y="322"/>
                    <a:pt x="4634" y="327"/>
                    <a:pt x="4704" y="337"/>
                  </a:cubicBezTo>
                  <a:cubicBezTo>
                    <a:pt x="4835" y="349"/>
                    <a:pt x="4966" y="396"/>
                    <a:pt x="5097" y="456"/>
                  </a:cubicBezTo>
                  <a:cubicBezTo>
                    <a:pt x="5117" y="469"/>
                    <a:pt x="5139" y="475"/>
                    <a:pt x="5162" y="475"/>
                  </a:cubicBezTo>
                  <a:cubicBezTo>
                    <a:pt x="5221" y="475"/>
                    <a:pt x="5282" y="436"/>
                    <a:pt x="5299" y="384"/>
                  </a:cubicBezTo>
                  <a:cubicBezTo>
                    <a:pt x="5323" y="313"/>
                    <a:pt x="5299" y="206"/>
                    <a:pt x="5228" y="170"/>
                  </a:cubicBezTo>
                  <a:cubicBezTo>
                    <a:pt x="5073" y="99"/>
                    <a:pt x="4918" y="39"/>
                    <a:pt x="4751" y="27"/>
                  </a:cubicBezTo>
                  <a:cubicBezTo>
                    <a:pt x="4664" y="15"/>
                    <a:pt x="4577" y="9"/>
                    <a:pt x="4491" y="9"/>
                  </a:cubicBezTo>
                  <a:cubicBezTo>
                    <a:pt x="4063" y="9"/>
                    <a:pt x="3662" y="156"/>
                    <a:pt x="3334" y="444"/>
                  </a:cubicBezTo>
                  <a:cubicBezTo>
                    <a:pt x="3275" y="503"/>
                    <a:pt x="3192" y="533"/>
                    <a:pt x="3108" y="533"/>
                  </a:cubicBezTo>
                  <a:cubicBezTo>
                    <a:pt x="3025" y="533"/>
                    <a:pt x="2942" y="503"/>
                    <a:pt x="2882" y="444"/>
                  </a:cubicBezTo>
                  <a:cubicBezTo>
                    <a:pt x="2572" y="163"/>
                    <a:pt x="2176" y="1"/>
                    <a:pt x="1764"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90" name="Google Shape;12031;p81">
            <a:extLst>
              <a:ext uri="{FF2B5EF4-FFF2-40B4-BE49-F238E27FC236}">
                <a16:creationId xmlns:a16="http://schemas.microsoft.com/office/drawing/2014/main" id="{CCEBB50B-1B91-D570-CF2B-FCE8C101CD30}"/>
              </a:ext>
            </a:extLst>
          </p:cNvPr>
          <p:cNvGrpSpPr/>
          <p:nvPr/>
        </p:nvGrpSpPr>
        <p:grpSpPr>
          <a:xfrm>
            <a:off x="4943072" y="3152180"/>
            <a:ext cx="694976" cy="696512"/>
            <a:chOff x="2499405" y="1499890"/>
            <a:chExt cx="347488" cy="348256"/>
          </a:xfrm>
          <a:solidFill>
            <a:srgbClr val="00B050"/>
          </a:solidFill>
        </p:grpSpPr>
        <p:sp>
          <p:nvSpPr>
            <p:cNvPr id="191" name="Google Shape;12032;p81">
              <a:extLst>
                <a:ext uri="{FF2B5EF4-FFF2-40B4-BE49-F238E27FC236}">
                  <a16:creationId xmlns:a16="http://schemas.microsoft.com/office/drawing/2014/main" id="{A5A474A8-1AAD-C302-6770-98746C90067D}"/>
                </a:ext>
              </a:extLst>
            </p:cNvPr>
            <p:cNvSpPr/>
            <p:nvPr/>
          </p:nvSpPr>
          <p:spPr>
            <a:xfrm>
              <a:off x="2634669" y="1725842"/>
              <a:ext cx="75840" cy="38496"/>
            </a:xfrm>
            <a:custGeom>
              <a:avLst/>
              <a:gdLst/>
              <a:ahLst/>
              <a:cxnLst/>
              <a:rect l="l" t="t" r="r" b="b"/>
              <a:pathLst>
                <a:path w="2370" h="1203" extrusionOk="0">
                  <a:moveTo>
                    <a:pt x="1965" y="310"/>
                  </a:moveTo>
                  <a:cubicBezTo>
                    <a:pt x="2012" y="310"/>
                    <a:pt x="2024" y="333"/>
                    <a:pt x="2024" y="357"/>
                  </a:cubicBezTo>
                  <a:cubicBezTo>
                    <a:pt x="2024" y="381"/>
                    <a:pt x="2024" y="417"/>
                    <a:pt x="2000" y="429"/>
                  </a:cubicBezTo>
                  <a:lnTo>
                    <a:pt x="1643" y="726"/>
                  </a:lnTo>
                  <a:cubicBezTo>
                    <a:pt x="1506" y="839"/>
                    <a:pt x="1346" y="896"/>
                    <a:pt x="1185" y="896"/>
                  </a:cubicBezTo>
                  <a:cubicBezTo>
                    <a:pt x="1024" y="896"/>
                    <a:pt x="863" y="839"/>
                    <a:pt x="726" y="726"/>
                  </a:cubicBezTo>
                  <a:lnTo>
                    <a:pt x="369" y="429"/>
                  </a:lnTo>
                  <a:cubicBezTo>
                    <a:pt x="345" y="405"/>
                    <a:pt x="345" y="369"/>
                    <a:pt x="357" y="357"/>
                  </a:cubicBezTo>
                  <a:cubicBezTo>
                    <a:pt x="357" y="333"/>
                    <a:pt x="369" y="310"/>
                    <a:pt x="417" y="310"/>
                  </a:cubicBezTo>
                  <a:close/>
                  <a:moveTo>
                    <a:pt x="417" y="0"/>
                  </a:moveTo>
                  <a:cubicBezTo>
                    <a:pt x="250" y="0"/>
                    <a:pt x="119" y="107"/>
                    <a:pt x="60" y="250"/>
                  </a:cubicBezTo>
                  <a:cubicBezTo>
                    <a:pt x="0" y="405"/>
                    <a:pt x="48" y="560"/>
                    <a:pt x="179" y="667"/>
                  </a:cubicBezTo>
                  <a:lnTo>
                    <a:pt x="536" y="964"/>
                  </a:lnTo>
                  <a:cubicBezTo>
                    <a:pt x="726" y="1131"/>
                    <a:pt x="965" y="1203"/>
                    <a:pt x="1191" y="1203"/>
                  </a:cubicBezTo>
                  <a:cubicBezTo>
                    <a:pt x="1429" y="1203"/>
                    <a:pt x="1655" y="1131"/>
                    <a:pt x="1846" y="964"/>
                  </a:cubicBezTo>
                  <a:lnTo>
                    <a:pt x="2203" y="667"/>
                  </a:lnTo>
                  <a:cubicBezTo>
                    <a:pt x="2322" y="583"/>
                    <a:pt x="2370" y="417"/>
                    <a:pt x="2322" y="250"/>
                  </a:cubicBezTo>
                  <a:cubicBezTo>
                    <a:pt x="2262" y="107"/>
                    <a:pt x="2131" y="0"/>
                    <a:pt x="196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92" name="Google Shape;12033;p81">
              <a:extLst>
                <a:ext uri="{FF2B5EF4-FFF2-40B4-BE49-F238E27FC236}">
                  <a16:creationId xmlns:a16="http://schemas.microsoft.com/office/drawing/2014/main" id="{ED0F610B-04F2-7323-3FC7-A6EC13328740}"/>
                </a:ext>
              </a:extLst>
            </p:cNvPr>
            <p:cNvSpPr/>
            <p:nvPr/>
          </p:nvSpPr>
          <p:spPr>
            <a:xfrm>
              <a:off x="2596173" y="1658002"/>
              <a:ext cx="43456" cy="48416"/>
            </a:xfrm>
            <a:custGeom>
              <a:avLst/>
              <a:gdLst/>
              <a:ahLst/>
              <a:cxnLst/>
              <a:rect l="l" t="t" r="r" b="b"/>
              <a:pathLst>
                <a:path w="1358" h="1513" extrusionOk="0">
                  <a:moveTo>
                    <a:pt x="667" y="1"/>
                  </a:moveTo>
                  <a:cubicBezTo>
                    <a:pt x="298" y="1"/>
                    <a:pt x="1" y="298"/>
                    <a:pt x="1" y="679"/>
                  </a:cubicBezTo>
                  <a:lnTo>
                    <a:pt x="1" y="834"/>
                  </a:lnTo>
                  <a:cubicBezTo>
                    <a:pt x="1" y="1215"/>
                    <a:pt x="298" y="1513"/>
                    <a:pt x="667" y="1513"/>
                  </a:cubicBezTo>
                  <a:cubicBezTo>
                    <a:pt x="1036" y="1513"/>
                    <a:pt x="1334" y="1215"/>
                    <a:pt x="1334" y="834"/>
                  </a:cubicBezTo>
                  <a:lnTo>
                    <a:pt x="1334" y="679"/>
                  </a:lnTo>
                  <a:cubicBezTo>
                    <a:pt x="1358" y="584"/>
                    <a:pt x="1275" y="525"/>
                    <a:pt x="1191" y="525"/>
                  </a:cubicBezTo>
                  <a:cubicBezTo>
                    <a:pt x="1096" y="525"/>
                    <a:pt x="1025" y="596"/>
                    <a:pt x="1025" y="691"/>
                  </a:cubicBezTo>
                  <a:lnTo>
                    <a:pt x="1025" y="858"/>
                  </a:lnTo>
                  <a:cubicBezTo>
                    <a:pt x="1025" y="1048"/>
                    <a:pt x="858" y="1215"/>
                    <a:pt x="667" y="1215"/>
                  </a:cubicBezTo>
                  <a:cubicBezTo>
                    <a:pt x="477" y="1215"/>
                    <a:pt x="310" y="1048"/>
                    <a:pt x="310" y="858"/>
                  </a:cubicBezTo>
                  <a:lnTo>
                    <a:pt x="310" y="691"/>
                  </a:lnTo>
                  <a:cubicBezTo>
                    <a:pt x="310" y="501"/>
                    <a:pt x="477" y="334"/>
                    <a:pt x="667" y="334"/>
                  </a:cubicBezTo>
                  <a:cubicBezTo>
                    <a:pt x="763" y="334"/>
                    <a:pt x="834" y="263"/>
                    <a:pt x="834" y="167"/>
                  </a:cubicBezTo>
                  <a:cubicBezTo>
                    <a:pt x="834" y="84"/>
                    <a:pt x="763" y="1"/>
                    <a:pt x="6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93" name="Google Shape;12034;p81">
              <a:extLst>
                <a:ext uri="{FF2B5EF4-FFF2-40B4-BE49-F238E27FC236}">
                  <a16:creationId xmlns:a16="http://schemas.microsoft.com/office/drawing/2014/main" id="{6D8FFB36-30D5-AAE2-4DC3-541DB0634FE4}"/>
                </a:ext>
              </a:extLst>
            </p:cNvPr>
            <p:cNvSpPr/>
            <p:nvPr/>
          </p:nvSpPr>
          <p:spPr>
            <a:xfrm>
              <a:off x="2705133" y="1658002"/>
              <a:ext cx="43488" cy="48416"/>
            </a:xfrm>
            <a:custGeom>
              <a:avLst/>
              <a:gdLst/>
              <a:ahLst/>
              <a:cxnLst/>
              <a:rect l="l" t="t" r="r" b="b"/>
              <a:pathLst>
                <a:path w="1359" h="1513" extrusionOk="0">
                  <a:moveTo>
                    <a:pt x="668" y="1"/>
                  </a:moveTo>
                  <a:cubicBezTo>
                    <a:pt x="298" y="1"/>
                    <a:pt x="1" y="298"/>
                    <a:pt x="1" y="679"/>
                  </a:cubicBezTo>
                  <a:lnTo>
                    <a:pt x="1" y="834"/>
                  </a:lnTo>
                  <a:cubicBezTo>
                    <a:pt x="1" y="1215"/>
                    <a:pt x="298" y="1513"/>
                    <a:pt x="668" y="1513"/>
                  </a:cubicBezTo>
                  <a:cubicBezTo>
                    <a:pt x="1037" y="1513"/>
                    <a:pt x="1334" y="1215"/>
                    <a:pt x="1334" y="834"/>
                  </a:cubicBezTo>
                  <a:lnTo>
                    <a:pt x="1334" y="679"/>
                  </a:lnTo>
                  <a:cubicBezTo>
                    <a:pt x="1358" y="584"/>
                    <a:pt x="1287" y="525"/>
                    <a:pt x="1191" y="525"/>
                  </a:cubicBezTo>
                  <a:cubicBezTo>
                    <a:pt x="1096" y="525"/>
                    <a:pt x="1025" y="596"/>
                    <a:pt x="1025" y="691"/>
                  </a:cubicBezTo>
                  <a:lnTo>
                    <a:pt x="1025" y="858"/>
                  </a:lnTo>
                  <a:cubicBezTo>
                    <a:pt x="1025" y="1048"/>
                    <a:pt x="858" y="1215"/>
                    <a:pt x="668" y="1215"/>
                  </a:cubicBezTo>
                  <a:cubicBezTo>
                    <a:pt x="477" y="1215"/>
                    <a:pt x="310" y="1048"/>
                    <a:pt x="310" y="858"/>
                  </a:cubicBezTo>
                  <a:lnTo>
                    <a:pt x="310" y="691"/>
                  </a:lnTo>
                  <a:cubicBezTo>
                    <a:pt x="310" y="501"/>
                    <a:pt x="477" y="334"/>
                    <a:pt x="668" y="334"/>
                  </a:cubicBezTo>
                  <a:cubicBezTo>
                    <a:pt x="763" y="334"/>
                    <a:pt x="834" y="263"/>
                    <a:pt x="834" y="167"/>
                  </a:cubicBezTo>
                  <a:cubicBezTo>
                    <a:pt x="834" y="84"/>
                    <a:pt x="763" y="1"/>
                    <a:pt x="66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94" name="Google Shape;12035;p81">
              <a:extLst>
                <a:ext uri="{FF2B5EF4-FFF2-40B4-BE49-F238E27FC236}">
                  <a16:creationId xmlns:a16="http://schemas.microsoft.com/office/drawing/2014/main" id="{5E2377EC-249C-91A8-8B63-E5C3D785AEDD}"/>
                </a:ext>
              </a:extLst>
            </p:cNvPr>
            <p:cNvSpPr/>
            <p:nvPr/>
          </p:nvSpPr>
          <p:spPr>
            <a:xfrm>
              <a:off x="2499405" y="1499890"/>
              <a:ext cx="347488" cy="348256"/>
            </a:xfrm>
            <a:custGeom>
              <a:avLst/>
              <a:gdLst/>
              <a:ahLst/>
              <a:cxnLst/>
              <a:rect l="l" t="t" r="r" b="b"/>
              <a:pathLst>
                <a:path w="10859" h="10883" extrusionOk="0">
                  <a:moveTo>
                    <a:pt x="2102" y="1361"/>
                  </a:moveTo>
                  <a:cubicBezTo>
                    <a:pt x="2136" y="1361"/>
                    <a:pt x="2169" y="1364"/>
                    <a:pt x="2203" y="1370"/>
                  </a:cubicBezTo>
                  <a:cubicBezTo>
                    <a:pt x="2382" y="1406"/>
                    <a:pt x="2917" y="1537"/>
                    <a:pt x="3549" y="1953"/>
                  </a:cubicBezTo>
                  <a:cubicBezTo>
                    <a:pt x="3441" y="1989"/>
                    <a:pt x="3346" y="2048"/>
                    <a:pt x="3263" y="2108"/>
                  </a:cubicBezTo>
                  <a:cubicBezTo>
                    <a:pt x="3227" y="2132"/>
                    <a:pt x="3191" y="2156"/>
                    <a:pt x="3144" y="2191"/>
                  </a:cubicBezTo>
                  <a:cubicBezTo>
                    <a:pt x="2715" y="1763"/>
                    <a:pt x="2239" y="1525"/>
                    <a:pt x="1965" y="1477"/>
                  </a:cubicBezTo>
                  <a:cubicBezTo>
                    <a:pt x="1905" y="1465"/>
                    <a:pt x="1846" y="1465"/>
                    <a:pt x="1798" y="1465"/>
                  </a:cubicBezTo>
                  <a:cubicBezTo>
                    <a:pt x="1889" y="1392"/>
                    <a:pt x="1994" y="1361"/>
                    <a:pt x="2102" y="1361"/>
                  </a:cubicBezTo>
                  <a:close/>
                  <a:moveTo>
                    <a:pt x="6442" y="346"/>
                  </a:moveTo>
                  <a:cubicBezTo>
                    <a:pt x="6906" y="346"/>
                    <a:pt x="7311" y="477"/>
                    <a:pt x="7525" y="572"/>
                  </a:cubicBezTo>
                  <a:lnTo>
                    <a:pt x="7347" y="751"/>
                  </a:lnTo>
                  <a:cubicBezTo>
                    <a:pt x="7311" y="798"/>
                    <a:pt x="7287" y="846"/>
                    <a:pt x="7311" y="894"/>
                  </a:cubicBezTo>
                  <a:cubicBezTo>
                    <a:pt x="7323" y="953"/>
                    <a:pt x="7370" y="1001"/>
                    <a:pt x="7430" y="1013"/>
                  </a:cubicBezTo>
                  <a:cubicBezTo>
                    <a:pt x="7632" y="1072"/>
                    <a:pt x="7847" y="1132"/>
                    <a:pt x="8025" y="1215"/>
                  </a:cubicBezTo>
                  <a:cubicBezTo>
                    <a:pt x="7692" y="1334"/>
                    <a:pt x="7263" y="1537"/>
                    <a:pt x="6811" y="1894"/>
                  </a:cubicBezTo>
                  <a:cubicBezTo>
                    <a:pt x="6608" y="1906"/>
                    <a:pt x="6382" y="1953"/>
                    <a:pt x="6144" y="2048"/>
                  </a:cubicBezTo>
                  <a:cubicBezTo>
                    <a:pt x="5835" y="2144"/>
                    <a:pt x="5561" y="2299"/>
                    <a:pt x="5430" y="2370"/>
                  </a:cubicBezTo>
                  <a:cubicBezTo>
                    <a:pt x="5299" y="2299"/>
                    <a:pt x="5025" y="2144"/>
                    <a:pt x="4715" y="2048"/>
                  </a:cubicBezTo>
                  <a:cubicBezTo>
                    <a:pt x="4465" y="1953"/>
                    <a:pt x="4239" y="1906"/>
                    <a:pt x="4049" y="1894"/>
                  </a:cubicBezTo>
                  <a:cubicBezTo>
                    <a:pt x="3596" y="1548"/>
                    <a:pt x="3168" y="1346"/>
                    <a:pt x="2846" y="1215"/>
                  </a:cubicBezTo>
                  <a:cubicBezTo>
                    <a:pt x="2989" y="1132"/>
                    <a:pt x="3203" y="1060"/>
                    <a:pt x="3406" y="1013"/>
                  </a:cubicBezTo>
                  <a:cubicBezTo>
                    <a:pt x="3465" y="1001"/>
                    <a:pt x="3513" y="953"/>
                    <a:pt x="3525" y="894"/>
                  </a:cubicBezTo>
                  <a:cubicBezTo>
                    <a:pt x="3537" y="834"/>
                    <a:pt x="3525" y="775"/>
                    <a:pt x="3489" y="751"/>
                  </a:cubicBezTo>
                  <a:lnTo>
                    <a:pt x="3298" y="572"/>
                  </a:lnTo>
                  <a:cubicBezTo>
                    <a:pt x="3525" y="477"/>
                    <a:pt x="3930" y="346"/>
                    <a:pt x="4394" y="346"/>
                  </a:cubicBezTo>
                  <a:cubicBezTo>
                    <a:pt x="4751" y="346"/>
                    <a:pt x="5013" y="453"/>
                    <a:pt x="5168" y="536"/>
                  </a:cubicBezTo>
                  <a:cubicBezTo>
                    <a:pt x="5239" y="584"/>
                    <a:pt x="5328" y="608"/>
                    <a:pt x="5418" y="608"/>
                  </a:cubicBezTo>
                  <a:cubicBezTo>
                    <a:pt x="5507" y="608"/>
                    <a:pt x="5596" y="584"/>
                    <a:pt x="5668" y="536"/>
                  </a:cubicBezTo>
                  <a:cubicBezTo>
                    <a:pt x="5823" y="453"/>
                    <a:pt x="6073" y="346"/>
                    <a:pt x="6442" y="346"/>
                  </a:cubicBezTo>
                  <a:close/>
                  <a:moveTo>
                    <a:pt x="1840" y="1782"/>
                  </a:moveTo>
                  <a:cubicBezTo>
                    <a:pt x="1869" y="1782"/>
                    <a:pt x="1902" y="1784"/>
                    <a:pt x="1941" y="1787"/>
                  </a:cubicBezTo>
                  <a:cubicBezTo>
                    <a:pt x="2120" y="1822"/>
                    <a:pt x="2513" y="2013"/>
                    <a:pt x="2929" y="2406"/>
                  </a:cubicBezTo>
                  <a:cubicBezTo>
                    <a:pt x="2727" y="2644"/>
                    <a:pt x="2489" y="2953"/>
                    <a:pt x="2275" y="3394"/>
                  </a:cubicBezTo>
                  <a:cubicBezTo>
                    <a:pt x="1917" y="2953"/>
                    <a:pt x="1727" y="2358"/>
                    <a:pt x="1667" y="1894"/>
                  </a:cubicBezTo>
                  <a:cubicBezTo>
                    <a:pt x="1667" y="1882"/>
                    <a:pt x="1667" y="1834"/>
                    <a:pt x="1679" y="1822"/>
                  </a:cubicBezTo>
                  <a:cubicBezTo>
                    <a:pt x="1706" y="1795"/>
                    <a:pt x="1753" y="1782"/>
                    <a:pt x="1840" y="1782"/>
                  </a:cubicBezTo>
                  <a:close/>
                  <a:moveTo>
                    <a:pt x="8691" y="1364"/>
                  </a:moveTo>
                  <a:cubicBezTo>
                    <a:pt x="8804" y="1364"/>
                    <a:pt x="8923" y="1408"/>
                    <a:pt x="9002" y="1477"/>
                  </a:cubicBezTo>
                  <a:cubicBezTo>
                    <a:pt x="8942" y="1477"/>
                    <a:pt x="8906" y="1477"/>
                    <a:pt x="8847" y="1489"/>
                  </a:cubicBezTo>
                  <a:cubicBezTo>
                    <a:pt x="8704" y="1513"/>
                    <a:pt x="8513" y="1584"/>
                    <a:pt x="8335" y="1703"/>
                  </a:cubicBezTo>
                  <a:cubicBezTo>
                    <a:pt x="8263" y="1751"/>
                    <a:pt x="8228" y="1834"/>
                    <a:pt x="8275" y="1929"/>
                  </a:cubicBezTo>
                  <a:cubicBezTo>
                    <a:pt x="8308" y="1979"/>
                    <a:pt x="8358" y="2005"/>
                    <a:pt x="8417" y="2005"/>
                  </a:cubicBezTo>
                  <a:cubicBezTo>
                    <a:pt x="8444" y="2005"/>
                    <a:pt x="8472" y="2000"/>
                    <a:pt x="8502" y="1989"/>
                  </a:cubicBezTo>
                  <a:cubicBezTo>
                    <a:pt x="8644" y="1894"/>
                    <a:pt x="8799" y="1834"/>
                    <a:pt x="8906" y="1822"/>
                  </a:cubicBezTo>
                  <a:cubicBezTo>
                    <a:pt x="8948" y="1815"/>
                    <a:pt x="8984" y="1812"/>
                    <a:pt x="9014" y="1812"/>
                  </a:cubicBezTo>
                  <a:cubicBezTo>
                    <a:pt x="9088" y="1812"/>
                    <a:pt x="9131" y="1829"/>
                    <a:pt x="9156" y="1846"/>
                  </a:cubicBezTo>
                  <a:cubicBezTo>
                    <a:pt x="9168" y="1858"/>
                    <a:pt x="9180" y="1906"/>
                    <a:pt x="9168" y="1941"/>
                  </a:cubicBezTo>
                  <a:cubicBezTo>
                    <a:pt x="9109" y="2382"/>
                    <a:pt x="8918" y="2977"/>
                    <a:pt x="8561" y="3442"/>
                  </a:cubicBezTo>
                  <a:cubicBezTo>
                    <a:pt x="8347" y="3013"/>
                    <a:pt x="8109" y="2680"/>
                    <a:pt x="7906" y="2441"/>
                  </a:cubicBezTo>
                  <a:cubicBezTo>
                    <a:pt x="7930" y="2418"/>
                    <a:pt x="7966" y="2406"/>
                    <a:pt x="7978" y="2370"/>
                  </a:cubicBezTo>
                  <a:cubicBezTo>
                    <a:pt x="8037" y="2310"/>
                    <a:pt x="8049" y="2203"/>
                    <a:pt x="7990" y="2144"/>
                  </a:cubicBezTo>
                  <a:cubicBezTo>
                    <a:pt x="7957" y="2111"/>
                    <a:pt x="7913" y="2093"/>
                    <a:pt x="7871" y="2093"/>
                  </a:cubicBezTo>
                  <a:cubicBezTo>
                    <a:pt x="7836" y="2093"/>
                    <a:pt x="7802" y="2105"/>
                    <a:pt x="7775" y="2132"/>
                  </a:cubicBezTo>
                  <a:lnTo>
                    <a:pt x="7680" y="2227"/>
                  </a:lnTo>
                  <a:cubicBezTo>
                    <a:pt x="7632" y="2191"/>
                    <a:pt x="7609" y="2168"/>
                    <a:pt x="7561" y="2132"/>
                  </a:cubicBezTo>
                  <a:cubicBezTo>
                    <a:pt x="7478" y="2072"/>
                    <a:pt x="7382" y="2013"/>
                    <a:pt x="7275" y="1989"/>
                  </a:cubicBezTo>
                  <a:cubicBezTo>
                    <a:pt x="7894" y="1537"/>
                    <a:pt x="8442" y="1406"/>
                    <a:pt x="8621" y="1370"/>
                  </a:cubicBezTo>
                  <a:cubicBezTo>
                    <a:pt x="8643" y="1366"/>
                    <a:pt x="8667" y="1364"/>
                    <a:pt x="8691" y="1364"/>
                  </a:cubicBezTo>
                  <a:close/>
                  <a:moveTo>
                    <a:pt x="6873" y="2207"/>
                  </a:moveTo>
                  <a:cubicBezTo>
                    <a:pt x="7051" y="2207"/>
                    <a:pt x="7212" y="2247"/>
                    <a:pt x="7335" y="2346"/>
                  </a:cubicBezTo>
                  <a:cubicBezTo>
                    <a:pt x="8168" y="3001"/>
                    <a:pt x="8585" y="4334"/>
                    <a:pt x="8763" y="5085"/>
                  </a:cubicBezTo>
                  <a:cubicBezTo>
                    <a:pt x="9013" y="6168"/>
                    <a:pt x="9049" y="7144"/>
                    <a:pt x="8978" y="7442"/>
                  </a:cubicBezTo>
                  <a:cubicBezTo>
                    <a:pt x="8930" y="7656"/>
                    <a:pt x="8632" y="7966"/>
                    <a:pt x="8240" y="8264"/>
                  </a:cubicBezTo>
                  <a:cubicBezTo>
                    <a:pt x="7859" y="8549"/>
                    <a:pt x="7430" y="8787"/>
                    <a:pt x="6978" y="8954"/>
                  </a:cubicBezTo>
                  <a:cubicBezTo>
                    <a:pt x="7323" y="8704"/>
                    <a:pt x="7549" y="8323"/>
                    <a:pt x="7549" y="7883"/>
                  </a:cubicBezTo>
                  <a:cubicBezTo>
                    <a:pt x="7561" y="7787"/>
                    <a:pt x="7489" y="7716"/>
                    <a:pt x="7394" y="7716"/>
                  </a:cubicBezTo>
                  <a:cubicBezTo>
                    <a:pt x="7311" y="7716"/>
                    <a:pt x="7228" y="7787"/>
                    <a:pt x="7228" y="7883"/>
                  </a:cubicBezTo>
                  <a:cubicBezTo>
                    <a:pt x="7228" y="8418"/>
                    <a:pt x="6799" y="8859"/>
                    <a:pt x="6263" y="8859"/>
                  </a:cubicBezTo>
                  <a:cubicBezTo>
                    <a:pt x="6037" y="8859"/>
                    <a:pt x="5835" y="8787"/>
                    <a:pt x="5656" y="8656"/>
                  </a:cubicBezTo>
                  <a:cubicBezTo>
                    <a:pt x="5579" y="8597"/>
                    <a:pt x="5486" y="8567"/>
                    <a:pt x="5394" y="8567"/>
                  </a:cubicBezTo>
                  <a:cubicBezTo>
                    <a:pt x="5302" y="8567"/>
                    <a:pt x="5209" y="8597"/>
                    <a:pt x="5132" y="8656"/>
                  </a:cubicBezTo>
                  <a:cubicBezTo>
                    <a:pt x="4953" y="8787"/>
                    <a:pt x="4751" y="8859"/>
                    <a:pt x="4525" y="8859"/>
                  </a:cubicBezTo>
                  <a:cubicBezTo>
                    <a:pt x="3989" y="8859"/>
                    <a:pt x="3560" y="8418"/>
                    <a:pt x="3560" y="7883"/>
                  </a:cubicBezTo>
                  <a:cubicBezTo>
                    <a:pt x="3560" y="7787"/>
                    <a:pt x="3477" y="7716"/>
                    <a:pt x="3394" y="7716"/>
                  </a:cubicBezTo>
                  <a:cubicBezTo>
                    <a:pt x="3298" y="7716"/>
                    <a:pt x="3227" y="7787"/>
                    <a:pt x="3227" y="7883"/>
                  </a:cubicBezTo>
                  <a:cubicBezTo>
                    <a:pt x="3227" y="8323"/>
                    <a:pt x="3453" y="8728"/>
                    <a:pt x="3799" y="8954"/>
                  </a:cubicBezTo>
                  <a:cubicBezTo>
                    <a:pt x="3346" y="8787"/>
                    <a:pt x="2917" y="8549"/>
                    <a:pt x="2525" y="8264"/>
                  </a:cubicBezTo>
                  <a:cubicBezTo>
                    <a:pt x="2144" y="7966"/>
                    <a:pt x="1846" y="7656"/>
                    <a:pt x="1798" y="7442"/>
                  </a:cubicBezTo>
                  <a:cubicBezTo>
                    <a:pt x="1727" y="7144"/>
                    <a:pt x="1751" y="6168"/>
                    <a:pt x="2013" y="5085"/>
                  </a:cubicBezTo>
                  <a:cubicBezTo>
                    <a:pt x="2191" y="4334"/>
                    <a:pt x="2608" y="3001"/>
                    <a:pt x="3441" y="2346"/>
                  </a:cubicBezTo>
                  <a:cubicBezTo>
                    <a:pt x="3562" y="2252"/>
                    <a:pt x="3719" y="2214"/>
                    <a:pt x="3893" y="2214"/>
                  </a:cubicBezTo>
                  <a:cubicBezTo>
                    <a:pt x="4356" y="2214"/>
                    <a:pt x="4933" y="2479"/>
                    <a:pt x="5227" y="2644"/>
                  </a:cubicBezTo>
                  <a:lnTo>
                    <a:pt x="5227" y="2894"/>
                  </a:lnTo>
                  <a:cubicBezTo>
                    <a:pt x="5227" y="2977"/>
                    <a:pt x="5299" y="3061"/>
                    <a:pt x="5382" y="3061"/>
                  </a:cubicBezTo>
                  <a:cubicBezTo>
                    <a:pt x="5477" y="3061"/>
                    <a:pt x="5549" y="2977"/>
                    <a:pt x="5549" y="2894"/>
                  </a:cubicBezTo>
                  <a:lnTo>
                    <a:pt x="5549" y="2644"/>
                  </a:lnTo>
                  <a:cubicBezTo>
                    <a:pt x="5841" y="2472"/>
                    <a:pt x="6412" y="2207"/>
                    <a:pt x="6873" y="2207"/>
                  </a:cubicBezTo>
                  <a:close/>
                  <a:moveTo>
                    <a:pt x="5401" y="8880"/>
                  </a:moveTo>
                  <a:cubicBezTo>
                    <a:pt x="5424" y="8880"/>
                    <a:pt x="5448" y="8889"/>
                    <a:pt x="5465" y="8906"/>
                  </a:cubicBezTo>
                  <a:cubicBezTo>
                    <a:pt x="5680" y="9085"/>
                    <a:pt x="5965" y="9192"/>
                    <a:pt x="6263" y="9192"/>
                  </a:cubicBezTo>
                  <a:cubicBezTo>
                    <a:pt x="6382" y="9168"/>
                    <a:pt x="6489" y="9156"/>
                    <a:pt x="6597" y="9145"/>
                  </a:cubicBezTo>
                  <a:lnTo>
                    <a:pt x="6597" y="9145"/>
                  </a:lnTo>
                  <a:cubicBezTo>
                    <a:pt x="6442" y="9490"/>
                    <a:pt x="6085" y="9728"/>
                    <a:pt x="5704" y="9728"/>
                  </a:cubicBezTo>
                  <a:lnTo>
                    <a:pt x="5120" y="9728"/>
                  </a:lnTo>
                  <a:cubicBezTo>
                    <a:pt x="4715" y="9728"/>
                    <a:pt x="4382" y="9478"/>
                    <a:pt x="4227" y="9145"/>
                  </a:cubicBezTo>
                  <a:lnTo>
                    <a:pt x="4227" y="9145"/>
                  </a:lnTo>
                  <a:cubicBezTo>
                    <a:pt x="4334" y="9168"/>
                    <a:pt x="4441" y="9192"/>
                    <a:pt x="4537" y="9192"/>
                  </a:cubicBezTo>
                  <a:cubicBezTo>
                    <a:pt x="4834" y="9192"/>
                    <a:pt x="5108" y="9085"/>
                    <a:pt x="5346" y="8906"/>
                  </a:cubicBezTo>
                  <a:cubicBezTo>
                    <a:pt x="5358" y="8889"/>
                    <a:pt x="5379" y="8880"/>
                    <a:pt x="5401" y="8880"/>
                  </a:cubicBezTo>
                  <a:close/>
                  <a:moveTo>
                    <a:pt x="9418" y="2144"/>
                  </a:moveTo>
                  <a:cubicBezTo>
                    <a:pt x="9918" y="2632"/>
                    <a:pt x="10168" y="3156"/>
                    <a:pt x="10276" y="3430"/>
                  </a:cubicBezTo>
                  <a:lnTo>
                    <a:pt x="9811" y="3430"/>
                  </a:lnTo>
                  <a:cubicBezTo>
                    <a:pt x="9752" y="3430"/>
                    <a:pt x="9704" y="3453"/>
                    <a:pt x="9680" y="3513"/>
                  </a:cubicBezTo>
                  <a:cubicBezTo>
                    <a:pt x="9645" y="3561"/>
                    <a:pt x="9645" y="3632"/>
                    <a:pt x="9680" y="3680"/>
                  </a:cubicBezTo>
                  <a:cubicBezTo>
                    <a:pt x="10311" y="4704"/>
                    <a:pt x="10466" y="6073"/>
                    <a:pt x="10490" y="6597"/>
                  </a:cubicBezTo>
                  <a:lnTo>
                    <a:pt x="10228" y="6490"/>
                  </a:lnTo>
                  <a:cubicBezTo>
                    <a:pt x="10210" y="6485"/>
                    <a:pt x="10191" y="6482"/>
                    <a:pt x="10172" y="6482"/>
                  </a:cubicBezTo>
                  <a:cubicBezTo>
                    <a:pt x="10138" y="6482"/>
                    <a:pt x="10103" y="6491"/>
                    <a:pt x="10073" y="6513"/>
                  </a:cubicBezTo>
                  <a:cubicBezTo>
                    <a:pt x="10037" y="6537"/>
                    <a:pt x="10014" y="6585"/>
                    <a:pt x="10014" y="6644"/>
                  </a:cubicBezTo>
                  <a:cubicBezTo>
                    <a:pt x="10014" y="6656"/>
                    <a:pt x="10014" y="8014"/>
                    <a:pt x="9454" y="8966"/>
                  </a:cubicBezTo>
                  <a:lnTo>
                    <a:pt x="9085" y="8716"/>
                  </a:lnTo>
                  <a:cubicBezTo>
                    <a:pt x="9049" y="8680"/>
                    <a:pt x="9002" y="8680"/>
                    <a:pt x="8966" y="8680"/>
                  </a:cubicBezTo>
                  <a:cubicBezTo>
                    <a:pt x="8918" y="8692"/>
                    <a:pt x="8883" y="8716"/>
                    <a:pt x="8859" y="8752"/>
                  </a:cubicBezTo>
                  <a:cubicBezTo>
                    <a:pt x="8859" y="8776"/>
                    <a:pt x="8394" y="9514"/>
                    <a:pt x="7656" y="9990"/>
                  </a:cubicBezTo>
                  <a:lnTo>
                    <a:pt x="7394" y="9740"/>
                  </a:lnTo>
                  <a:cubicBezTo>
                    <a:pt x="7363" y="9708"/>
                    <a:pt x="7325" y="9694"/>
                    <a:pt x="7287" y="9694"/>
                  </a:cubicBezTo>
                  <a:cubicBezTo>
                    <a:pt x="7253" y="9694"/>
                    <a:pt x="7220" y="9706"/>
                    <a:pt x="7192" y="9728"/>
                  </a:cubicBezTo>
                  <a:cubicBezTo>
                    <a:pt x="7168" y="9728"/>
                    <a:pt x="6370" y="10359"/>
                    <a:pt x="5418" y="10538"/>
                  </a:cubicBezTo>
                  <a:cubicBezTo>
                    <a:pt x="4465" y="10383"/>
                    <a:pt x="3644" y="9740"/>
                    <a:pt x="3644" y="9728"/>
                  </a:cubicBezTo>
                  <a:cubicBezTo>
                    <a:pt x="3616" y="9706"/>
                    <a:pt x="3582" y="9694"/>
                    <a:pt x="3549" y="9694"/>
                  </a:cubicBezTo>
                  <a:cubicBezTo>
                    <a:pt x="3511" y="9694"/>
                    <a:pt x="3473" y="9708"/>
                    <a:pt x="3441" y="9740"/>
                  </a:cubicBezTo>
                  <a:lnTo>
                    <a:pt x="3191" y="9990"/>
                  </a:lnTo>
                  <a:cubicBezTo>
                    <a:pt x="2441" y="9502"/>
                    <a:pt x="2001" y="8752"/>
                    <a:pt x="1977" y="8752"/>
                  </a:cubicBezTo>
                  <a:cubicBezTo>
                    <a:pt x="1953" y="8716"/>
                    <a:pt x="1917" y="8692"/>
                    <a:pt x="1870" y="8680"/>
                  </a:cubicBezTo>
                  <a:cubicBezTo>
                    <a:pt x="1861" y="8677"/>
                    <a:pt x="1851" y="8676"/>
                    <a:pt x="1841" y="8676"/>
                  </a:cubicBezTo>
                  <a:cubicBezTo>
                    <a:pt x="1812" y="8676"/>
                    <a:pt x="1780" y="8689"/>
                    <a:pt x="1763" y="8716"/>
                  </a:cubicBezTo>
                  <a:lnTo>
                    <a:pt x="1382" y="8966"/>
                  </a:lnTo>
                  <a:cubicBezTo>
                    <a:pt x="822" y="8002"/>
                    <a:pt x="822" y="6656"/>
                    <a:pt x="822" y="6644"/>
                  </a:cubicBezTo>
                  <a:cubicBezTo>
                    <a:pt x="822" y="6597"/>
                    <a:pt x="786" y="6537"/>
                    <a:pt x="762" y="6513"/>
                  </a:cubicBezTo>
                  <a:cubicBezTo>
                    <a:pt x="732" y="6490"/>
                    <a:pt x="701" y="6477"/>
                    <a:pt x="667" y="6477"/>
                  </a:cubicBezTo>
                  <a:cubicBezTo>
                    <a:pt x="648" y="6477"/>
                    <a:pt x="629" y="6481"/>
                    <a:pt x="608" y="6490"/>
                  </a:cubicBezTo>
                  <a:lnTo>
                    <a:pt x="310" y="6597"/>
                  </a:lnTo>
                  <a:cubicBezTo>
                    <a:pt x="346" y="6061"/>
                    <a:pt x="489" y="4704"/>
                    <a:pt x="1132" y="3680"/>
                  </a:cubicBezTo>
                  <a:cubicBezTo>
                    <a:pt x="1167" y="3632"/>
                    <a:pt x="1167" y="3572"/>
                    <a:pt x="1132" y="3513"/>
                  </a:cubicBezTo>
                  <a:cubicBezTo>
                    <a:pt x="1108" y="3465"/>
                    <a:pt x="1060" y="3430"/>
                    <a:pt x="1001" y="3430"/>
                  </a:cubicBezTo>
                  <a:lnTo>
                    <a:pt x="536" y="3430"/>
                  </a:lnTo>
                  <a:cubicBezTo>
                    <a:pt x="643" y="3156"/>
                    <a:pt x="893" y="2632"/>
                    <a:pt x="1382" y="2144"/>
                  </a:cubicBezTo>
                  <a:cubicBezTo>
                    <a:pt x="1489" y="2668"/>
                    <a:pt x="1727" y="3275"/>
                    <a:pt x="2132" y="3739"/>
                  </a:cubicBezTo>
                  <a:cubicBezTo>
                    <a:pt x="1977" y="4096"/>
                    <a:pt x="1846" y="4513"/>
                    <a:pt x="1727" y="5013"/>
                  </a:cubicBezTo>
                  <a:cubicBezTo>
                    <a:pt x="1477" y="6109"/>
                    <a:pt x="1417" y="7144"/>
                    <a:pt x="1524" y="7537"/>
                  </a:cubicBezTo>
                  <a:cubicBezTo>
                    <a:pt x="1596" y="7811"/>
                    <a:pt x="1905" y="8192"/>
                    <a:pt x="2370" y="8525"/>
                  </a:cubicBezTo>
                  <a:cubicBezTo>
                    <a:pt x="2846" y="8883"/>
                    <a:pt x="3429" y="9168"/>
                    <a:pt x="3977" y="9335"/>
                  </a:cubicBezTo>
                  <a:cubicBezTo>
                    <a:pt x="4203" y="9752"/>
                    <a:pt x="4632" y="10038"/>
                    <a:pt x="5120" y="10038"/>
                  </a:cubicBezTo>
                  <a:lnTo>
                    <a:pt x="5692" y="10038"/>
                  </a:lnTo>
                  <a:cubicBezTo>
                    <a:pt x="6180" y="10038"/>
                    <a:pt x="6620" y="9752"/>
                    <a:pt x="6835" y="9335"/>
                  </a:cubicBezTo>
                  <a:cubicBezTo>
                    <a:pt x="7382" y="9168"/>
                    <a:pt x="7966" y="8883"/>
                    <a:pt x="8442" y="8525"/>
                  </a:cubicBezTo>
                  <a:cubicBezTo>
                    <a:pt x="8918" y="8192"/>
                    <a:pt x="9216" y="7811"/>
                    <a:pt x="9287" y="7537"/>
                  </a:cubicBezTo>
                  <a:cubicBezTo>
                    <a:pt x="9383" y="7144"/>
                    <a:pt x="9335" y="6109"/>
                    <a:pt x="9085" y="5013"/>
                  </a:cubicBezTo>
                  <a:cubicBezTo>
                    <a:pt x="8966" y="4513"/>
                    <a:pt x="8823" y="4096"/>
                    <a:pt x="8680" y="3739"/>
                  </a:cubicBezTo>
                  <a:cubicBezTo>
                    <a:pt x="9085" y="3287"/>
                    <a:pt x="9335" y="2668"/>
                    <a:pt x="9418" y="2144"/>
                  </a:cubicBezTo>
                  <a:close/>
                  <a:moveTo>
                    <a:pt x="4406" y="1"/>
                  </a:moveTo>
                  <a:cubicBezTo>
                    <a:pt x="3596" y="1"/>
                    <a:pt x="2989" y="346"/>
                    <a:pt x="2965" y="358"/>
                  </a:cubicBezTo>
                  <a:cubicBezTo>
                    <a:pt x="2917" y="394"/>
                    <a:pt x="2882" y="441"/>
                    <a:pt x="2882" y="477"/>
                  </a:cubicBezTo>
                  <a:cubicBezTo>
                    <a:pt x="2882" y="524"/>
                    <a:pt x="2906" y="584"/>
                    <a:pt x="2929" y="620"/>
                  </a:cubicBezTo>
                  <a:lnTo>
                    <a:pt x="3084" y="763"/>
                  </a:lnTo>
                  <a:cubicBezTo>
                    <a:pt x="2822" y="834"/>
                    <a:pt x="2584" y="941"/>
                    <a:pt x="2370" y="1060"/>
                  </a:cubicBezTo>
                  <a:cubicBezTo>
                    <a:pt x="2334" y="1060"/>
                    <a:pt x="2310" y="1048"/>
                    <a:pt x="2286" y="1048"/>
                  </a:cubicBezTo>
                  <a:cubicBezTo>
                    <a:pt x="2234" y="1038"/>
                    <a:pt x="2181" y="1033"/>
                    <a:pt x="2129" y="1033"/>
                  </a:cubicBezTo>
                  <a:cubicBezTo>
                    <a:pt x="1942" y="1033"/>
                    <a:pt x="1759" y="1099"/>
                    <a:pt x="1620" y="1239"/>
                  </a:cubicBezTo>
                  <a:cubicBezTo>
                    <a:pt x="1477" y="1370"/>
                    <a:pt x="1382" y="1548"/>
                    <a:pt x="1370" y="1751"/>
                  </a:cubicBezTo>
                  <a:cubicBezTo>
                    <a:pt x="429" y="2584"/>
                    <a:pt x="191" y="3501"/>
                    <a:pt x="179" y="3549"/>
                  </a:cubicBezTo>
                  <a:cubicBezTo>
                    <a:pt x="167" y="3596"/>
                    <a:pt x="179" y="3656"/>
                    <a:pt x="203" y="3680"/>
                  </a:cubicBezTo>
                  <a:cubicBezTo>
                    <a:pt x="239" y="3727"/>
                    <a:pt x="286" y="3739"/>
                    <a:pt x="322" y="3739"/>
                  </a:cubicBezTo>
                  <a:lnTo>
                    <a:pt x="727" y="3739"/>
                  </a:lnTo>
                  <a:cubicBezTo>
                    <a:pt x="0" y="5096"/>
                    <a:pt x="0" y="6751"/>
                    <a:pt x="0" y="6811"/>
                  </a:cubicBezTo>
                  <a:cubicBezTo>
                    <a:pt x="0" y="6847"/>
                    <a:pt x="24" y="6906"/>
                    <a:pt x="60" y="6942"/>
                  </a:cubicBezTo>
                  <a:cubicBezTo>
                    <a:pt x="90" y="6957"/>
                    <a:pt x="115" y="6972"/>
                    <a:pt x="145" y="6972"/>
                  </a:cubicBezTo>
                  <a:cubicBezTo>
                    <a:pt x="162" y="6972"/>
                    <a:pt x="181" y="6967"/>
                    <a:pt x="203" y="6954"/>
                  </a:cubicBezTo>
                  <a:lnTo>
                    <a:pt x="524" y="6847"/>
                  </a:lnTo>
                  <a:cubicBezTo>
                    <a:pt x="548" y="7323"/>
                    <a:pt x="667" y="8442"/>
                    <a:pt x="1215" y="9276"/>
                  </a:cubicBezTo>
                  <a:cubicBezTo>
                    <a:pt x="1251" y="9311"/>
                    <a:pt x="1274" y="9335"/>
                    <a:pt x="1322" y="9347"/>
                  </a:cubicBezTo>
                  <a:cubicBezTo>
                    <a:pt x="1336" y="9354"/>
                    <a:pt x="1350" y="9357"/>
                    <a:pt x="1363" y="9357"/>
                  </a:cubicBezTo>
                  <a:cubicBezTo>
                    <a:pt x="1396" y="9357"/>
                    <a:pt x="1424" y="9340"/>
                    <a:pt x="1441" y="9323"/>
                  </a:cubicBezTo>
                  <a:lnTo>
                    <a:pt x="1810" y="9073"/>
                  </a:lnTo>
                  <a:cubicBezTo>
                    <a:pt x="2013" y="9335"/>
                    <a:pt x="2465" y="9942"/>
                    <a:pt x="3144" y="10347"/>
                  </a:cubicBezTo>
                  <a:cubicBezTo>
                    <a:pt x="3169" y="10367"/>
                    <a:pt x="3198" y="10377"/>
                    <a:pt x="3226" y="10377"/>
                  </a:cubicBezTo>
                  <a:cubicBezTo>
                    <a:pt x="3267" y="10377"/>
                    <a:pt x="3306" y="10358"/>
                    <a:pt x="3334" y="10323"/>
                  </a:cubicBezTo>
                  <a:lnTo>
                    <a:pt x="3572" y="10085"/>
                  </a:lnTo>
                  <a:cubicBezTo>
                    <a:pt x="3834" y="10276"/>
                    <a:pt x="4549" y="10740"/>
                    <a:pt x="5406" y="10883"/>
                  </a:cubicBezTo>
                  <a:lnTo>
                    <a:pt x="5465" y="10883"/>
                  </a:lnTo>
                  <a:cubicBezTo>
                    <a:pt x="6299" y="10752"/>
                    <a:pt x="7025" y="10276"/>
                    <a:pt x="7287" y="10085"/>
                  </a:cubicBezTo>
                  <a:lnTo>
                    <a:pt x="7525" y="10323"/>
                  </a:lnTo>
                  <a:cubicBezTo>
                    <a:pt x="7556" y="10347"/>
                    <a:pt x="7607" y="10365"/>
                    <a:pt x="7656" y="10365"/>
                  </a:cubicBezTo>
                  <a:cubicBezTo>
                    <a:pt x="7682" y="10365"/>
                    <a:pt x="7707" y="10360"/>
                    <a:pt x="7728" y="10347"/>
                  </a:cubicBezTo>
                  <a:cubicBezTo>
                    <a:pt x="8394" y="9942"/>
                    <a:pt x="8859" y="9335"/>
                    <a:pt x="9049" y="9073"/>
                  </a:cubicBezTo>
                  <a:lnTo>
                    <a:pt x="9418" y="9323"/>
                  </a:lnTo>
                  <a:cubicBezTo>
                    <a:pt x="9454" y="9347"/>
                    <a:pt x="9490" y="9347"/>
                    <a:pt x="9537" y="9347"/>
                  </a:cubicBezTo>
                  <a:cubicBezTo>
                    <a:pt x="9585" y="9335"/>
                    <a:pt x="9609" y="9323"/>
                    <a:pt x="9645" y="9276"/>
                  </a:cubicBezTo>
                  <a:cubicBezTo>
                    <a:pt x="10192" y="8442"/>
                    <a:pt x="10311" y="7323"/>
                    <a:pt x="10347" y="6847"/>
                  </a:cubicBezTo>
                  <a:lnTo>
                    <a:pt x="10657" y="6954"/>
                  </a:lnTo>
                  <a:cubicBezTo>
                    <a:pt x="10676" y="6959"/>
                    <a:pt x="10698" y="6962"/>
                    <a:pt x="10719" y="6962"/>
                  </a:cubicBezTo>
                  <a:cubicBezTo>
                    <a:pt x="10749" y="6962"/>
                    <a:pt x="10778" y="6956"/>
                    <a:pt x="10799" y="6942"/>
                  </a:cubicBezTo>
                  <a:cubicBezTo>
                    <a:pt x="10847" y="6906"/>
                    <a:pt x="10859" y="6871"/>
                    <a:pt x="10859" y="6811"/>
                  </a:cubicBezTo>
                  <a:cubicBezTo>
                    <a:pt x="10835" y="6728"/>
                    <a:pt x="10835" y="5096"/>
                    <a:pt x="10109" y="3739"/>
                  </a:cubicBezTo>
                  <a:lnTo>
                    <a:pt x="10514" y="3739"/>
                  </a:lnTo>
                  <a:cubicBezTo>
                    <a:pt x="10549" y="3739"/>
                    <a:pt x="10597" y="3715"/>
                    <a:pt x="10633" y="3680"/>
                  </a:cubicBezTo>
                  <a:cubicBezTo>
                    <a:pt x="10657" y="3632"/>
                    <a:pt x="10668" y="3596"/>
                    <a:pt x="10657" y="3549"/>
                  </a:cubicBezTo>
                  <a:cubicBezTo>
                    <a:pt x="10645" y="3501"/>
                    <a:pt x="10407" y="2584"/>
                    <a:pt x="9466" y="1751"/>
                  </a:cubicBezTo>
                  <a:cubicBezTo>
                    <a:pt x="9454" y="1548"/>
                    <a:pt x="9359" y="1370"/>
                    <a:pt x="9216" y="1239"/>
                  </a:cubicBezTo>
                  <a:cubicBezTo>
                    <a:pt x="9074" y="1106"/>
                    <a:pt x="8886" y="1034"/>
                    <a:pt x="8696" y="1034"/>
                  </a:cubicBezTo>
                  <a:cubicBezTo>
                    <a:pt x="8647" y="1034"/>
                    <a:pt x="8598" y="1039"/>
                    <a:pt x="8549" y="1048"/>
                  </a:cubicBezTo>
                  <a:cubicBezTo>
                    <a:pt x="8525" y="1048"/>
                    <a:pt x="8502" y="1060"/>
                    <a:pt x="8466" y="1060"/>
                  </a:cubicBezTo>
                  <a:cubicBezTo>
                    <a:pt x="8251" y="941"/>
                    <a:pt x="7990" y="858"/>
                    <a:pt x="7751" y="763"/>
                  </a:cubicBezTo>
                  <a:lnTo>
                    <a:pt x="7906" y="620"/>
                  </a:lnTo>
                  <a:cubicBezTo>
                    <a:pt x="7930" y="584"/>
                    <a:pt x="7954" y="524"/>
                    <a:pt x="7954" y="477"/>
                  </a:cubicBezTo>
                  <a:cubicBezTo>
                    <a:pt x="7954" y="441"/>
                    <a:pt x="7918" y="394"/>
                    <a:pt x="7870" y="358"/>
                  </a:cubicBezTo>
                  <a:cubicBezTo>
                    <a:pt x="7847" y="346"/>
                    <a:pt x="7239" y="1"/>
                    <a:pt x="6430" y="1"/>
                  </a:cubicBezTo>
                  <a:cubicBezTo>
                    <a:pt x="6001" y="1"/>
                    <a:pt x="5680" y="143"/>
                    <a:pt x="5501" y="239"/>
                  </a:cubicBezTo>
                  <a:cubicBezTo>
                    <a:pt x="5471" y="257"/>
                    <a:pt x="5442" y="266"/>
                    <a:pt x="5412" y="266"/>
                  </a:cubicBezTo>
                  <a:cubicBezTo>
                    <a:pt x="5382" y="266"/>
                    <a:pt x="5352" y="257"/>
                    <a:pt x="5323" y="239"/>
                  </a:cubicBezTo>
                  <a:cubicBezTo>
                    <a:pt x="5144" y="143"/>
                    <a:pt x="4834" y="1"/>
                    <a:pt x="440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95" name="Google Shape;12036;p81">
              <a:extLst>
                <a:ext uri="{FF2B5EF4-FFF2-40B4-BE49-F238E27FC236}">
                  <a16:creationId xmlns:a16="http://schemas.microsoft.com/office/drawing/2014/main" id="{DADBCEF3-B366-4392-962F-7006E693B860}"/>
                </a:ext>
              </a:extLst>
            </p:cNvPr>
            <p:cNvSpPr/>
            <p:nvPr/>
          </p:nvSpPr>
          <p:spPr>
            <a:xfrm>
              <a:off x="2667053" y="1609618"/>
              <a:ext cx="10688" cy="37760"/>
            </a:xfrm>
            <a:custGeom>
              <a:avLst/>
              <a:gdLst/>
              <a:ahLst/>
              <a:cxnLst/>
              <a:rect l="l" t="t" r="r" b="b"/>
              <a:pathLst>
                <a:path w="334" h="1180" extrusionOk="0">
                  <a:moveTo>
                    <a:pt x="167" y="1"/>
                  </a:moveTo>
                  <a:cubicBezTo>
                    <a:pt x="72" y="1"/>
                    <a:pt x="0" y="72"/>
                    <a:pt x="0" y="167"/>
                  </a:cubicBezTo>
                  <a:lnTo>
                    <a:pt x="0" y="1013"/>
                  </a:lnTo>
                  <a:cubicBezTo>
                    <a:pt x="0" y="1096"/>
                    <a:pt x="72" y="1179"/>
                    <a:pt x="167" y="1179"/>
                  </a:cubicBezTo>
                  <a:cubicBezTo>
                    <a:pt x="250" y="1179"/>
                    <a:pt x="334" y="1096"/>
                    <a:pt x="334" y="1013"/>
                  </a:cubicBezTo>
                  <a:lnTo>
                    <a:pt x="334" y="167"/>
                  </a:lnTo>
                  <a:cubicBezTo>
                    <a:pt x="334" y="60"/>
                    <a:pt x="250"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196" name="Google Shape;12037;p81">
            <a:extLst>
              <a:ext uri="{FF2B5EF4-FFF2-40B4-BE49-F238E27FC236}">
                <a16:creationId xmlns:a16="http://schemas.microsoft.com/office/drawing/2014/main" id="{4FD9F269-937B-536B-1563-AA407A0F30A6}"/>
              </a:ext>
            </a:extLst>
          </p:cNvPr>
          <p:cNvGrpSpPr/>
          <p:nvPr/>
        </p:nvGrpSpPr>
        <p:grpSpPr>
          <a:xfrm>
            <a:off x="3857952" y="3153396"/>
            <a:ext cx="663040" cy="696064"/>
            <a:chOff x="1956845" y="1500498"/>
            <a:chExt cx="331520" cy="348032"/>
          </a:xfrm>
          <a:solidFill>
            <a:srgbClr val="00B050"/>
          </a:solidFill>
        </p:grpSpPr>
        <p:sp>
          <p:nvSpPr>
            <p:cNvPr id="197" name="Google Shape;12038;p81">
              <a:extLst>
                <a:ext uri="{FF2B5EF4-FFF2-40B4-BE49-F238E27FC236}">
                  <a16:creationId xmlns:a16="http://schemas.microsoft.com/office/drawing/2014/main" id="{8FD915A8-109A-4BF5-DEA9-D8FBB297AED6}"/>
                </a:ext>
              </a:extLst>
            </p:cNvPr>
            <p:cNvSpPr/>
            <p:nvPr/>
          </p:nvSpPr>
          <p:spPr>
            <a:xfrm>
              <a:off x="2078413" y="1736882"/>
              <a:ext cx="88800" cy="44608"/>
            </a:xfrm>
            <a:custGeom>
              <a:avLst/>
              <a:gdLst/>
              <a:ahLst/>
              <a:cxnLst/>
              <a:rect l="l" t="t" r="r" b="b"/>
              <a:pathLst>
                <a:path w="2775" h="1394" extrusionOk="0">
                  <a:moveTo>
                    <a:pt x="2322" y="310"/>
                  </a:moveTo>
                  <a:cubicBezTo>
                    <a:pt x="2381" y="310"/>
                    <a:pt x="2417" y="357"/>
                    <a:pt x="2429" y="381"/>
                  </a:cubicBezTo>
                  <a:cubicBezTo>
                    <a:pt x="2429" y="405"/>
                    <a:pt x="2429" y="477"/>
                    <a:pt x="2381" y="500"/>
                  </a:cubicBezTo>
                  <a:lnTo>
                    <a:pt x="1953" y="858"/>
                  </a:lnTo>
                  <a:cubicBezTo>
                    <a:pt x="1786" y="994"/>
                    <a:pt x="1584" y="1063"/>
                    <a:pt x="1384" y="1063"/>
                  </a:cubicBezTo>
                  <a:cubicBezTo>
                    <a:pt x="1185" y="1063"/>
                    <a:pt x="988" y="994"/>
                    <a:pt x="833" y="858"/>
                  </a:cubicBezTo>
                  <a:lnTo>
                    <a:pt x="405" y="500"/>
                  </a:lnTo>
                  <a:cubicBezTo>
                    <a:pt x="345" y="453"/>
                    <a:pt x="357" y="393"/>
                    <a:pt x="369" y="381"/>
                  </a:cubicBezTo>
                  <a:cubicBezTo>
                    <a:pt x="393" y="369"/>
                    <a:pt x="405" y="310"/>
                    <a:pt x="476" y="310"/>
                  </a:cubicBezTo>
                  <a:close/>
                  <a:moveTo>
                    <a:pt x="464" y="0"/>
                  </a:moveTo>
                  <a:cubicBezTo>
                    <a:pt x="286" y="0"/>
                    <a:pt x="119" y="96"/>
                    <a:pt x="60" y="274"/>
                  </a:cubicBezTo>
                  <a:cubicBezTo>
                    <a:pt x="0" y="441"/>
                    <a:pt x="48" y="631"/>
                    <a:pt x="191" y="750"/>
                  </a:cubicBezTo>
                  <a:lnTo>
                    <a:pt x="631" y="1108"/>
                  </a:lnTo>
                  <a:cubicBezTo>
                    <a:pt x="845" y="1286"/>
                    <a:pt x="1119" y="1393"/>
                    <a:pt x="1381" y="1393"/>
                  </a:cubicBezTo>
                  <a:cubicBezTo>
                    <a:pt x="1655" y="1393"/>
                    <a:pt x="1941" y="1298"/>
                    <a:pt x="2143" y="1108"/>
                  </a:cubicBezTo>
                  <a:lnTo>
                    <a:pt x="2572" y="750"/>
                  </a:lnTo>
                  <a:cubicBezTo>
                    <a:pt x="2727" y="631"/>
                    <a:pt x="2774" y="453"/>
                    <a:pt x="2715" y="274"/>
                  </a:cubicBezTo>
                  <a:cubicBezTo>
                    <a:pt x="2655" y="107"/>
                    <a:pt x="2488" y="0"/>
                    <a:pt x="231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98" name="Google Shape;12039;p81">
              <a:extLst>
                <a:ext uri="{FF2B5EF4-FFF2-40B4-BE49-F238E27FC236}">
                  <a16:creationId xmlns:a16="http://schemas.microsoft.com/office/drawing/2014/main" id="{E8F6652C-31BA-54EF-06E7-6884F2469CC6}"/>
                </a:ext>
              </a:extLst>
            </p:cNvPr>
            <p:cNvSpPr/>
            <p:nvPr/>
          </p:nvSpPr>
          <p:spPr>
            <a:xfrm>
              <a:off x="1956845" y="1500498"/>
              <a:ext cx="331520" cy="348032"/>
            </a:xfrm>
            <a:custGeom>
              <a:avLst/>
              <a:gdLst/>
              <a:ahLst/>
              <a:cxnLst/>
              <a:rect l="l" t="t" r="r" b="b"/>
              <a:pathLst>
                <a:path w="10360" h="10876" extrusionOk="0">
                  <a:moveTo>
                    <a:pt x="1205" y="326"/>
                  </a:moveTo>
                  <a:cubicBezTo>
                    <a:pt x="1252" y="326"/>
                    <a:pt x="1300" y="330"/>
                    <a:pt x="1346" y="339"/>
                  </a:cubicBezTo>
                  <a:cubicBezTo>
                    <a:pt x="1942" y="494"/>
                    <a:pt x="2525" y="791"/>
                    <a:pt x="3061" y="1232"/>
                  </a:cubicBezTo>
                  <a:cubicBezTo>
                    <a:pt x="2894" y="1315"/>
                    <a:pt x="2727" y="1387"/>
                    <a:pt x="2585" y="1458"/>
                  </a:cubicBezTo>
                  <a:cubicBezTo>
                    <a:pt x="2108" y="922"/>
                    <a:pt x="1489" y="565"/>
                    <a:pt x="1108" y="470"/>
                  </a:cubicBezTo>
                  <a:cubicBezTo>
                    <a:pt x="989" y="458"/>
                    <a:pt x="882" y="458"/>
                    <a:pt x="811" y="458"/>
                  </a:cubicBezTo>
                  <a:cubicBezTo>
                    <a:pt x="918" y="368"/>
                    <a:pt x="1060" y="326"/>
                    <a:pt x="1205" y="326"/>
                  </a:cubicBezTo>
                  <a:close/>
                  <a:moveTo>
                    <a:pt x="9179" y="326"/>
                  </a:moveTo>
                  <a:cubicBezTo>
                    <a:pt x="9324" y="326"/>
                    <a:pt x="9466" y="368"/>
                    <a:pt x="9574" y="458"/>
                  </a:cubicBezTo>
                  <a:lnTo>
                    <a:pt x="9585" y="482"/>
                  </a:lnTo>
                  <a:cubicBezTo>
                    <a:pt x="9548" y="471"/>
                    <a:pt x="9506" y="465"/>
                    <a:pt x="9459" y="465"/>
                  </a:cubicBezTo>
                  <a:cubicBezTo>
                    <a:pt x="9401" y="465"/>
                    <a:pt x="9336" y="474"/>
                    <a:pt x="9264" y="494"/>
                  </a:cubicBezTo>
                  <a:cubicBezTo>
                    <a:pt x="9085" y="541"/>
                    <a:pt x="8847" y="636"/>
                    <a:pt x="8609" y="779"/>
                  </a:cubicBezTo>
                  <a:cubicBezTo>
                    <a:pt x="8538" y="815"/>
                    <a:pt x="8502" y="922"/>
                    <a:pt x="8562" y="994"/>
                  </a:cubicBezTo>
                  <a:cubicBezTo>
                    <a:pt x="8591" y="1046"/>
                    <a:pt x="8644" y="1074"/>
                    <a:pt x="8697" y="1074"/>
                  </a:cubicBezTo>
                  <a:cubicBezTo>
                    <a:pt x="8729" y="1074"/>
                    <a:pt x="8761" y="1064"/>
                    <a:pt x="8788" y="1041"/>
                  </a:cubicBezTo>
                  <a:cubicBezTo>
                    <a:pt x="8990" y="922"/>
                    <a:pt x="9193" y="815"/>
                    <a:pt x="9335" y="791"/>
                  </a:cubicBezTo>
                  <a:cubicBezTo>
                    <a:pt x="9389" y="780"/>
                    <a:pt x="9439" y="774"/>
                    <a:pt x="9484" y="774"/>
                  </a:cubicBezTo>
                  <a:cubicBezTo>
                    <a:pt x="9580" y="774"/>
                    <a:pt x="9656" y="798"/>
                    <a:pt x="9705" y="839"/>
                  </a:cubicBezTo>
                  <a:cubicBezTo>
                    <a:pt x="9788" y="898"/>
                    <a:pt x="9800" y="994"/>
                    <a:pt x="9800" y="1053"/>
                  </a:cubicBezTo>
                  <a:cubicBezTo>
                    <a:pt x="9764" y="1577"/>
                    <a:pt x="9633" y="2244"/>
                    <a:pt x="9228" y="2756"/>
                  </a:cubicBezTo>
                  <a:cubicBezTo>
                    <a:pt x="9133" y="2601"/>
                    <a:pt x="9014" y="2446"/>
                    <a:pt x="8871" y="2303"/>
                  </a:cubicBezTo>
                  <a:cubicBezTo>
                    <a:pt x="8633" y="2041"/>
                    <a:pt x="8371" y="1815"/>
                    <a:pt x="8085" y="1625"/>
                  </a:cubicBezTo>
                  <a:cubicBezTo>
                    <a:pt x="8133" y="1565"/>
                    <a:pt x="8192" y="1518"/>
                    <a:pt x="8252" y="1458"/>
                  </a:cubicBezTo>
                  <a:cubicBezTo>
                    <a:pt x="8312" y="1398"/>
                    <a:pt x="8312" y="1291"/>
                    <a:pt x="8252" y="1232"/>
                  </a:cubicBezTo>
                  <a:cubicBezTo>
                    <a:pt x="8222" y="1202"/>
                    <a:pt x="8181" y="1187"/>
                    <a:pt x="8139" y="1187"/>
                  </a:cubicBezTo>
                  <a:cubicBezTo>
                    <a:pt x="8097" y="1187"/>
                    <a:pt x="8056" y="1202"/>
                    <a:pt x="8026" y="1232"/>
                  </a:cubicBezTo>
                  <a:lnTo>
                    <a:pt x="7800" y="1458"/>
                  </a:lnTo>
                  <a:cubicBezTo>
                    <a:pt x="7657" y="1375"/>
                    <a:pt x="7490" y="1291"/>
                    <a:pt x="7323" y="1232"/>
                  </a:cubicBezTo>
                  <a:cubicBezTo>
                    <a:pt x="7859" y="791"/>
                    <a:pt x="8442" y="494"/>
                    <a:pt x="9038" y="339"/>
                  </a:cubicBezTo>
                  <a:cubicBezTo>
                    <a:pt x="9084" y="330"/>
                    <a:pt x="9132" y="326"/>
                    <a:pt x="9179" y="326"/>
                  </a:cubicBezTo>
                  <a:close/>
                  <a:moveTo>
                    <a:pt x="902" y="792"/>
                  </a:moveTo>
                  <a:cubicBezTo>
                    <a:pt x="947" y="792"/>
                    <a:pt x="996" y="796"/>
                    <a:pt x="1049" y="803"/>
                  </a:cubicBezTo>
                  <a:cubicBezTo>
                    <a:pt x="1489" y="886"/>
                    <a:pt x="2013" y="1327"/>
                    <a:pt x="2299" y="1637"/>
                  </a:cubicBezTo>
                  <a:cubicBezTo>
                    <a:pt x="2013" y="1827"/>
                    <a:pt x="1751" y="2053"/>
                    <a:pt x="1513" y="2327"/>
                  </a:cubicBezTo>
                  <a:cubicBezTo>
                    <a:pt x="1370" y="2470"/>
                    <a:pt x="1251" y="2625"/>
                    <a:pt x="1156" y="2768"/>
                  </a:cubicBezTo>
                  <a:cubicBezTo>
                    <a:pt x="763" y="2244"/>
                    <a:pt x="632" y="1589"/>
                    <a:pt x="584" y="1077"/>
                  </a:cubicBezTo>
                  <a:cubicBezTo>
                    <a:pt x="584" y="994"/>
                    <a:pt x="596" y="910"/>
                    <a:pt x="680" y="851"/>
                  </a:cubicBezTo>
                  <a:cubicBezTo>
                    <a:pt x="728" y="810"/>
                    <a:pt x="805" y="792"/>
                    <a:pt x="902" y="792"/>
                  </a:cubicBezTo>
                  <a:close/>
                  <a:moveTo>
                    <a:pt x="5192" y="1160"/>
                  </a:moveTo>
                  <a:cubicBezTo>
                    <a:pt x="6668" y="1160"/>
                    <a:pt x="7811" y="1625"/>
                    <a:pt x="8633" y="2518"/>
                  </a:cubicBezTo>
                  <a:cubicBezTo>
                    <a:pt x="9478" y="3470"/>
                    <a:pt x="9812" y="4744"/>
                    <a:pt x="9931" y="5661"/>
                  </a:cubicBezTo>
                  <a:cubicBezTo>
                    <a:pt x="10002" y="6375"/>
                    <a:pt x="9990" y="6947"/>
                    <a:pt x="9978" y="7244"/>
                  </a:cubicBezTo>
                  <a:lnTo>
                    <a:pt x="9526" y="7078"/>
                  </a:lnTo>
                  <a:cubicBezTo>
                    <a:pt x="9513" y="7073"/>
                    <a:pt x="9497" y="7071"/>
                    <a:pt x="9479" y="7071"/>
                  </a:cubicBezTo>
                  <a:cubicBezTo>
                    <a:pt x="9448" y="7071"/>
                    <a:pt x="9413" y="7079"/>
                    <a:pt x="9383" y="7102"/>
                  </a:cubicBezTo>
                  <a:cubicBezTo>
                    <a:pt x="9335" y="7125"/>
                    <a:pt x="9312" y="7173"/>
                    <a:pt x="9312" y="7233"/>
                  </a:cubicBezTo>
                  <a:cubicBezTo>
                    <a:pt x="9312" y="7244"/>
                    <a:pt x="9276" y="8256"/>
                    <a:pt x="8871" y="9376"/>
                  </a:cubicBezTo>
                  <a:lnTo>
                    <a:pt x="8562" y="9007"/>
                  </a:lnTo>
                  <a:cubicBezTo>
                    <a:pt x="8538" y="8959"/>
                    <a:pt x="8478" y="8947"/>
                    <a:pt x="8431" y="8947"/>
                  </a:cubicBezTo>
                  <a:cubicBezTo>
                    <a:pt x="8371" y="8947"/>
                    <a:pt x="8323" y="8971"/>
                    <a:pt x="8312" y="9030"/>
                  </a:cubicBezTo>
                  <a:cubicBezTo>
                    <a:pt x="8061" y="9507"/>
                    <a:pt x="7645" y="9923"/>
                    <a:pt x="7430" y="10138"/>
                  </a:cubicBezTo>
                  <a:lnTo>
                    <a:pt x="7049" y="9614"/>
                  </a:lnTo>
                  <a:cubicBezTo>
                    <a:pt x="7466" y="9340"/>
                    <a:pt x="7740" y="8864"/>
                    <a:pt x="7740" y="8328"/>
                  </a:cubicBezTo>
                  <a:cubicBezTo>
                    <a:pt x="7740" y="8245"/>
                    <a:pt x="7669" y="8173"/>
                    <a:pt x="7585" y="8173"/>
                  </a:cubicBezTo>
                  <a:cubicBezTo>
                    <a:pt x="7490" y="8173"/>
                    <a:pt x="7419" y="8245"/>
                    <a:pt x="7419" y="8328"/>
                  </a:cubicBezTo>
                  <a:cubicBezTo>
                    <a:pt x="7419" y="9007"/>
                    <a:pt x="6883" y="9542"/>
                    <a:pt x="6228" y="9542"/>
                  </a:cubicBezTo>
                  <a:cubicBezTo>
                    <a:pt x="5954" y="9542"/>
                    <a:pt x="5704" y="9447"/>
                    <a:pt x="5478" y="9280"/>
                  </a:cubicBezTo>
                  <a:cubicBezTo>
                    <a:pt x="5389" y="9215"/>
                    <a:pt x="5284" y="9182"/>
                    <a:pt x="5183" y="9182"/>
                  </a:cubicBezTo>
                  <a:cubicBezTo>
                    <a:pt x="5082" y="9182"/>
                    <a:pt x="4984" y="9215"/>
                    <a:pt x="4906" y="9280"/>
                  </a:cubicBezTo>
                  <a:cubicBezTo>
                    <a:pt x="4692" y="9447"/>
                    <a:pt x="4442" y="9542"/>
                    <a:pt x="4156" y="9542"/>
                  </a:cubicBezTo>
                  <a:cubicBezTo>
                    <a:pt x="3501" y="9542"/>
                    <a:pt x="2966" y="9007"/>
                    <a:pt x="2966" y="8328"/>
                  </a:cubicBezTo>
                  <a:cubicBezTo>
                    <a:pt x="2966" y="8245"/>
                    <a:pt x="2894" y="8173"/>
                    <a:pt x="2799" y="8173"/>
                  </a:cubicBezTo>
                  <a:cubicBezTo>
                    <a:pt x="2716" y="8173"/>
                    <a:pt x="2632" y="8245"/>
                    <a:pt x="2632" y="8328"/>
                  </a:cubicBezTo>
                  <a:cubicBezTo>
                    <a:pt x="2632" y="8864"/>
                    <a:pt x="2918" y="9340"/>
                    <a:pt x="3335" y="9614"/>
                  </a:cubicBezTo>
                  <a:lnTo>
                    <a:pt x="2954" y="10138"/>
                  </a:lnTo>
                  <a:cubicBezTo>
                    <a:pt x="2739" y="9935"/>
                    <a:pt x="2323" y="9507"/>
                    <a:pt x="2073" y="9030"/>
                  </a:cubicBezTo>
                  <a:cubicBezTo>
                    <a:pt x="2037" y="8983"/>
                    <a:pt x="2001" y="8959"/>
                    <a:pt x="1954" y="8947"/>
                  </a:cubicBezTo>
                  <a:cubicBezTo>
                    <a:pt x="1894" y="8947"/>
                    <a:pt x="1846" y="8959"/>
                    <a:pt x="1823" y="9007"/>
                  </a:cubicBezTo>
                  <a:lnTo>
                    <a:pt x="1501" y="9376"/>
                  </a:lnTo>
                  <a:cubicBezTo>
                    <a:pt x="1108" y="8256"/>
                    <a:pt x="1073" y="7233"/>
                    <a:pt x="1073" y="7233"/>
                  </a:cubicBezTo>
                  <a:cubicBezTo>
                    <a:pt x="1073" y="7185"/>
                    <a:pt x="1049" y="7125"/>
                    <a:pt x="1001" y="7102"/>
                  </a:cubicBezTo>
                  <a:cubicBezTo>
                    <a:pt x="971" y="7079"/>
                    <a:pt x="941" y="7071"/>
                    <a:pt x="907" y="7071"/>
                  </a:cubicBezTo>
                  <a:cubicBezTo>
                    <a:pt x="888" y="7071"/>
                    <a:pt x="868" y="7073"/>
                    <a:pt x="846" y="7078"/>
                  </a:cubicBezTo>
                  <a:lnTo>
                    <a:pt x="406" y="7244"/>
                  </a:lnTo>
                  <a:cubicBezTo>
                    <a:pt x="394" y="6947"/>
                    <a:pt x="370" y="6375"/>
                    <a:pt x="465" y="5673"/>
                  </a:cubicBezTo>
                  <a:cubicBezTo>
                    <a:pt x="584" y="4756"/>
                    <a:pt x="894" y="3470"/>
                    <a:pt x="1763" y="2518"/>
                  </a:cubicBezTo>
                  <a:cubicBezTo>
                    <a:pt x="2561" y="1625"/>
                    <a:pt x="3728" y="1160"/>
                    <a:pt x="5192" y="1160"/>
                  </a:cubicBezTo>
                  <a:close/>
                  <a:moveTo>
                    <a:pt x="5192" y="9492"/>
                  </a:moveTo>
                  <a:cubicBezTo>
                    <a:pt x="5225" y="9492"/>
                    <a:pt x="5258" y="9501"/>
                    <a:pt x="5287" y="9518"/>
                  </a:cubicBezTo>
                  <a:cubicBezTo>
                    <a:pt x="5561" y="9745"/>
                    <a:pt x="5883" y="9852"/>
                    <a:pt x="6228" y="9852"/>
                  </a:cubicBezTo>
                  <a:cubicBezTo>
                    <a:pt x="6371" y="9852"/>
                    <a:pt x="6526" y="9840"/>
                    <a:pt x="6657" y="9792"/>
                  </a:cubicBezTo>
                  <a:lnTo>
                    <a:pt x="6657" y="9792"/>
                  </a:lnTo>
                  <a:cubicBezTo>
                    <a:pt x="6466" y="10245"/>
                    <a:pt x="6037" y="10554"/>
                    <a:pt x="5525" y="10554"/>
                  </a:cubicBezTo>
                  <a:lnTo>
                    <a:pt x="4847" y="10554"/>
                  </a:lnTo>
                  <a:cubicBezTo>
                    <a:pt x="4335" y="10554"/>
                    <a:pt x="3906" y="10233"/>
                    <a:pt x="3728" y="9792"/>
                  </a:cubicBezTo>
                  <a:lnTo>
                    <a:pt x="3728" y="9792"/>
                  </a:lnTo>
                  <a:cubicBezTo>
                    <a:pt x="3859" y="9840"/>
                    <a:pt x="4013" y="9852"/>
                    <a:pt x="4156" y="9852"/>
                  </a:cubicBezTo>
                  <a:cubicBezTo>
                    <a:pt x="4502" y="9852"/>
                    <a:pt x="4823" y="9733"/>
                    <a:pt x="5097" y="9518"/>
                  </a:cubicBezTo>
                  <a:cubicBezTo>
                    <a:pt x="5127" y="9501"/>
                    <a:pt x="5159" y="9492"/>
                    <a:pt x="5192" y="9492"/>
                  </a:cubicBezTo>
                  <a:close/>
                  <a:moveTo>
                    <a:pt x="9185" y="0"/>
                  </a:moveTo>
                  <a:cubicBezTo>
                    <a:pt x="9105" y="0"/>
                    <a:pt x="9024" y="10"/>
                    <a:pt x="8943" y="29"/>
                  </a:cubicBezTo>
                  <a:cubicBezTo>
                    <a:pt x="8252" y="208"/>
                    <a:pt x="7597" y="565"/>
                    <a:pt x="6966" y="1101"/>
                  </a:cubicBezTo>
                  <a:cubicBezTo>
                    <a:pt x="6430" y="934"/>
                    <a:pt x="5835" y="851"/>
                    <a:pt x="5180" y="851"/>
                  </a:cubicBezTo>
                  <a:cubicBezTo>
                    <a:pt x="4525" y="851"/>
                    <a:pt x="3930" y="934"/>
                    <a:pt x="3394" y="1101"/>
                  </a:cubicBezTo>
                  <a:cubicBezTo>
                    <a:pt x="2775" y="565"/>
                    <a:pt x="2096" y="196"/>
                    <a:pt x="1418" y="29"/>
                  </a:cubicBezTo>
                  <a:cubicBezTo>
                    <a:pt x="1344" y="11"/>
                    <a:pt x="1269" y="2"/>
                    <a:pt x="1195" y="2"/>
                  </a:cubicBezTo>
                  <a:cubicBezTo>
                    <a:pt x="982" y="2"/>
                    <a:pt x="773" y="75"/>
                    <a:pt x="596" y="208"/>
                  </a:cubicBezTo>
                  <a:cubicBezTo>
                    <a:pt x="370" y="386"/>
                    <a:pt x="239" y="672"/>
                    <a:pt x="251" y="946"/>
                  </a:cubicBezTo>
                  <a:cubicBezTo>
                    <a:pt x="287" y="1565"/>
                    <a:pt x="418" y="2410"/>
                    <a:pt x="965" y="3030"/>
                  </a:cubicBezTo>
                  <a:cubicBezTo>
                    <a:pt x="453" y="3911"/>
                    <a:pt x="227" y="4899"/>
                    <a:pt x="132" y="5637"/>
                  </a:cubicBezTo>
                  <a:cubicBezTo>
                    <a:pt x="1" y="6661"/>
                    <a:pt x="96" y="7459"/>
                    <a:pt x="96" y="7483"/>
                  </a:cubicBezTo>
                  <a:cubicBezTo>
                    <a:pt x="96" y="7530"/>
                    <a:pt x="120" y="7578"/>
                    <a:pt x="168" y="7602"/>
                  </a:cubicBezTo>
                  <a:cubicBezTo>
                    <a:pt x="198" y="7624"/>
                    <a:pt x="223" y="7633"/>
                    <a:pt x="250" y="7633"/>
                  </a:cubicBezTo>
                  <a:cubicBezTo>
                    <a:pt x="265" y="7633"/>
                    <a:pt x="281" y="7630"/>
                    <a:pt x="299" y="7625"/>
                  </a:cubicBezTo>
                  <a:lnTo>
                    <a:pt x="751" y="7459"/>
                  </a:lnTo>
                  <a:cubicBezTo>
                    <a:pt x="775" y="7852"/>
                    <a:pt x="894" y="8780"/>
                    <a:pt x="1299" y="9745"/>
                  </a:cubicBezTo>
                  <a:cubicBezTo>
                    <a:pt x="1311" y="9792"/>
                    <a:pt x="1370" y="9840"/>
                    <a:pt x="1418" y="9852"/>
                  </a:cubicBezTo>
                  <a:cubicBezTo>
                    <a:pt x="1428" y="9854"/>
                    <a:pt x="1438" y="9855"/>
                    <a:pt x="1447" y="9855"/>
                  </a:cubicBezTo>
                  <a:cubicBezTo>
                    <a:pt x="1493" y="9855"/>
                    <a:pt x="1531" y="9832"/>
                    <a:pt x="1561" y="9792"/>
                  </a:cubicBezTo>
                  <a:lnTo>
                    <a:pt x="1906" y="9388"/>
                  </a:lnTo>
                  <a:cubicBezTo>
                    <a:pt x="2299" y="10007"/>
                    <a:pt x="2847" y="10471"/>
                    <a:pt x="2870" y="10495"/>
                  </a:cubicBezTo>
                  <a:cubicBezTo>
                    <a:pt x="2896" y="10512"/>
                    <a:pt x="2929" y="10523"/>
                    <a:pt x="2959" y="10523"/>
                  </a:cubicBezTo>
                  <a:cubicBezTo>
                    <a:pt x="2969" y="10523"/>
                    <a:pt x="2980" y="10522"/>
                    <a:pt x="2989" y="10519"/>
                  </a:cubicBezTo>
                  <a:cubicBezTo>
                    <a:pt x="3037" y="10519"/>
                    <a:pt x="3085" y="10495"/>
                    <a:pt x="3097" y="10459"/>
                  </a:cubicBezTo>
                  <a:lnTo>
                    <a:pt x="3454" y="9983"/>
                  </a:lnTo>
                  <a:cubicBezTo>
                    <a:pt x="3549" y="10173"/>
                    <a:pt x="3680" y="10352"/>
                    <a:pt x="3847" y="10507"/>
                  </a:cubicBezTo>
                  <a:cubicBezTo>
                    <a:pt x="4109" y="10745"/>
                    <a:pt x="4466" y="10876"/>
                    <a:pt x="4823" y="10876"/>
                  </a:cubicBezTo>
                  <a:lnTo>
                    <a:pt x="5514" y="10876"/>
                  </a:lnTo>
                  <a:cubicBezTo>
                    <a:pt x="6121" y="10876"/>
                    <a:pt x="6657" y="10519"/>
                    <a:pt x="6895" y="9983"/>
                  </a:cubicBezTo>
                  <a:lnTo>
                    <a:pt x="7252" y="10459"/>
                  </a:lnTo>
                  <a:cubicBezTo>
                    <a:pt x="7276" y="10495"/>
                    <a:pt x="7311" y="10519"/>
                    <a:pt x="7359" y="10519"/>
                  </a:cubicBezTo>
                  <a:lnTo>
                    <a:pt x="7371" y="10519"/>
                  </a:lnTo>
                  <a:cubicBezTo>
                    <a:pt x="7419" y="10519"/>
                    <a:pt x="7442" y="10507"/>
                    <a:pt x="7478" y="10471"/>
                  </a:cubicBezTo>
                  <a:cubicBezTo>
                    <a:pt x="7502" y="10459"/>
                    <a:pt x="8050" y="9983"/>
                    <a:pt x="8442" y="9376"/>
                  </a:cubicBezTo>
                  <a:lnTo>
                    <a:pt x="8788" y="9780"/>
                  </a:lnTo>
                  <a:cubicBezTo>
                    <a:pt x="8812" y="9816"/>
                    <a:pt x="8871" y="9840"/>
                    <a:pt x="8931" y="9840"/>
                  </a:cubicBezTo>
                  <a:cubicBezTo>
                    <a:pt x="8990" y="9816"/>
                    <a:pt x="9038" y="9792"/>
                    <a:pt x="9050" y="9733"/>
                  </a:cubicBezTo>
                  <a:cubicBezTo>
                    <a:pt x="9443" y="8780"/>
                    <a:pt x="9562" y="7852"/>
                    <a:pt x="9597" y="7435"/>
                  </a:cubicBezTo>
                  <a:lnTo>
                    <a:pt x="10050" y="7602"/>
                  </a:lnTo>
                  <a:cubicBezTo>
                    <a:pt x="10071" y="7612"/>
                    <a:pt x="10095" y="7618"/>
                    <a:pt x="10117" y="7618"/>
                  </a:cubicBezTo>
                  <a:cubicBezTo>
                    <a:pt x="10144" y="7618"/>
                    <a:pt x="10168" y="7609"/>
                    <a:pt x="10181" y="7590"/>
                  </a:cubicBezTo>
                  <a:cubicBezTo>
                    <a:pt x="10228" y="7554"/>
                    <a:pt x="10252" y="7518"/>
                    <a:pt x="10252" y="7471"/>
                  </a:cubicBezTo>
                  <a:cubicBezTo>
                    <a:pt x="10276" y="7459"/>
                    <a:pt x="10359" y="6673"/>
                    <a:pt x="10228" y="5637"/>
                  </a:cubicBezTo>
                  <a:cubicBezTo>
                    <a:pt x="10133" y="4899"/>
                    <a:pt x="9919" y="3911"/>
                    <a:pt x="9395" y="3030"/>
                  </a:cubicBezTo>
                  <a:cubicBezTo>
                    <a:pt x="9943" y="2410"/>
                    <a:pt x="10097" y="1565"/>
                    <a:pt x="10109" y="946"/>
                  </a:cubicBezTo>
                  <a:cubicBezTo>
                    <a:pt x="10121" y="648"/>
                    <a:pt x="9990" y="386"/>
                    <a:pt x="9764" y="208"/>
                  </a:cubicBezTo>
                  <a:cubicBezTo>
                    <a:pt x="9600" y="69"/>
                    <a:pt x="9397" y="0"/>
                    <a:pt x="918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199" name="Google Shape;12040;p81">
              <a:extLst>
                <a:ext uri="{FF2B5EF4-FFF2-40B4-BE49-F238E27FC236}">
                  <a16:creationId xmlns:a16="http://schemas.microsoft.com/office/drawing/2014/main" id="{4DAFA2BD-B789-C86D-F2E1-36DAA788B09B}"/>
                </a:ext>
              </a:extLst>
            </p:cNvPr>
            <p:cNvSpPr/>
            <p:nvPr/>
          </p:nvSpPr>
          <p:spPr>
            <a:xfrm>
              <a:off x="2030765" y="1652690"/>
              <a:ext cx="48800" cy="59840"/>
            </a:xfrm>
            <a:custGeom>
              <a:avLst/>
              <a:gdLst/>
              <a:ahLst/>
              <a:cxnLst/>
              <a:rect l="l" t="t" r="r" b="b"/>
              <a:pathLst>
                <a:path w="1525" h="1870" extrusionOk="0">
                  <a:moveTo>
                    <a:pt x="763" y="0"/>
                  </a:moveTo>
                  <a:cubicBezTo>
                    <a:pt x="346" y="0"/>
                    <a:pt x="1" y="345"/>
                    <a:pt x="1" y="762"/>
                  </a:cubicBezTo>
                  <a:lnTo>
                    <a:pt x="1" y="1107"/>
                  </a:lnTo>
                  <a:cubicBezTo>
                    <a:pt x="1" y="1524"/>
                    <a:pt x="346" y="1869"/>
                    <a:pt x="763" y="1869"/>
                  </a:cubicBezTo>
                  <a:cubicBezTo>
                    <a:pt x="1179" y="1869"/>
                    <a:pt x="1525" y="1524"/>
                    <a:pt x="1525" y="1107"/>
                  </a:cubicBezTo>
                  <a:lnTo>
                    <a:pt x="1525" y="762"/>
                  </a:lnTo>
                  <a:cubicBezTo>
                    <a:pt x="1501" y="643"/>
                    <a:pt x="1477" y="548"/>
                    <a:pt x="1430" y="441"/>
                  </a:cubicBezTo>
                  <a:cubicBezTo>
                    <a:pt x="1394" y="379"/>
                    <a:pt x="1340" y="343"/>
                    <a:pt x="1285" y="343"/>
                  </a:cubicBezTo>
                  <a:cubicBezTo>
                    <a:pt x="1265" y="343"/>
                    <a:pt x="1246" y="348"/>
                    <a:pt x="1227" y="357"/>
                  </a:cubicBezTo>
                  <a:cubicBezTo>
                    <a:pt x="1144" y="405"/>
                    <a:pt x="1108" y="500"/>
                    <a:pt x="1144" y="572"/>
                  </a:cubicBezTo>
                  <a:cubicBezTo>
                    <a:pt x="1179" y="631"/>
                    <a:pt x="1191" y="691"/>
                    <a:pt x="1191" y="762"/>
                  </a:cubicBezTo>
                  <a:lnTo>
                    <a:pt x="1191" y="1107"/>
                  </a:lnTo>
                  <a:cubicBezTo>
                    <a:pt x="1191" y="1345"/>
                    <a:pt x="1001" y="1536"/>
                    <a:pt x="763" y="1536"/>
                  </a:cubicBezTo>
                  <a:cubicBezTo>
                    <a:pt x="525" y="1536"/>
                    <a:pt x="334" y="1345"/>
                    <a:pt x="334" y="1107"/>
                  </a:cubicBezTo>
                  <a:lnTo>
                    <a:pt x="334" y="762"/>
                  </a:lnTo>
                  <a:cubicBezTo>
                    <a:pt x="334" y="524"/>
                    <a:pt x="525" y="333"/>
                    <a:pt x="763" y="333"/>
                  </a:cubicBezTo>
                  <a:cubicBezTo>
                    <a:pt x="846" y="333"/>
                    <a:pt x="929" y="262"/>
                    <a:pt x="929" y="167"/>
                  </a:cubicBezTo>
                  <a:cubicBezTo>
                    <a:pt x="929" y="83"/>
                    <a:pt x="846" y="0"/>
                    <a:pt x="76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0" name="Google Shape;12041;p81">
              <a:extLst>
                <a:ext uri="{FF2B5EF4-FFF2-40B4-BE49-F238E27FC236}">
                  <a16:creationId xmlns:a16="http://schemas.microsoft.com/office/drawing/2014/main" id="{818AE297-C657-A295-169D-9E6DA86E8F40}"/>
                </a:ext>
              </a:extLst>
            </p:cNvPr>
            <p:cNvSpPr/>
            <p:nvPr/>
          </p:nvSpPr>
          <p:spPr>
            <a:xfrm>
              <a:off x="2167181" y="1652690"/>
              <a:ext cx="48416" cy="59840"/>
            </a:xfrm>
            <a:custGeom>
              <a:avLst/>
              <a:gdLst/>
              <a:ahLst/>
              <a:cxnLst/>
              <a:rect l="l" t="t" r="r" b="b"/>
              <a:pathLst>
                <a:path w="1513" h="1870" extrusionOk="0">
                  <a:moveTo>
                    <a:pt x="750" y="0"/>
                  </a:moveTo>
                  <a:cubicBezTo>
                    <a:pt x="334" y="0"/>
                    <a:pt x="0" y="345"/>
                    <a:pt x="0" y="762"/>
                  </a:cubicBezTo>
                  <a:lnTo>
                    <a:pt x="0" y="1107"/>
                  </a:lnTo>
                  <a:cubicBezTo>
                    <a:pt x="0" y="1524"/>
                    <a:pt x="334" y="1869"/>
                    <a:pt x="750" y="1869"/>
                  </a:cubicBezTo>
                  <a:cubicBezTo>
                    <a:pt x="1167" y="1869"/>
                    <a:pt x="1512" y="1524"/>
                    <a:pt x="1512" y="1107"/>
                  </a:cubicBezTo>
                  <a:lnTo>
                    <a:pt x="1512" y="762"/>
                  </a:lnTo>
                  <a:cubicBezTo>
                    <a:pt x="1500" y="643"/>
                    <a:pt x="1465" y="548"/>
                    <a:pt x="1429" y="441"/>
                  </a:cubicBezTo>
                  <a:cubicBezTo>
                    <a:pt x="1394" y="379"/>
                    <a:pt x="1333" y="343"/>
                    <a:pt x="1274" y="343"/>
                  </a:cubicBezTo>
                  <a:cubicBezTo>
                    <a:pt x="1254" y="343"/>
                    <a:pt x="1233" y="348"/>
                    <a:pt x="1215" y="357"/>
                  </a:cubicBezTo>
                  <a:cubicBezTo>
                    <a:pt x="1143" y="405"/>
                    <a:pt x="1096" y="500"/>
                    <a:pt x="1143" y="572"/>
                  </a:cubicBezTo>
                  <a:cubicBezTo>
                    <a:pt x="1167" y="631"/>
                    <a:pt x="1191" y="691"/>
                    <a:pt x="1191" y="762"/>
                  </a:cubicBezTo>
                  <a:lnTo>
                    <a:pt x="1191" y="1107"/>
                  </a:lnTo>
                  <a:cubicBezTo>
                    <a:pt x="1191" y="1345"/>
                    <a:pt x="988" y="1536"/>
                    <a:pt x="750" y="1536"/>
                  </a:cubicBezTo>
                  <a:cubicBezTo>
                    <a:pt x="512" y="1536"/>
                    <a:pt x="322" y="1345"/>
                    <a:pt x="322" y="1107"/>
                  </a:cubicBezTo>
                  <a:lnTo>
                    <a:pt x="322" y="762"/>
                  </a:lnTo>
                  <a:cubicBezTo>
                    <a:pt x="322" y="524"/>
                    <a:pt x="512" y="333"/>
                    <a:pt x="750" y="333"/>
                  </a:cubicBezTo>
                  <a:cubicBezTo>
                    <a:pt x="846" y="333"/>
                    <a:pt x="917" y="262"/>
                    <a:pt x="917" y="167"/>
                  </a:cubicBezTo>
                  <a:cubicBezTo>
                    <a:pt x="917" y="83"/>
                    <a:pt x="846" y="0"/>
                    <a:pt x="75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1" name="Google Shape;12042;p81">
              <a:extLst>
                <a:ext uri="{FF2B5EF4-FFF2-40B4-BE49-F238E27FC236}">
                  <a16:creationId xmlns:a16="http://schemas.microsoft.com/office/drawing/2014/main" id="{E90C7872-8E54-12EE-93B9-585DC05449D2}"/>
                </a:ext>
              </a:extLst>
            </p:cNvPr>
            <p:cNvSpPr/>
            <p:nvPr/>
          </p:nvSpPr>
          <p:spPr>
            <a:xfrm>
              <a:off x="2020877" y="1729234"/>
              <a:ext cx="20608" cy="15680"/>
            </a:xfrm>
            <a:custGeom>
              <a:avLst/>
              <a:gdLst/>
              <a:ahLst/>
              <a:cxnLst/>
              <a:rect l="l" t="t" r="r" b="b"/>
              <a:pathLst>
                <a:path w="644" h="490" extrusionOk="0">
                  <a:moveTo>
                    <a:pt x="178" y="0"/>
                  </a:moveTo>
                  <a:cubicBezTo>
                    <a:pt x="124" y="0"/>
                    <a:pt x="71" y="26"/>
                    <a:pt x="48" y="73"/>
                  </a:cubicBezTo>
                  <a:cubicBezTo>
                    <a:pt x="0" y="144"/>
                    <a:pt x="12" y="251"/>
                    <a:pt x="84" y="299"/>
                  </a:cubicBezTo>
                  <a:cubicBezTo>
                    <a:pt x="191" y="346"/>
                    <a:pt x="298" y="430"/>
                    <a:pt x="405" y="477"/>
                  </a:cubicBezTo>
                  <a:cubicBezTo>
                    <a:pt x="429" y="489"/>
                    <a:pt x="441" y="489"/>
                    <a:pt x="476" y="489"/>
                  </a:cubicBezTo>
                  <a:cubicBezTo>
                    <a:pt x="536" y="489"/>
                    <a:pt x="596" y="454"/>
                    <a:pt x="619" y="394"/>
                  </a:cubicBezTo>
                  <a:cubicBezTo>
                    <a:pt x="643" y="323"/>
                    <a:pt x="607" y="215"/>
                    <a:pt x="536" y="192"/>
                  </a:cubicBezTo>
                  <a:cubicBezTo>
                    <a:pt x="441" y="144"/>
                    <a:pt x="357" y="85"/>
                    <a:pt x="262" y="25"/>
                  </a:cubicBezTo>
                  <a:cubicBezTo>
                    <a:pt x="237" y="8"/>
                    <a:pt x="207" y="0"/>
                    <a:pt x="17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2" name="Google Shape;12043;p81">
              <a:extLst>
                <a:ext uri="{FF2B5EF4-FFF2-40B4-BE49-F238E27FC236}">
                  <a16:creationId xmlns:a16="http://schemas.microsoft.com/office/drawing/2014/main" id="{F73B5F2D-1ED5-31A9-6599-6410521682B7}"/>
                </a:ext>
              </a:extLst>
            </p:cNvPr>
            <p:cNvSpPr/>
            <p:nvPr/>
          </p:nvSpPr>
          <p:spPr>
            <a:xfrm>
              <a:off x="1986189" y="1685426"/>
              <a:ext cx="27840" cy="38144"/>
            </a:xfrm>
            <a:custGeom>
              <a:avLst/>
              <a:gdLst/>
              <a:ahLst/>
              <a:cxnLst/>
              <a:rect l="l" t="t" r="r" b="b"/>
              <a:pathLst>
                <a:path w="870" h="1192" extrusionOk="0">
                  <a:moveTo>
                    <a:pt x="189" y="1"/>
                  </a:moveTo>
                  <a:cubicBezTo>
                    <a:pt x="170" y="1"/>
                    <a:pt x="150" y="5"/>
                    <a:pt x="132" y="13"/>
                  </a:cubicBezTo>
                  <a:cubicBezTo>
                    <a:pt x="36" y="37"/>
                    <a:pt x="1" y="132"/>
                    <a:pt x="25" y="215"/>
                  </a:cubicBezTo>
                  <a:cubicBezTo>
                    <a:pt x="25" y="239"/>
                    <a:pt x="179" y="680"/>
                    <a:pt x="560" y="1132"/>
                  </a:cubicBezTo>
                  <a:cubicBezTo>
                    <a:pt x="596" y="1156"/>
                    <a:pt x="632" y="1192"/>
                    <a:pt x="679" y="1192"/>
                  </a:cubicBezTo>
                  <a:cubicBezTo>
                    <a:pt x="715" y="1192"/>
                    <a:pt x="751" y="1168"/>
                    <a:pt x="787" y="1144"/>
                  </a:cubicBezTo>
                  <a:cubicBezTo>
                    <a:pt x="870" y="1084"/>
                    <a:pt x="870" y="977"/>
                    <a:pt x="810" y="918"/>
                  </a:cubicBezTo>
                  <a:cubicBezTo>
                    <a:pt x="477" y="513"/>
                    <a:pt x="334" y="120"/>
                    <a:pt x="334" y="120"/>
                  </a:cubicBezTo>
                  <a:cubicBezTo>
                    <a:pt x="316" y="46"/>
                    <a:pt x="254" y="1"/>
                    <a:pt x="18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3" name="Google Shape;12044;p81">
              <a:extLst>
                <a:ext uri="{FF2B5EF4-FFF2-40B4-BE49-F238E27FC236}">
                  <a16:creationId xmlns:a16="http://schemas.microsoft.com/office/drawing/2014/main" id="{E3D2AAF0-80AA-3E57-62F3-3D51A7DC315D}"/>
                </a:ext>
              </a:extLst>
            </p:cNvPr>
            <p:cNvSpPr/>
            <p:nvPr/>
          </p:nvSpPr>
          <p:spPr>
            <a:xfrm>
              <a:off x="2198797" y="1729234"/>
              <a:ext cx="20608" cy="15680"/>
            </a:xfrm>
            <a:custGeom>
              <a:avLst/>
              <a:gdLst/>
              <a:ahLst/>
              <a:cxnLst/>
              <a:rect l="l" t="t" r="r" b="b"/>
              <a:pathLst>
                <a:path w="644" h="490" extrusionOk="0">
                  <a:moveTo>
                    <a:pt x="466" y="0"/>
                  </a:moveTo>
                  <a:cubicBezTo>
                    <a:pt x="437" y="0"/>
                    <a:pt x="407" y="8"/>
                    <a:pt x="381" y="25"/>
                  </a:cubicBezTo>
                  <a:cubicBezTo>
                    <a:pt x="286" y="85"/>
                    <a:pt x="203" y="144"/>
                    <a:pt x="108" y="192"/>
                  </a:cubicBezTo>
                  <a:cubicBezTo>
                    <a:pt x="36" y="239"/>
                    <a:pt x="0" y="323"/>
                    <a:pt x="36" y="394"/>
                  </a:cubicBezTo>
                  <a:cubicBezTo>
                    <a:pt x="60" y="454"/>
                    <a:pt x="119" y="489"/>
                    <a:pt x="179" y="489"/>
                  </a:cubicBezTo>
                  <a:cubicBezTo>
                    <a:pt x="215" y="489"/>
                    <a:pt x="227" y="489"/>
                    <a:pt x="262" y="477"/>
                  </a:cubicBezTo>
                  <a:lnTo>
                    <a:pt x="572" y="299"/>
                  </a:lnTo>
                  <a:cubicBezTo>
                    <a:pt x="631" y="239"/>
                    <a:pt x="643" y="144"/>
                    <a:pt x="596" y="73"/>
                  </a:cubicBezTo>
                  <a:cubicBezTo>
                    <a:pt x="573" y="26"/>
                    <a:pt x="520" y="0"/>
                    <a:pt x="466"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4" name="Google Shape;12045;p81">
              <a:extLst>
                <a:ext uri="{FF2B5EF4-FFF2-40B4-BE49-F238E27FC236}">
                  <a16:creationId xmlns:a16="http://schemas.microsoft.com/office/drawing/2014/main" id="{1D25871E-C078-1EFC-7C31-65A5C6E1153B}"/>
                </a:ext>
              </a:extLst>
            </p:cNvPr>
            <p:cNvSpPr/>
            <p:nvPr/>
          </p:nvSpPr>
          <p:spPr>
            <a:xfrm>
              <a:off x="2225453" y="1685426"/>
              <a:ext cx="28224" cy="37760"/>
            </a:xfrm>
            <a:custGeom>
              <a:avLst/>
              <a:gdLst/>
              <a:ahLst/>
              <a:cxnLst/>
              <a:rect l="l" t="t" r="r" b="b"/>
              <a:pathLst>
                <a:path w="882" h="1180" extrusionOk="0">
                  <a:moveTo>
                    <a:pt x="688" y="1"/>
                  </a:moveTo>
                  <a:cubicBezTo>
                    <a:pt x="620" y="1"/>
                    <a:pt x="564" y="44"/>
                    <a:pt x="537" y="108"/>
                  </a:cubicBezTo>
                  <a:cubicBezTo>
                    <a:pt x="537" y="108"/>
                    <a:pt x="406" y="513"/>
                    <a:pt x="60" y="918"/>
                  </a:cubicBezTo>
                  <a:cubicBezTo>
                    <a:pt x="1" y="989"/>
                    <a:pt x="25" y="1084"/>
                    <a:pt x="84" y="1144"/>
                  </a:cubicBezTo>
                  <a:cubicBezTo>
                    <a:pt x="108" y="1168"/>
                    <a:pt x="144" y="1180"/>
                    <a:pt x="179" y="1180"/>
                  </a:cubicBezTo>
                  <a:cubicBezTo>
                    <a:pt x="227" y="1180"/>
                    <a:pt x="275" y="1168"/>
                    <a:pt x="299" y="1120"/>
                  </a:cubicBezTo>
                  <a:cubicBezTo>
                    <a:pt x="691" y="668"/>
                    <a:pt x="834" y="227"/>
                    <a:pt x="834" y="215"/>
                  </a:cubicBezTo>
                  <a:cubicBezTo>
                    <a:pt x="882" y="132"/>
                    <a:pt x="834" y="37"/>
                    <a:pt x="751" y="13"/>
                  </a:cubicBezTo>
                  <a:cubicBezTo>
                    <a:pt x="729" y="5"/>
                    <a:pt x="708" y="1"/>
                    <a:pt x="68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5" name="Google Shape;12046;p81">
              <a:extLst>
                <a:ext uri="{FF2B5EF4-FFF2-40B4-BE49-F238E27FC236}">
                  <a16:creationId xmlns:a16="http://schemas.microsoft.com/office/drawing/2014/main" id="{DF16C637-C12D-BA40-AB05-D191017031A2}"/>
                </a:ext>
              </a:extLst>
            </p:cNvPr>
            <p:cNvSpPr/>
            <p:nvPr/>
          </p:nvSpPr>
          <p:spPr>
            <a:xfrm>
              <a:off x="2046381" y="1573906"/>
              <a:ext cx="22528" cy="16320"/>
            </a:xfrm>
            <a:custGeom>
              <a:avLst/>
              <a:gdLst/>
              <a:ahLst/>
              <a:cxnLst/>
              <a:rect l="l" t="t" r="r" b="b"/>
              <a:pathLst>
                <a:path w="704" h="510" extrusionOk="0">
                  <a:moveTo>
                    <a:pt x="508" y="1"/>
                  </a:moveTo>
                  <a:cubicBezTo>
                    <a:pt x="489" y="1"/>
                    <a:pt x="471" y="4"/>
                    <a:pt x="453" y="9"/>
                  </a:cubicBezTo>
                  <a:cubicBezTo>
                    <a:pt x="334" y="69"/>
                    <a:pt x="215" y="140"/>
                    <a:pt x="96" y="212"/>
                  </a:cubicBezTo>
                  <a:cubicBezTo>
                    <a:pt x="25" y="247"/>
                    <a:pt x="1" y="355"/>
                    <a:pt x="49" y="426"/>
                  </a:cubicBezTo>
                  <a:cubicBezTo>
                    <a:pt x="84" y="474"/>
                    <a:pt x="120" y="509"/>
                    <a:pt x="180" y="509"/>
                  </a:cubicBezTo>
                  <a:cubicBezTo>
                    <a:pt x="215" y="509"/>
                    <a:pt x="239" y="486"/>
                    <a:pt x="275" y="474"/>
                  </a:cubicBezTo>
                  <a:cubicBezTo>
                    <a:pt x="382" y="414"/>
                    <a:pt x="477" y="343"/>
                    <a:pt x="596" y="295"/>
                  </a:cubicBezTo>
                  <a:cubicBezTo>
                    <a:pt x="656" y="271"/>
                    <a:pt x="703" y="176"/>
                    <a:pt x="656" y="93"/>
                  </a:cubicBezTo>
                  <a:cubicBezTo>
                    <a:pt x="629" y="30"/>
                    <a:pt x="568" y="1"/>
                    <a:pt x="50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6" name="Google Shape;12047;p81">
              <a:extLst>
                <a:ext uri="{FF2B5EF4-FFF2-40B4-BE49-F238E27FC236}">
                  <a16:creationId xmlns:a16="http://schemas.microsoft.com/office/drawing/2014/main" id="{CA3CBD02-CB2D-E4BA-EC91-3DD2B57AE11F}"/>
                </a:ext>
              </a:extLst>
            </p:cNvPr>
            <p:cNvSpPr/>
            <p:nvPr/>
          </p:nvSpPr>
          <p:spPr>
            <a:xfrm>
              <a:off x="2078765" y="1587538"/>
              <a:ext cx="87680" cy="18304"/>
            </a:xfrm>
            <a:custGeom>
              <a:avLst/>
              <a:gdLst/>
              <a:ahLst/>
              <a:cxnLst/>
              <a:rect l="l" t="t" r="r" b="b"/>
              <a:pathLst>
                <a:path w="2740" h="572" extrusionOk="0">
                  <a:moveTo>
                    <a:pt x="1370" y="0"/>
                  </a:moveTo>
                  <a:cubicBezTo>
                    <a:pt x="942" y="0"/>
                    <a:pt x="513" y="95"/>
                    <a:pt x="120" y="262"/>
                  </a:cubicBezTo>
                  <a:cubicBezTo>
                    <a:pt x="49" y="286"/>
                    <a:pt x="1" y="393"/>
                    <a:pt x="37" y="464"/>
                  </a:cubicBezTo>
                  <a:cubicBezTo>
                    <a:pt x="56" y="523"/>
                    <a:pt x="132" y="566"/>
                    <a:pt x="198" y="566"/>
                  </a:cubicBezTo>
                  <a:cubicBezTo>
                    <a:pt x="213" y="566"/>
                    <a:pt x="226" y="564"/>
                    <a:pt x="239" y="560"/>
                  </a:cubicBezTo>
                  <a:cubicBezTo>
                    <a:pt x="584" y="405"/>
                    <a:pt x="965" y="333"/>
                    <a:pt x="1370" y="333"/>
                  </a:cubicBezTo>
                  <a:cubicBezTo>
                    <a:pt x="1775" y="333"/>
                    <a:pt x="2168" y="405"/>
                    <a:pt x="2501" y="560"/>
                  </a:cubicBezTo>
                  <a:cubicBezTo>
                    <a:pt x="2525" y="572"/>
                    <a:pt x="2549" y="572"/>
                    <a:pt x="2561" y="572"/>
                  </a:cubicBezTo>
                  <a:cubicBezTo>
                    <a:pt x="2620" y="572"/>
                    <a:pt x="2680" y="536"/>
                    <a:pt x="2716" y="464"/>
                  </a:cubicBezTo>
                  <a:cubicBezTo>
                    <a:pt x="2739" y="381"/>
                    <a:pt x="2716" y="286"/>
                    <a:pt x="2620" y="262"/>
                  </a:cubicBezTo>
                  <a:cubicBezTo>
                    <a:pt x="2239" y="95"/>
                    <a:pt x="1811" y="0"/>
                    <a:pt x="137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7" name="Google Shape;12048;p81">
              <a:extLst>
                <a:ext uri="{FF2B5EF4-FFF2-40B4-BE49-F238E27FC236}">
                  <a16:creationId xmlns:a16="http://schemas.microsoft.com/office/drawing/2014/main" id="{25F01169-68F6-C3A3-40F9-961571233524}"/>
                </a:ext>
              </a:extLst>
            </p:cNvPr>
            <p:cNvSpPr/>
            <p:nvPr/>
          </p:nvSpPr>
          <p:spPr>
            <a:xfrm>
              <a:off x="2177069" y="1574130"/>
              <a:ext cx="22528" cy="16480"/>
            </a:xfrm>
            <a:custGeom>
              <a:avLst/>
              <a:gdLst/>
              <a:ahLst/>
              <a:cxnLst/>
              <a:rect l="l" t="t" r="r" b="b"/>
              <a:pathLst>
                <a:path w="704" h="515" extrusionOk="0">
                  <a:moveTo>
                    <a:pt x="190" y="0"/>
                  </a:moveTo>
                  <a:cubicBezTo>
                    <a:pt x="129" y="0"/>
                    <a:pt x="66" y="36"/>
                    <a:pt x="48" y="98"/>
                  </a:cubicBezTo>
                  <a:cubicBezTo>
                    <a:pt x="1" y="169"/>
                    <a:pt x="48" y="276"/>
                    <a:pt x="120" y="300"/>
                  </a:cubicBezTo>
                  <a:cubicBezTo>
                    <a:pt x="239" y="360"/>
                    <a:pt x="346" y="419"/>
                    <a:pt x="441" y="479"/>
                  </a:cubicBezTo>
                  <a:cubicBezTo>
                    <a:pt x="477" y="490"/>
                    <a:pt x="501" y="514"/>
                    <a:pt x="537" y="514"/>
                  </a:cubicBezTo>
                  <a:cubicBezTo>
                    <a:pt x="596" y="514"/>
                    <a:pt x="644" y="479"/>
                    <a:pt x="668" y="431"/>
                  </a:cubicBezTo>
                  <a:cubicBezTo>
                    <a:pt x="703" y="360"/>
                    <a:pt x="668" y="264"/>
                    <a:pt x="608" y="217"/>
                  </a:cubicBezTo>
                  <a:cubicBezTo>
                    <a:pt x="489" y="133"/>
                    <a:pt x="370" y="86"/>
                    <a:pt x="251" y="14"/>
                  </a:cubicBezTo>
                  <a:cubicBezTo>
                    <a:pt x="232" y="5"/>
                    <a:pt x="211" y="0"/>
                    <a:pt x="19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08" name="Google Shape;12049;p81">
              <a:extLst>
                <a:ext uri="{FF2B5EF4-FFF2-40B4-BE49-F238E27FC236}">
                  <a16:creationId xmlns:a16="http://schemas.microsoft.com/office/drawing/2014/main" id="{0375E1A6-6BCE-73DA-E38C-CD53860407F7}"/>
                </a:ext>
              </a:extLst>
            </p:cNvPr>
            <p:cNvSpPr/>
            <p:nvPr/>
          </p:nvSpPr>
          <p:spPr>
            <a:xfrm>
              <a:off x="2078413" y="1560466"/>
              <a:ext cx="88800" cy="15648"/>
            </a:xfrm>
            <a:custGeom>
              <a:avLst/>
              <a:gdLst/>
              <a:ahLst/>
              <a:cxnLst/>
              <a:rect l="l" t="t" r="r" b="b"/>
              <a:pathLst>
                <a:path w="2775" h="489" extrusionOk="0">
                  <a:moveTo>
                    <a:pt x="1381" y="1"/>
                  </a:moveTo>
                  <a:cubicBezTo>
                    <a:pt x="953" y="1"/>
                    <a:pt x="536" y="60"/>
                    <a:pt x="131" y="179"/>
                  </a:cubicBezTo>
                  <a:cubicBezTo>
                    <a:pt x="48" y="215"/>
                    <a:pt x="0" y="298"/>
                    <a:pt x="36" y="370"/>
                  </a:cubicBezTo>
                  <a:cubicBezTo>
                    <a:pt x="54" y="444"/>
                    <a:pt x="116" y="489"/>
                    <a:pt x="175" y="489"/>
                  </a:cubicBezTo>
                  <a:cubicBezTo>
                    <a:pt x="193" y="489"/>
                    <a:pt x="210" y="485"/>
                    <a:pt x="226" y="477"/>
                  </a:cubicBezTo>
                  <a:cubicBezTo>
                    <a:pt x="595" y="370"/>
                    <a:pt x="988" y="310"/>
                    <a:pt x="1381" y="310"/>
                  </a:cubicBezTo>
                  <a:cubicBezTo>
                    <a:pt x="1786" y="310"/>
                    <a:pt x="2179" y="370"/>
                    <a:pt x="2548" y="477"/>
                  </a:cubicBezTo>
                  <a:lnTo>
                    <a:pt x="2596" y="477"/>
                  </a:lnTo>
                  <a:cubicBezTo>
                    <a:pt x="2667" y="477"/>
                    <a:pt x="2727" y="429"/>
                    <a:pt x="2738" y="358"/>
                  </a:cubicBezTo>
                  <a:cubicBezTo>
                    <a:pt x="2774" y="286"/>
                    <a:pt x="2727" y="191"/>
                    <a:pt x="2631" y="179"/>
                  </a:cubicBezTo>
                  <a:cubicBezTo>
                    <a:pt x="2238" y="60"/>
                    <a:pt x="1822" y="1"/>
                    <a:pt x="1381"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09" name="Google Shape;12050;p81">
            <a:extLst>
              <a:ext uri="{FF2B5EF4-FFF2-40B4-BE49-F238E27FC236}">
                <a16:creationId xmlns:a16="http://schemas.microsoft.com/office/drawing/2014/main" id="{9998CE93-A907-C5CA-DE5B-AC1661D98E47}"/>
              </a:ext>
            </a:extLst>
          </p:cNvPr>
          <p:cNvGrpSpPr/>
          <p:nvPr/>
        </p:nvGrpSpPr>
        <p:grpSpPr>
          <a:xfrm>
            <a:off x="12635488" y="3252148"/>
            <a:ext cx="697280" cy="501312"/>
            <a:chOff x="6345613" y="1549874"/>
            <a:chExt cx="348640" cy="250656"/>
          </a:xfrm>
          <a:solidFill>
            <a:srgbClr val="00B050"/>
          </a:solidFill>
        </p:grpSpPr>
        <p:sp>
          <p:nvSpPr>
            <p:cNvPr id="210" name="Google Shape;12051;p81">
              <a:extLst>
                <a:ext uri="{FF2B5EF4-FFF2-40B4-BE49-F238E27FC236}">
                  <a16:creationId xmlns:a16="http://schemas.microsoft.com/office/drawing/2014/main" id="{3B920218-CC12-EA36-81F5-4AB0A54D3384}"/>
                </a:ext>
              </a:extLst>
            </p:cNvPr>
            <p:cNvSpPr/>
            <p:nvPr/>
          </p:nvSpPr>
          <p:spPr>
            <a:xfrm>
              <a:off x="6405805" y="1685810"/>
              <a:ext cx="32416" cy="32416"/>
            </a:xfrm>
            <a:custGeom>
              <a:avLst/>
              <a:gdLst/>
              <a:ahLst/>
              <a:cxnLst/>
              <a:rect l="l" t="t" r="r" b="b"/>
              <a:pathLst>
                <a:path w="1013" h="1013" extrusionOk="0">
                  <a:moveTo>
                    <a:pt x="500" y="310"/>
                  </a:moveTo>
                  <a:cubicBezTo>
                    <a:pt x="607" y="310"/>
                    <a:pt x="679" y="382"/>
                    <a:pt x="679" y="489"/>
                  </a:cubicBezTo>
                  <a:cubicBezTo>
                    <a:pt x="691" y="596"/>
                    <a:pt x="607" y="668"/>
                    <a:pt x="500" y="668"/>
                  </a:cubicBezTo>
                  <a:cubicBezTo>
                    <a:pt x="393" y="668"/>
                    <a:pt x="322" y="596"/>
                    <a:pt x="322" y="489"/>
                  </a:cubicBezTo>
                  <a:cubicBezTo>
                    <a:pt x="322" y="382"/>
                    <a:pt x="393" y="310"/>
                    <a:pt x="500" y="310"/>
                  </a:cubicBezTo>
                  <a:close/>
                  <a:moveTo>
                    <a:pt x="500" y="1"/>
                  </a:moveTo>
                  <a:cubicBezTo>
                    <a:pt x="215" y="1"/>
                    <a:pt x="0" y="215"/>
                    <a:pt x="0" y="501"/>
                  </a:cubicBezTo>
                  <a:cubicBezTo>
                    <a:pt x="0" y="787"/>
                    <a:pt x="215" y="1013"/>
                    <a:pt x="500" y="1013"/>
                  </a:cubicBezTo>
                  <a:cubicBezTo>
                    <a:pt x="786" y="1013"/>
                    <a:pt x="1012" y="787"/>
                    <a:pt x="1012" y="501"/>
                  </a:cubicBezTo>
                  <a:cubicBezTo>
                    <a:pt x="1012" y="215"/>
                    <a:pt x="786" y="1"/>
                    <a:pt x="50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1" name="Google Shape;12052;p81">
              <a:extLst>
                <a:ext uri="{FF2B5EF4-FFF2-40B4-BE49-F238E27FC236}">
                  <a16:creationId xmlns:a16="http://schemas.microsoft.com/office/drawing/2014/main" id="{16D3B611-9270-DCFA-EB55-A0D01068FC1A}"/>
                </a:ext>
              </a:extLst>
            </p:cNvPr>
            <p:cNvSpPr/>
            <p:nvPr/>
          </p:nvSpPr>
          <p:spPr>
            <a:xfrm>
              <a:off x="6345613" y="1549874"/>
              <a:ext cx="348640" cy="250656"/>
            </a:xfrm>
            <a:custGeom>
              <a:avLst/>
              <a:gdLst/>
              <a:ahLst/>
              <a:cxnLst/>
              <a:rect l="l" t="t" r="r" b="b"/>
              <a:pathLst>
                <a:path w="10895" h="7833" extrusionOk="0">
                  <a:moveTo>
                    <a:pt x="691" y="4380"/>
                  </a:moveTo>
                  <a:lnTo>
                    <a:pt x="691" y="4380"/>
                  </a:lnTo>
                  <a:cubicBezTo>
                    <a:pt x="703" y="4511"/>
                    <a:pt x="655" y="4630"/>
                    <a:pt x="548" y="4737"/>
                  </a:cubicBezTo>
                  <a:cubicBezTo>
                    <a:pt x="512" y="4797"/>
                    <a:pt x="464" y="4832"/>
                    <a:pt x="429" y="4856"/>
                  </a:cubicBezTo>
                  <a:cubicBezTo>
                    <a:pt x="405" y="4808"/>
                    <a:pt x="369" y="4761"/>
                    <a:pt x="345" y="4713"/>
                  </a:cubicBezTo>
                  <a:cubicBezTo>
                    <a:pt x="345" y="4677"/>
                    <a:pt x="357" y="4630"/>
                    <a:pt x="393" y="4570"/>
                  </a:cubicBezTo>
                  <a:cubicBezTo>
                    <a:pt x="452" y="4475"/>
                    <a:pt x="548" y="4416"/>
                    <a:pt x="691" y="4380"/>
                  </a:cubicBezTo>
                  <a:close/>
                  <a:moveTo>
                    <a:pt x="5691" y="403"/>
                  </a:moveTo>
                  <a:lnTo>
                    <a:pt x="5536" y="903"/>
                  </a:lnTo>
                  <a:cubicBezTo>
                    <a:pt x="5525" y="963"/>
                    <a:pt x="5536" y="1022"/>
                    <a:pt x="5584" y="1058"/>
                  </a:cubicBezTo>
                  <a:cubicBezTo>
                    <a:pt x="5616" y="1090"/>
                    <a:pt x="5653" y="1106"/>
                    <a:pt x="5692" y="1106"/>
                  </a:cubicBezTo>
                  <a:cubicBezTo>
                    <a:pt x="5711" y="1106"/>
                    <a:pt x="5731" y="1102"/>
                    <a:pt x="5751" y="1094"/>
                  </a:cubicBezTo>
                  <a:cubicBezTo>
                    <a:pt x="6167" y="922"/>
                    <a:pt x="6580" y="867"/>
                    <a:pt x="6935" y="867"/>
                  </a:cubicBezTo>
                  <a:cubicBezTo>
                    <a:pt x="7270" y="867"/>
                    <a:pt x="7554" y="916"/>
                    <a:pt x="7739" y="963"/>
                  </a:cubicBezTo>
                  <a:lnTo>
                    <a:pt x="7370" y="1296"/>
                  </a:lnTo>
                  <a:cubicBezTo>
                    <a:pt x="7322" y="1344"/>
                    <a:pt x="7310" y="1415"/>
                    <a:pt x="7322" y="1475"/>
                  </a:cubicBezTo>
                  <a:cubicBezTo>
                    <a:pt x="7358" y="1534"/>
                    <a:pt x="7394" y="1582"/>
                    <a:pt x="7477" y="1582"/>
                  </a:cubicBezTo>
                  <a:cubicBezTo>
                    <a:pt x="8323" y="1618"/>
                    <a:pt x="9001" y="1856"/>
                    <a:pt x="9358" y="1999"/>
                  </a:cubicBezTo>
                  <a:lnTo>
                    <a:pt x="8989" y="2225"/>
                  </a:lnTo>
                  <a:cubicBezTo>
                    <a:pt x="8930" y="2249"/>
                    <a:pt x="8906" y="2332"/>
                    <a:pt x="8918" y="2391"/>
                  </a:cubicBezTo>
                  <a:cubicBezTo>
                    <a:pt x="8930" y="2451"/>
                    <a:pt x="8977" y="2511"/>
                    <a:pt x="9037" y="2522"/>
                  </a:cubicBezTo>
                  <a:cubicBezTo>
                    <a:pt x="9561" y="2653"/>
                    <a:pt x="10156" y="3058"/>
                    <a:pt x="10418" y="3249"/>
                  </a:cubicBezTo>
                  <a:lnTo>
                    <a:pt x="10037" y="3642"/>
                  </a:lnTo>
                  <a:cubicBezTo>
                    <a:pt x="9977" y="3701"/>
                    <a:pt x="9977" y="3785"/>
                    <a:pt x="10013" y="3844"/>
                  </a:cubicBezTo>
                  <a:cubicBezTo>
                    <a:pt x="10299" y="4249"/>
                    <a:pt x="10418" y="4713"/>
                    <a:pt x="10466" y="5023"/>
                  </a:cubicBezTo>
                  <a:cubicBezTo>
                    <a:pt x="10251" y="4808"/>
                    <a:pt x="9775" y="4570"/>
                    <a:pt x="9120" y="4392"/>
                  </a:cubicBezTo>
                  <a:cubicBezTo>
                    <a:pt x="9113" y="4390"/>
                    <a:pt x="9105" y="4390"/>
                    <a:pt x="9098" y="4390"/>
                  </a:cubicBezTo>
                  <a:cubicBezTo>
                    <a:pt x="9032" y="4390"/>
                    <a:pt x="8962" y="4435"/>
                    <a:pt x="8930" y="4499"/>
                  </a:cubicBezTo>
                  <a:lnTo>
                    <a:pt x="8787" y="4963"/>
                  </a:lnTo>
                  <a:cubicBezTo>
                    <a:pt x="7775" y="4344"/>
                    <a:pt x="7072" y="4082"/>
                    <a:pt x="7037" y="4070"/>
                  </a:cubicBezTo>
                  <a:cubicBezTo>
                    <a:pt x="7018" y="4061"/>
                    <a:pt x="6998" y="4056"/>
                    <a:pt x="6979" y="4056"/>
                  </a:cubicBezTo>
                  <a:cubicBezTo>
                    <a:pt x="6924" y="4056"/>
                    <a:pt x="6869" y="4092"/>
                    <a:pt x="6834" y="4154"/>
                  </a:cubicBezTo>
                  <a:lnTo>
                    <a:pt x="6537" y="4797"/>
                  </a:lnTo>
                  <a:cubicBezTo>
                    <a:pt x="6239" y="4594"/>
                    <a:pt x="5941" y="4416"/>
                    <a:pt x="5632" y="4249"/>
                  </a:cubicBezTo>
                  <a:cubicBezTo>
                    <a:pt x="5606" y="4234"/>
                    <a:pt x="5578" y="4227"/>
                    <a:pt x="5552" y="4227"/>
                  </a:cubicBezTo>
                  <a:cubicBezTo>
                    <a:pt x="5494" y="4227"/>
                    <a:pt x="5442" y="4259"/>
                    <a:pt x="5417" y="4308"/>
                  </a:cubicBezTo>
                  <a:cubicBezTo>
                    <a:pt x="5370" y="4380"/>
                    <a:pt x="5405" y="4487"/>
                    <a:pt x="5477" y="4511"/>
                  </a:cubicBezTo>
                  <a:cubicBezTo>
                    <a:pt x="5834" y="4713"/>
                    <a:pt x="6191" y="4928"/>
                    <a:pt x="6525" y="5154"/>
                  </a:cubicBezTo>
                  <a:cubicBezTo>
                    <a:pt x="6560" y="5189"/>
                    <a:pt x="6608" y="5189"/>
                    <a:pt x="6656" y="5189"/>
                  </a:cubicBezTo>
                  <a:cubicBezTo>
                    <a:pt x="6703" y="5166"/>
                    <a:pt x="6739" y="5142"/>
                    <a:pt x="6763" y="5094"/>
                  </a:cubicBezTo>
                  <a:lnTo>
                    <a:pt x="7072" y="4404"/>
                  </a:lnTo>
                  <a:cubicBezTo>
                    <a:pt x="7334" y="4523"/>
                    <a:pt x="7977" y="4808"/>
                    <a:pt x="8799" y="5320"/>
                  </a:cubicBezTo>
                  <a:cubicBezTo>
                    <a:pt x="8827" y="5334"/>
                    <a:pt x="8850" y="5340"/>
                    <a:pt x="8875" y="5340"/>
                  </a:cubicBezTo>
                  <a:cubicBezTo>
                    <a:pt x="8892" y="5340"/>
                    <a:pt x="8910" y="5337"/>
                    <a:pt x="8930" y="5332"/>
                  </a:cubicBezTo>
                  <a:cubicBezTo>
                    <a:pt x="8977" y="5320"/>
                    <a:pt x="9001" y="5273"/>
                    <a:pt x="9025" y="5225"/>
                  </a:cubicBezTo>
                  <a:lnTo>
                    <a:pt x="9180" y="4725"/>
                  </a:lnTo>
                  <a:cubicBezTo>
                    <a:pt x="9573" y="4832"/>
                    <a:pt x="9894" y="4975"/>
                    <a:pt x="10132" y="5106"/>
                  </a:cubicBezTo>
                  <a:cubicBezTo>
                    <a:pt x="9763" y="5630"/>
                    <a:pt x="9061" y="6047"/>
                    <a:pt x="8132" y="6297"/>
                  </a:cubicBezTo>
                  <a:cubicBezTo>
                    <a:pt x="7420" y="6505"/>
                    <a:pt x="6565" y="6601"/>
                    <a:pt x="5681" y="6601"/>
                  </a:cubicBezTo>
                  <a:cubicBezTo>
                    <a:pt x="5455" y="6601"/>
                    <a:pt x="5228" y="6595"/>
                    <a:pt x="5001" y="6582"/>
                  </a:cubicBezTo>
                  <a:cubicBezTo>
                    <a:pt x="4274" y="6535"/>
                    <a:pt x="3560" y="6416"/>
                    <a:pt x="2905" y="6261"/>
                  </a:cubicBezTo>
                  <a:cubicBezTo>
                    <a:pt x="3572" y="5785"/>
                    <a:pt x="3620" y="5130"/>
                    <a:pt x="3572" y="4749"/>
                  </a:cubicBezTo>
                  <a:cubicBezTo>
                    <a:pt x="3561" y="4673"/>
                    <a:pt x="3500" y="4616"/>
                    <a:pt x="3417" y="4616"/>
                  </a:cubicBezTo>
                  <a:cubicBezTo>
                    <a:pt x="3409" y="4616"/>
                    <a:pt x="3401" y="4617"/>
                    <a:pt x="3393" y="4618"/>
                  </a:cubicBezTo>
                  <a:cubicBezTo>
                    <a:pt x="3310" y="4630"/>
                    <a:pt x="3250" y="4713"/>
                    <a:pt x="3262" y="4797"/>
                  </a:cubicBezTo>
                  <a:cubicBezTo>
                    <a:pt x="3310" y="5213"/>
                    <a:pt x="3215" y="5785"/>
                    <a:pt x="2500" y="6142"/>
                  </a:cubicBezTo>
                  <a:cubicBezTo>
                    <a:pt x="2357" y="6094"/>
                    <a:pt x="2203" y="6035"/>
                    <a:pt x="2060" y="5975"/>
                  </a:cubicBezTo>
                  <a:cubicBezTo>
                    <a:pt x="1429" y="5725"/>
                    <a:pt x="941" y="5428"/>
                    <a:pt x="631" y="5082"/>
                  </a:cubicBezTo>
                  <a:cubicBezTo>
                    <a:pt x="822" y="4951"/>
                    <a:pt x="1024" y="4689"/>
                    <a:pt x="1000" y="4320"/>
                  </a:cubicBezTo>
                  <a:cubicBezTo>
                    <a:pt x="1441" y="4249"/>
                    <a:pt x="1786" y="4118"/>
                    <a:pt x="2119" y="3999"/>
                  </a:cubicBezTo>
                  <a:cubicBezTo>
                    <a:pt x="2460" y="3863"/>
                    <a:pt x="2746" y="3748"/>
                    <a:pt x="3051" y="3748"/>
                  </a:cubicBezTo>
                  <a:cubicBezTo>
                    <a:pt x="3066" y="3748"/>
                    <a:pt x="3081" y="3748"/>
                    <a:pt x="3096" y="3749"/>
                  </a:cubicBezTo>
                  <a:cubicBezTo>
                    <a:pt x="3084" y="3808"/>
                    <a:pt x="3072" y="3892"/>
                    <a:pt x="3072" y="3951"/>
                  </a:cubicBezTo>
                  <a:cubicBezTo>
                    <a:pt x="3072" y="4035"/>
                    <a:pt x="3084" y="4118"/>
                    <a:pt x="3108" y="4189"/>
                  </a:cubicBezTo>
                  <a:cubicBezTo>
                    <a:pt x="3137" y="4258"/>
                    <a:pt x="3199" y="4303"/>
                    <a:pt x="3267" y="4303"/>
                  </a:cubicBezTo>
                  <a:cubicBezTo>
                    <a:pt x="3281" y="4303"/>
                    <a:pt x="3295" y="4301"/>
                    <a:pt x="3310" y="4296"/>
                  </a:cubicBezTo>
                  <a:cubicBezTo>
                    <a:pt x="3393" y="4261"/>
                    <a:pt x="3441" y="4166"/>
                    <a:pt x="3405" y="4094"/>
                  </a:cubicBezTo>
                  <a:cubicBezTo>
                    <a:pt x="3393" y="4035"/>
                    <a:pt x="3381" y="4011"/>
                    <a:pt x="3381" y="3963"/>
                  </a:cubicBezTo>
                  <a:cubicBezTo>
                    <a:pt x="3381" y="3725"/>
                    <a:pt x="3572" y="3534"/>
                    <a:pt x="3810" y="3534"/>
                  </a:cubicBezTo>
                  <a:cubicBezTo>
                    <a:pt x="4048" y="3534"/>
                    <a:pt x="4239" y="3725"/>
                    <a:pt x="4239" y="3963"/>
                  </a:cubicBezTo>
                  <a:cubicBezTo>
                    <a:pt x="4239" y="4082"/>
                    <a:pt x="4203" y="4189"/>
                    <a:pt x="4108" y="4273"/>
                  </a:cubicBezTo>
                  <a:cubicBezTo>
                    <a:pt x="4048" y="4332"/>
                    <a:pt x="4048" y="4439"/>
                    <a:pt x="4108" y="4499"/>
                  </a:cubicBezTo>
                  <a:cubicBezTo>
                    <a:pt x="4143" y="4535"/>
                    <a:pt x="4179" y="4547"/>
                    <a:pt x="4227" y="4547"/>
                  </a:cubicBezTo>
                  <a:cubicBezTo>
                    <a:pt x="4274" y="4547"/>
                    <a:pt x="4298" y="4535"/>
                    <a:pt x="4334" y="4499"/>
                  </a:cubicBezTo>
                  <a:cubicBezTo>
                    <a:pt x="4453" y="4392"/>
                    <a:pt x="4513" y="4249"/>
                    <a:pt x="4536" y="4094"/>
                  </a:cubicBezTo>
                  <a:cubicBezTo>
                    <a:pt x="4632" y="4130"/>
                    <a:pt x="4739" y="4177"/>
                    <a:pt x="4858" y="4237"/>
                  </a:cubicBezTo>
                  <a:cubicBezTo>
                    <a:pt x="4870" y="4249"/>
                    <a:pt x="4894" y="4249"/>
                    <a:pt x="4917" y="4249"/>
                  </a:cubicBezTo>
                  <a:cubicBezTo>
                    <a:pt x="4977" y="4249"/>
                    <a:pt x="5036" y="4213"/>
                    <a:pt x="5060" y="4154"/>
                  </a:cubicBezTo>
                  <a:cubicBezTo>
                    <a:pt x="5096" y="4082"/>
                    <a:pt x="5060" y="3975"/>
                    <a:pt x="4989" y="3951"/>
                  </a:cubicBezTo>
                  <a:cubicBezTo>
                    <a:pt x="4774" y="3856"/>
                    <a:pt x="4620" y="3796"/>
                    <a:pt x="4524" y="3773"/>
                  </a:cubicBezTo>
                  <a:cubicBezTo>
                    <a:pt x="4441" y="3463"/>
                    <a:pt x="4143" y="3225"/>
                    <a:pt x="3798" y="3225"/>
                  </a:cubicBezTo>
                  <a:cubicBezTo>
                    <a:pt x="3572" y="3225"/>
                    <a:pt x="3381" y="3320"/>
                    <a:pt x="3227" y="3475"/>
                  </a:cubicBezTo>
                  <a:cubicBezTo>
                    <a:pt x="3162" y="3463"/>
                    <a:pt x="3098" y="3458"/>
                    <a:pt x="3034" y="3458"/>
                  </a:cubicBezTo>
                  <a:cubicBezTo>
                    <a:pt x="2897" y="3458"/>
                    <a:pt x="2757" y="3482"/>
                    <a:pt x="2596" y="3523"/>
                  </a:cubicBezTo>
                  <a:cubicBezTo>
                    <a:pt x="2488" y="3546"/>
                    <a:pt x="2369" y="3582"/>
                    <a:pt x="2262" y="3618"/>
                  </a:cubicBezTo>
                  <a:cubicBezTo>
                    <a:pt x="2155" y="2999"/>
                    <a:pt x="2322" y="2415"/>
                    <a:pt x="2738" y="1891"/>
                  </a:cubicBezTo>
                  <a:cubicBezTo>
                    <a:pt x="2953" y="1641"/>
                    <a:pt x="3167" y="1451"/>
                    <a:pt x="3322" y="1344"/>
                  </a:cubicBezTo>
                  <a:lnTo>
                    <a:pt x="3405" y="1594"/>
                  </a:lnTo>
                  <a:cubicBezTo>
                    <a:pt x="3429" y="1641"/>
                    <a:pt x="3465" y="1689"/>
                    <a:pt x="3524" y="1701"/>
                  </a:cubicBezTo>
                  <a:cubicBezTo>
                    <a:pt x="3538" y="1704"/>
                    <a:pt x="3552" y="1705"/>
                    <a:pt x="3565" y="1705"/>
                  </a:cubicBezTo>
                  <a:cubicBezTo>
                    <a:pt x="3606" y="1705"/>
                    <a:pt x="3643" y="1690"/>
                    <a:pt x="3679" y="1653"/>
                  </a:cubicBezTo>
                  <a:cubicBezTo>
                    <a:pt x="4393" y="927"/>
                    <a:pt x="5251" y="558"/>
                    <a:pt x="5691" y="403"/>
                  </a:cubicBezTo>
                  <a:close/>
                  <a:moveTo>
                    <a:pt x="3036" y="6642"/>
                  </a:moveTo>
                  <a:cubicBezTo>
                    <a:pt x="3262" y="6702"/>
                    <a:pt x="3500" y="6749"/>
                    <a:pt x="3739" y="6797"/>
                  </a:cubicBezTo>
                  <a:lnTo>
                    <a:pt x="3739" y="6928"/>
                  </a:lnTo>
                  <a:lnTo>
                    <a:pt x="3608" y="6940"/>
                  </a:lnTo>
                  <a:cubicBezTo>
                    <a:pt x="3393" y="6975"/>
                    <a:pt x="3227" y="7142"/>
                    <a:pt x="3227" y="7368"/>
                  </a:cubicBezTo>
                  <a:cubicBezTo>
                    <a:pt x="3250" y="7404"/>
                    <a:pt x="3262" y="7428"/>
                    <a:pt x="3262" y="7475"/>
                  </a:cubicBezTo>
                  <a:lnTo>
                    <a:pt x="2655" y="7475"/>
                  </a:lnTo>
                  <a:cubicBezTo>
                    <a:pt x="2596" y="7475"/>
                    <a:pt x="2536" y="7428"/>
                    <a:pt x="2536" y="7356"/>
                  </a:cubicBezTo>
                  <a:cubicBezTo>
                    <a:pt x="2536" y="7297"/>
                    <a:pt x="2572" y="7249"/>
                    <a:pt x="2631" y="7249"/>
                  </a:cubicBezTo>
                  <a:lnTo>
                    <a:pt x="2905" y="7225"/>
                  </a:lnTo>
                  <a:cubicBezTo>
                    <a:pt x="2977" y="7214"/>
                    <a:pt x="3036" y="7154"/>
                    <a:pt x="3036" y="7059"/>
                  </a:cubicBezTo>
                  <a:lnTo>
                    <a:pt x="3036" y="6642"/>
                  </a:lnTo>
                  <a:close/>
                  <a:moveTo>
                    <a:pt x="4084" y="6833"/>
                  </a:moveTo>
                  <a:cubicBezTo>
                    <a:pt x="4262" y="6868"/>
                    <a:pt x="4441" y="6880"/>
                    <a:pt x="4620" y="6892"/>
                  </a:cubicBezTo>
                  <a:lnTo>
                    <a:pt x="4620" y="7297"/>
                  </a:lnTo>
                  <a:cubicBezTo>
                    <a:pt x="4620" y="7404"/>
                    <a:pt x="4536" y="7475"/>
                    <a:pt x="4441" y="7475"/>
                  </a:cubicBezTo>
                  <a:lnTo>
                    <a:pt x="3691" y="7475"/>
                  </a:lnTo>
                  <a:cubicBezTo>
                    <a:pt x="3631" y="7475"/>
                    <a:pt x="3572" y="7428"/>
                    <a:pt x="3572" y="7356"/>
                  </a:cubicBezTo>
                  <a:cubicBezTo>
                    <a:pt x="3572" y="7297"/>
                    <a:pt x="3620" y="7249"/>
                    <a:pt x="3679" y="7249"/>
                  </a:cubicBezTo>
                  <a:lnTo>
                    <a:pt x="3941" y="7225"/>
                  </a:lnTo>
                  <a:cubicBezTo>
                    <a:pt x="4024" y="7202"/>
                    <a:pt x="4084" y="7142"/>
                    <a:pt x="4084" y="7059"/>
                  </a:cubicBezTo>
                  <a:lnTo>
                    <a:pt x="4084" y="6833"/>
                  </a:lnTo>
                  <a:close/>
                  <a:moveTo>
                    <a:pt x="7489" y="6809"/>
                  </a:moveTo>
                  <a:lnTo>
                    <a:pt x="7489" y="6928"/>
                  </a:lnTo>
                  <a:lnTo>
                    <a:pt x="7358" y="6940"/>
                  </a:lnTo>
                  <a:cubicBezTo>
                    <a:pt x="7144" y="6975"/>
                    <a:pt x="6977" y="7142"/>
                    <a:pt x="6977" y="7368"/>
                  </a:cubicBezTo>
                  <a:cubicBezTo>
                    <a:pt x="7001" y="7404"/>
                    <a:pt x="7001" y="7428"/>
                    <a:pt x="7013" y="7475"/>
                  </a:cubicBezTo>
                  <a:lnTo>
                    <a:pt x="6406" y="7475"/>
                  </a:lnTo>
                  <a:cubicBezTo>
                    <a:pt x="6346" y="7475"/>
                    <a:pt x="6287" y="7428"/>
                    <a:pt x="6287" y="7356"/>
                  </a:cubicBezTo>
                  <a:cubicBezTo>
                    <a:pt x="6287" y="7297"/>
                    <a:pt x="6322" y="7249"/>
                    <a:pt x="6382" y="7249"/>
                  </a:cubicBezTo>
                  <a:lnTo>
                    <a:pt x="6656" y="7225"/>
                  </a:lnTo>
                  <a:cubicBezTo>
                    <a:pt x="6727" y="7214"/>
                    <a:pt x="6787" y="7154"/>
                    <a:pt x="6787" y="7059"/>
                  </a:cubicBezTo>
                  <a:lnTo>
                    <a:pt x="6787" y="6892"/>
                  </a:lnTo>
                  <a:cubicBezTo>
                    <a:pt x="7025" y="6868"/>
                    <a:pt x="7263" y="6833"/>
                    <a:pt x="7489" y="6809"/>
                  </a:cubicBezTo>
                  <a:close/>
                  <a:moveTo>
                    <a:pt x="8525" y="6547"/>
                  </a:moveTo>
                  <a:lnTo>
                    <a:pt x="8525" y="7297"/>
                  </a:lnTo>
                  <a:cubicBezTo>
                    <a:pt x="8525" y="7392"/>
                    <a:pt x="8442" y="7475"/>
                    <a:pt x="8346" y="7475"/>
                  </a:cubicBezTo>
                  <a:lnTo>
                    <a:pt x="7430" y="7475"/>
                  </a:lnTo>
                  <a:cubicBezTo>
                    <a:pt x="7370" y="7475"/>
                    <a:pt x="7310" y="7428"/>
                    <a:pt x="7310" y="7356"/>
                  </a:cubicBezTo>
                  <a:cubicBezTo>
                    <a:pt x="7310" y="7297"/>
                    <a:pt x="7358" y="7249"/>
                    <a:pt x="7418" y="7249"/>
                  </a:cubicBezTo>
                  <a:lnTo>
                    <a:pt x="7680" y="7225"/>
                  </a:lnTo>
                  <a:cubicBezTo>
                    <a:pt x="7751" y="7214"/>
                    <a:pt x="7811" y="7154"/>
                    <a:pt x="7811" y="7059"/>
                  </a:cubicBezTo>
                  <a:lnTo>
                    <a:pt x="7811" y="6737"/>
                  </a:lnTo>
                  <a:lnTo>
                    <a:pt x="8215" y="6642"/>
                  </a:lnTo>
                  <a:lnTo>
                    <a:pt x="8525" y="6547"/>
                  </a:lnTo>
                  <a:close/>
                  <a:moveTo>
                    <a:pt x="5948" y="1"/>
                  </a:moveTo>
                  <a:cubicBezTo>
                    <a:pt x="5933" y="1"/>
                    <a:pt x="5919" y="4"/>
                    <a:pt x="5906" y="10"/>
                  </a:cubicBezTo>
                  <a:cubicBezTo>
                    <a:pt x="5846" y="22"/>
                    <a:pt x="4691" y="308"/>
                    <a:pt x="3667" y="1260"/>
                  </a:cubicBezTo>
                  <a:lnTo>
                    <a:pt x="3584" y="1046"/>
                  </a:lnTo>
                  <a:cubicBezTo>
                    <a:pt x="3572" y="998"/>
                    <a:pt x="3548" y="975"/>
                    <a:pt x="3500" y="963"/>
                  </a:cubicBezTo>
                  <a:cubicBezTo>
                    <a:pt x="3479" y="952"/>
                    <a:pt x="3458" y="946"/>
                    <a:pt x="3437" y="946"/>
                  </a:cubicBezTo>
                  <a:cubicBezTo>
                    <a:pt x="3412" y="946"/>
                    <a:pt x="3389" y="955"/>
                    <a:pt x="3370" y="975"/>
                  </a:cubicBezTo>
                  <a:cubicBezTo>
                    <a:pt x="3346" y="987"/>
                    <a:pt x="2917" y="1225"/>
                    <a:pt x="2536" y="1701"/>
                  </a:cubicBezTo>
                  <a:cubicBezTo>
                    <a:pt x="2036" y="2308"/>
                    <a:pt x="1846" y="3023"/>
                    <a:pt x="2000" y="3761"/>
                  </a:cubicBezTo>
                  <a:cubicBezTo>
                    <a:pt x="1619" y="3892"/>
                    <a:pt x="1203" y="4058"/>
                    <a:pt x="655" y="4118"/>
                  </a:cubicBezTo>
                  <a:cubicBezTo>
                    <a:pt x="333" y="4142"/>
                    <a:pt x="167" y="4320"/>
                    <a:pt x="95" y="4463"/>
                  </a:cubicBezTo>
                  <a:cubicBezTo>
                    <a:pt x="12" y="4618"/>
                    <a:pt x="0" y="4761"/>
                    <a:pt x="0" y="4785"/>
                  </a:cubicBezTo>
                  <a:cubicBezTo>
                    <a:pt x="0" y="4808"/>
                    <a:pt x="0" y="4832"/>
                    <a:pt x="12" y="4856"/>
                  </a:cubicBezTo>
                  <a:cubicBezTo>
                    <a:pt x="310" y="5451"/>
                    <a:pt x="964" y="5951"/>
                    <a:pt x="1917" y="6332"/>
                  </a:cubicBezTo>
                  <a:cubicBezTo>
                    <a:pt x="2179" y="6428"/>
                    <a:pt x="2441" y="6523"/>
                    <a:pt x="2727" y="6594"/>
                  </a:cubicBezTo>
                  <a:lnTo>
                    <a:pt x="2727" y="6952"/>
                  </a:lnTo>
                  <a:lnTo>
                    <a:pt x="2596" y="6975"/>
                  </a:lnTo>
                  <a:cubicBezTo>
                    <a:pt x="2381" y="6999"/>
                    <a:pt x="2215" y="7178"/>
                    <a:pt x="2215" y="7404"/>
                  </a:cubicBezTo>
                  <a:cubicBezTo>
                    <a:pt x="2215" y="7642"/>
                    <a:pt x="2417" y="7833"/>
                    <a:pt x="2655" y="7833"/>
                  </a:cubicBezTo>
                  <a:lnTo>
                    <a:pt x="4417" y="7833"/>
                  </a:lnTo>
                  <a:cubicBezTo>
                    <a:pt x="4703" y="7833"/>
                    <a:pt x="4929" y="7606"/>
                    <a:pt x="4929" y="7321"/>
                  </a:cubicBezTo>
                  <a:lnTo>
                    <a:pt x="4929" y="6952"/>
                  </a:lnTo>
                  <a:lnTo>
                    <a:pt x="4989" y="6952"/>
                  </a:lnTo>
                  <a:cubicBezTo>
                    <a:pt x="5227" y="6975"/>
                    <a:pt x="5465" y="6975"/>
                    <a:pt x="5703" y="6975"/>
                  </a:cubicBezTo>
                  <a:cubicBezTo>
                    <a:pt x="5965" y="6975"/>
                    <a:pt x="6227" y="6952"/>
                    <a:pt x="6489" y="6940"/>
                  </a:cubicBezTo>
                  <a:lnTo>
                    <a:pt x="6489" y="6940"/>
                  </a:lnTo>
                  <a:lnTo>
                    <a:pt x="6358" y="6952"/>
                  </a:lnTo>
                  <a:cubicBezTo>
                    <a:pt x="6144" y="6987"/>
                    <a:pt x="5989" y="7166"/>
                    <a:pt x="5989" y="7392"/>
                  </a:cubicBezTo>
                  <a:cubicBezTo>
                    <a:pt x="5989" y="7630"/>
                    <a:pt x="6179" y="7821"/>
                    <a:pt x="6418" y="7821"/>
                  </a:cubicBezTo>
                  <a:lnTo>
                    <a:pt x="8346" y="7821"/>
                  </a:lnTo>
                  <a:cubicBezTo>
                    <a:pt x="8632" y="7821"/>
                    <a:pt x="8858" y="7594"/>
                    <a:pt x="8858" y="7309"/>
                  </a:cubicBezTo>
                  <a:lnTo>
                    <a:pt x="8858" y="6452"/>
                  </a:lnTo>
                  <a:cubicBezTo>
                    <a:pt x="9573" y="6166"/>
                    <a:pt x="10108" y="5785"/>
                    <a:pt x="10430" y="5320"/>
                  </a:cubicBezTo>
                  <a:cubicBezTo>
                    <a:pt x="10525" y="5380"/>
                    <a:pt x="10585" y="5416"/>
                    <a:pt x="10644" y="5463"/>
                  </a:cubicBezTo>
                  <a:cubicBezTo>
                    <a:pt x="10668" y="5499"/>
                    <a:pt x="10704" y="5511"/>
                    <a:pt x="10751" y="5511"/>
                  </a:cubicBezTo>
                  <a:cubicBezTo>
                    <a:pt x="10775" y="5511"/>
                    <a:pt x="10787" y="5511"/>
                    <a:pt x="10811" y="5499"/>
                  </a:cubicBezTo>
                  <a:cubicBezTo>
                    <a:pt x="10870" y="5463"/>
                    <a:pt x="10894" y="5404"/>
                    <a:pt x="10894" y="5344"/>
                  </a:cubicBezTo>
                  <a:cubicBezTo>
                    <a:pt x="10882" y="5285"/>
                    <a:pt x="10882" y="4439"/>
                    <a:pt x="10418" y="3737"/>
                  </a:cubicBezTo>
                  <a:lnTo>
                    <a:pt x="10835" y="3320"/>
                  </a:lnTo>
                  <a:cubicBezTo>
                    <a:pt x="10870" y="3296"/>
                    <a:pt x="10882" y="3249"/>
                    <a:pt x="10882" y="3201"/>
                  </a:cubicBezTo>
                  <a:cubicBezTo>
                    <a:pt x="10882" y="3153"/>
                    <a:pt x="10847" y="3118"/>
                    <a:pt x="10823" y="3082"/>
                  </a:cubicBezTo>
                  <a:cubicBezTo>
                    <a:pt x="10787" y="3058"/>
                    <a:pt x="10156" y="2558"/>
                    <a:pt x="9489" y="2308"/>
                  </a:cubicBezTo>
                  <a:lnTo>
                    <a:pt x="9823" y="2106"/>
                  </a:lnTo>
                  <a:cubicBezTo>
                    <a:pt x="9870" y="2070"/>
                    <a:pt x="9894" y="2010"/>
                    <a:pt x="9894" y="1975"/>
                  </a:cubicBezTo>
                  <a:cubicBezTo>
                    <a:pt x="9894" y="1915"/>
                    <a:pt x="9870" y="1868"/>
                    <a:pt x="9823" y="1832"/>
                  </a:cubicBezTo>
                  <a:cubicBezTo>
                    <a:pt x="9787" y="1820"/>
                    <a:pt x="9037" y="1391"/>
                    <a:pt x="7918" y="1272"/>
                  </a:cubicBezTo>
                  <a:lnTo>
                    <a:pt x="8215" y="987"/>
                  </a:lnTo>
                  <a:cubicBezTo>
                    <a:pt x="8263" y="939"/>
                    <a:pt x="8275" y="903"/>
                    <a:pt x="8263" y="844"/>
                  </a:cubicBezTo>
                  <a:cubicBezTo>
                    <a:pt x="8251" y="784"/>
                    <a:pt x="8215" y="737"/>
                    <a:pt x="8156" y="725"/>
                  </a:cubicBezTo>
                  <a:cubicBezTo>
                    <a:pt x="8123" y="708"/>
                    <a:pt x="7644" y="530"/>
                    <a:pt x="6979" y="530"/>
                  </a:cubicBezTo>
                  <a:cubicBezTo>
                    <a:pt x="6672" y="530"/>
                    <a:pt x="6326" y="568"/>
                    <a:pt x="5965" y="677"/>
                  </a:cubicBezTo>
                  <a:lnTo>
                    <a:pt x="6096" y="201"/>
                  </a:lnTo>
                  <a:cubicBezTo>
                    <a:pt x="6120" y="141"/>
                    <a:pt x="6096" y="82"/>
                    <a:pt x="6060" y="46"/>
                  </a:cubicBezTo>
                  <a:cubicBezTo>
                    <a:pt x="6026" y="20"/>
                    <a:pt x="5985" y="1"/>
                    <a:pt x="594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2" name="Google Shape;12053;p81">
              <a:extLst>
                <a:ext uri="{FF2B5EF4-FFF2-40B4-BE49-F238E27FC236}">
                  <a16:creationId xmlns:a16="http://schemas.microsoft.com/office/drawing/2014/main" id="{88A13AE6-EF85-769B-0415-729D71BDFF2E}"/>
                </a:ext>
              </a:extLst>
            </p:cNvPr>
            <p:cNvSpPr/>
            <p:nvPr/>
          </p:nvSpPr>
          <p:spPr>
            <a:xfrm>
              <a:off x="6472845" y="1588626"/>
              <a:ext cx="41952" cy="38944"/>
            </a:xfrm>
            <a:custGeom>
              <a:avLst/>
              <a:gdLst/>
              <a:ahLst/>
              <a:cxnLst/>
              <a:rect l="l" t="t" r="r" b="b"/>
              <a:pathLst>
                <a:path w="1311" h="1217" extrusionOk="0">
                  <a:moveTo>
                    <a:pt x="1110" y="1"/>
                  </a:moveTo>
                  <a:cubicBezTo>
                    <a:pt x="1080" y="1"/>
                    <a:pt x="1050" y="9"/>
                    <a:pt x="1025" y="26"/>
                  </a:cubicBezTo>
                  <a:cubicBezTo>
                    <a:pt x="596" y="323"/>
                    <a:pt x="251" y="704"/>
                    <a:pt x="60" y="966"/>
                  </a:cubicBezTo>
                  <a:cubicBezTo>
                    <a:pt x="1" y="1038"/>
                    <a:pt x="13" y="1133"/>
                    <a:pt x="84" y="1192"/>
                  </a:cubicBezTo>
                  <a:cubicBezTo>
                    <a:pt x="120" y="1204"/>
                    <a:pt x="144" y="1216"/>
                    <a:pt x="179" y="1216"/>
                  </a:cubicBezTo>
                  <a:cubicBezTo>
                    <a:pt x="227" y="1216"/>
                    <a:pt x="263" y="1204"/>
                    <a:pt x="310" y="1157"/>
                  </a:cubicBezTo>
                  <a:cubicBezTo>
                    <a:pt x="501" y="907"/>
                    <a:pt x="798" y="561"/>
                    <a:pt x="1203" y="299"/>
                  </a:cubicBezTo>
                  <a:cubicBezTo>
                    <a:pt x="1275" y="240"/>
                    <a:pt x="1310" y="133"/>
                    <a:pt x="1251" y="73"/>
                  </a:cubicBezTo>
                  <a:cubicBezTo>
                    <a:pt x="1220" y="27"/>
                    <a:pt x="1165" y="1"/>
                    <a:pt x="111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3" name="Google Shape;12054;p81">
              <a:extLst>
                <a:ext uri="{FF2B5EF4-FFF2-40B4-BE49-F238E27FC236}">
                  <a16:creationId xmlns:a16="http://schemas.microsoft.com/office/drawing/2014/main" id="{349C14EC-24C1-6039-8812-9D06F6307387}"/>
                </a:ext>
              </a:extLst>
            </p:cNvPr>
            <p:cNvSpPr/>
            <p:nvPr/>
          </p:nvSpPr>
          <p:spPr>
            <a:xfrm>
              <a:off x="6528109" y="1592402"/>
              <a:ext cx="40800" cy="23360"/>
            </a:xfrm>
            <a:custGeom>
              <a:avLst/>
              <a:gdLst/>
              <a:ahLst/>
              <a:cxnLst/>
              <a:rect l="l" t="t" r="r" b="b"/>
              <a:pathLst>
                <a:path w="1275" h="730" extrusionOk="0">
                  <a:moveTo>
                    <a:pt x="1103" y="1"/>
                  </a:moveTo>
                  <a:cubicBezTo>
                    <a:pt x="1092" y="1"/>
                    <a:pt x="1082" y="1"/>
                    <a:pt x="1072" y="3"/>
                  </a:cubicBezTo>
                  <a:cubicBezTo>
                    <a:pt x="643" y="110"/>
                    <a:pt x="298" y="300"/>
                    <a:pt x="83" y="431"/>
                  </a:cubicBezTo>
                  <a:cubicBezTo>
                    <a:pt x="12" y="479"/>
                    <a:pt x="0" y="586"/>
                    <a:pt x="48" y="658"/>
                  </a:cubicBezTo>
                  <a:cubicBezTo>
                    <a:pt x="72" y="705"/>
                    <a:pt x="119" y="729"/>
                    <a:pt x="179" y="729"/>
                  </a:cubicBezTo>
                  <a:cubicBezTo>
                    <a:pt x="203" y="729"/>
                    <a:pt x="238" y="717"/>
                    <a:pt x="262" y="705"/>
                  </a:cubicBezTo>
                  <a:cubicBezTo>
                    <a:pt x="441" y="586"/>
                    <a:pt x="738" y="408"/>
                    <a:pt x="1131" y="312"/>
                  </a:cubicBezTo>
                  <a:cubicBezTo>
                    <a:pt x="1238" y="289"/>
                    <a:pt x="1274" y="193"/>
                    <a:pt x="1262" y="122"/>
                  </a:cubicBezTo>
                  <a:cubicBezTo>
                    <a:pt x="1252" y="38"/>
                    <a:pt x="1177" y="1"/>
                    <a:pt x="110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4" name="Google Shape;12055;p81">
              <a:extLst>
                <a:ext uri="{FF2B5EF4-FFF2-40B4-BE49-F238E27FC236}">
                  <a16:creationId xmlns:a16="http://schemas.microsoft.com/office/drawing/2014/main" id="{B28D4185-45E2-DDC6-F714-87F05C9D5530}"/>
                </a:ext>
              </a:extLst>
            </p:cNvPr>
            <p:cNvSpPr/>
            <p:nvPr/>
          </p:nvSpPr>
          <p:spPr>
            <a:xfrm>
              <a:off x="6581453" y="1614994"/>
              <a:ext cx="38496" cy="11040"/>
            </a:xfrm>
            <a:custGeom>
              <a:avLst/>
              <a:gdLst/>
              <a:ahLst/>
              <a:cxnLst/>
              <a:rect l="l" t="t" r="r" b="b"/>
              <a:pathLst>
                <a:path w="1203" h="345" extrusionOk="0">
                  <a:moveTo>
                    <a:pt x="713" y="1"/>
                  </a:moveTo>
                  <a:cubicBezTo>
                    <a:pt x="555" y="1"/>
                    <a:pt x="354" y="8"/>
                    <a:pt x="143" y="35"/>
                  </a:cubicBezTo>
                  <a:cubicBezTo>
                    <a:pt x="60" y="59"/>
                    <a:pt x="0" y="130"/>
                    <a:pt x="12" y="214"/>
                  </a:cubicBezTo>
                  <a:cubicBezTo>
                    <a:pt x="24" y="297"/>
                    <a:pt x="83" y="345"/>
                    <a:pt x="179" y="345"/>
                  </a:cubicBezTo>
                  <a:lnTo>
                    <a:pt x="191" y="345"/>
                  </a:lnTo>
                  <a:cubicBezTo>
                    <a:pt x="405" y="321"/>
                    <a:pt x="613" y="315"/>
                    <a:pt x="768" y="315"/>
                  </a:cubicBezTo>
                  <a:cubicBezTo>
                    <a:pt x="923" y="315"/>
                    <a:pt x="1024" y="321"/>
                    <a:pt x="1024" y="321"/>
                  </a:cubicBezTo>
                  <a:cubicBezTo>
                    <a:pt x="1107" y="321"/>
                    <a:pt x="1191" y="261"/>
                    <a:pt x="1203" y="178"/>
                  </a:cubicBezTo>
                  <a:cubicBezTo>
                    <a:pt x="1191" y="95"/>
                    <a:pt x="1131" y="11"/>
                    <a:pt x="1036" y="11"/>
                  </a:cubicBezTo>
                  <a:cubicBezTo>
                    <a:pt x="1029" y="11"/>
                    <a:pt x="902" y="1"/>
                    <a:pt x="71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5" name="Google Shape;12056;p81">
              <a:extLst>
                <a:ext uri="{FF2B5EF4-FFF2-40B4-BE49-F238E27FC236}">
                  <a16:creationId xmlns:a16="http://schemas.microsoft.com/office/drawing/2014/main" id="{97A3523C-EDE5-E09C-52C5-A1E1A8E59192}"/>
                </a:ext>
              </a:extLst>
            </p:cNvPr>
            <p:cNvSpPr/>
            <p:nvPr/>
          </p:nvSpPr>
          <p:spPr>
            <a:xfrm>
              <a:off x="6634765" y="1648274"/>
              <a:ext cx="25184" cy="16992"/>
            </a:xfrm>
            <a:custGeom>
              <a:avLst/>
              <a:gdLst/>
              <a:ahLst/>
              <a:cxnLst/>
              <a:rect l="l" t="t" r="r" b="b"/>
              <a:pathLst>
                <a:path w="787" h="531" extrusionOk="0">
                  <a:moveTo>
                    <a:pt x="190" y="1"/>
                  </a:moveTo>
                  <a:cubicBezTo>
                    <a:pt x="116" y="1"/>
                    <a:pt x="54" y="44"/>
                    <a:pt x="25" y="102"/>
                  </a:cubicBezTo>
                  <a:cubicBezTo>
                    <a:pt x="1" y="186"/>
                    <a:pt x="37" y="281"/>
                    <a:pt x="120" y="305"/>
                  </a:cubicBezTo>
                  <a:cubicBezTo>
                    <a:pt x="334" y="400"/>
                    <a:pt x="501" y="507"/>
                    <a:pt x="501" y="507"/>
                  </a:cubicBezTo>
                  <a:cubicBezTo>
                    <a:pt x="537" y="519"/>
                    <a:pt x="560" y="531"/>
                    <a:pt x="596" y="531"/>
                  </a:cubicBezTo>
                  <a:cubicBezTo>
                    <a:pt x="632" y="531"/>
                    <a:pt x="691" y="507"/>
                    <a:pt x="727" y="459"/>
                  </a:cubicBezTo>
                  <a:cubicBezTo>
                    <a:pt x="787" y="388"/>
                    <a:pt x="775" y="281"/>
                    <a:pt x="703" y="233"/>
                  </a:cubicBezTo>
                  <a:cubicBezTo>
                    <a:pt x="680" y="233"/>
                    <a:pt x="525" y="102"/>
                    <a:pt x="239" y="7"/>
                  </a:cubicBezTo>
                  <a:cubicBezTo>
                    <a:pt x="222" y="3"/>
                    <a:pt x="206" y="1"/>
                    <a:pt x="19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16" name="Google Shape;12057;p81">
            <a:extLst>
              <a:ext uri="{FF2B5EF4-FFF2-40B4-BE49-F238E27FC236}">
                <a16:creationId xmlns:a16="http://schemas.microsoft.com/office/drawing/2014/main" id="{25399D79-B293-C3EC-3CF2-4D672369F9D7}"/>
              </a:ext>
            </a:extLst>
          </p:cNvPr>
          <p:cNvGrpSpPr/>
          <p:nvPr/>
        </p:nvGrpSpPr>
        <p:grpSpPr>
          <a:xfrm>
            <a:off x="14833824" y="3166452"/>
            <a:ext cx="697280" cy="668544"/>
            <a:chOff x="7444781" y="1507026"/>
            <a:chExt cx="348640" cy="334272"/>
          </a:xfrm>
          <a:solidFill>
            <a:srgbClr val="00B050"/>
          </a:solidFill>
        </p:grpSpPr>
        <p:sp>
          <p:nvSpPr>
            <p:cNvPr id="217" name="Google Shape;12058;p81">
              <a:extLst>
                <a:ext uri="{FF2B5EF4-FFF2-40B4-BE49-F238E27FC236}">
                  <a16:creationId xmlns:a16="http://schemas.microsoft.com/office/drawing/2014/main" id="{11544428-58BF-D757-BCCC-D82DF26FF889}"/>
                </a:ext>
              </a:extLst>
            </p:cNvPr>
            <p:cNvSpPr/>
            <p:nvPr/>
          </p:nvSpPr>
          <p:spPr>
            <a:xfrm>
              <a:off x="7575469" y="1750066"/>
              <a:ext cx="40032" cy="39424"/>
            </a:xfrm>
            <a:custGeom>
              <a:avLst/>
              <a:gdLst/>
              <a:ahLst/>
              <a:cxnLst/>
              <a:rect l="l" t="t" r="r" b="b"/>
              <a:pathLst>
                <a:path w="1251" h="1232" extrusionOk="0">
                  <a:moveTo>
                    <a:pt x="691" y="291"/>
                  </a:moveTo>
                  <a:cubicBezTo>
                    <a:pt x="727" y="291"/>
                    <a:pt x="739" y="291"/>
                    <a:pt x="774" y="315"/>
                  </a:cubicBezTo>
                  <a:cubicBezTo>
                    <a:pt x="858" y="386"/>
                    <a:pt x="870" y="565"/>
                    <a:pt x="798" y="719"/>
                  </a:cubicBezTo>
                  <a:cubicBezTo>
                    <a:pt x="751" y="803"/>
                    <a:pt x="679" y="862"/>
                    <a:pt x="608" y="886"/>
                  </a:cubicBezTo>
                  <a:cubicBezTo>
                    <a:pt x="586" y="897"/>
                    <a:pt x="565" y="903"/>
                    <a:pt x="546" y="903"/>
                  </a:cubicBezTo>
                  <a:cubicBezTo>
                    <a:pt x="522" y="903"/>
                    <a:pt x="502" y="894"/>
                    <a:pt x="489" y="874"/>
                  </a:cubicBezTo>
                  <a:cubicBezTo>
                    <a:pt x="381" y="815"/>
                    <a:pt x="370" y="636"/>
                    <a:pt x="441" y="493"/>
                  </a:cubicBezTo>
                  <a:cubicBezTo>
                    <a:pt x="489" y="398"/>
                    <a:pt x="560" y="338"/>
                    <a:pt x="631" y="315"/>
                  </a:cubicBezTo>
                  <a:cubicBezTo>
                    <a:pt x="655" y="315"/>
                    <a:pt x="667" y="291"/>
                    <a:pt x="691" y="291"/>
                  </a:cubicBezTo>
                  <a:close/>
                  <a:moveTo>
                    <a:pt x="673" y="0"/>
                  </a:moveTo>
                  <a:cubicBezTo>
                    <a:pt x="632" y="0"/>
                    <a:pt x="590" y="5"/>
                    <a:pt x="548" y="17"/>
                  </a:cubicBezTo>
                  <a:cubicBezTo>
                    <a:pt x="381" y="65"/>
                    <a:pt x="250" y="196"/>
                    <a:pt x="155" y="362"/>
                  </a:cubicBezTo>
                  <a:cubicBezTo>
                    <a:pt x="0" y="672"/>
                    <a:pt x="72" y="1029"/>
                    <a:pt x="334" y="1172"/>
                  </a:cubicBezTo>
                  <a:cubicBezTo>
                    <a:pt x="417" y="1219"/>
                    <a:pt x="489" y="1231"/>
                    <a:pt x="560" y="1231"/>
                  </a:cubicBezTo>
                  <a:cubicBezTo>
                    <a:pt x="608" y="1231"/>
                    <a:pt x="655" y="1231"/>
                    <a:pt x="715" y="1219"/>
                  </a:cubicBezTo>
                  <a:cubicBezTo>
                    <a:pt x="870" y="1172"/>
                    <a:pt x="1012" y="1041"/>
                    <a:pt x="1096" y="874"/>
                  </a:cubicBezTo>
                  <a:cubicBezTo>
                    <a:pt x="1251" y="553"/>
                    <a:pt x="1167" y="196"/>
                    <a:pt x="917" y="65"/>
                  </a:cubicBezTo>
                  <a:cubicBezTo>
                    <a:pt x="844" y="24"/>
                    <a:pt x="761" y="0"/>
                    <a:pt x="673"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8" name="Google Shape;12059;p81">
              <a:extLst>
                <a:ext uri="{FF2B5EF4-FFF2-40B4-BE49-F238E27FC236}">
                  <a16:creationId xmlns:a16="http://schemas.microsoft.com/office/drawing/2014/main" id="{229DF5FD-30C5-2647-B380-0CA4F2C01039}"/>
                </a:ext>
              </a:extLst>
            </p:cNvPr>
            <p:cNvSpPr/>
            <p:nvPr/>
          </p:nvSpPr>
          <p:spPr>
            <a:xfrm>
              <a:off x="7623469" y="1749714"/>
              <a:ext cx="40032" cy="39776"/>
            </a:xfrm>
            <a:custGeom>
              <a:avLst/>
              <a:gdLst/>
              <a:ahLst/>
              <a:cxnLst/>
              <a:rect l="l" t="t" r="r" b="b"/>
              <a:pathLst>
                <a:path w="1251" h="1243" extrusionOk="0">
                  <a:moveTo>
                    <a:pt x="560" y="337"/>
                  </a:moveTo>
                  <a:cubicBezTo>
                    <a:pt x="584" y="337"/>
                    <a:pt x="596" y="337"/>
                    <a:pt x="620" y="349"/>
                  </a:cubicBezTo>
                  <a:cubicBezTo>
                    <a:pt x="703" y="385"/>
                    <a:pt x="775" y="445"/>
                    <a:pt x="822" y="528"/>
                  </a:cubicBezTo>
                  <a:cubicBezTo>
                    <a:pt x="882" y="671"/>
                    <a:pt x="858" y="849"/>
                    <a:pt x="763" y="897"/>
                  </a:cubicBezTo>
                  <a:cubicBezTo>
                    <a:pt x="736" y="914"/>
                    <a:pt x="704" y="926"/>
                    <a:pt x="674" y="926"/>
                  </a:cubicBezTo>
                  <a:cubicBezTo>
                    <a:pt x="664" y="926"/>
                    <a:pt x="653" y="924"/>
                    <a:pt x="644" y="921"/>
                  </a:cubicBezTo>
                  <a:cubicBezTo>
                    <a:pt x="560" y="885"/>
                    <a:pt x="489" y="826"/>
                    <a:pt x="441" y="742"/>
                  </a:cubicBezTo>
                  <a:cubicBezTo>
                    <a:pt x="370" y="588"/>
                    <a:pt x="382" y="409"/>
                    <a:pt x="489" y="349"/>
                  </a:cubicBezTo>
                  <a:cubicBezTo>
                    <a:pt x="501" y="337"/>
                    <a:pt x="536" y="337"/>
                    <a:pt x="560" y="337"/>
                  </a:cubicBezTo>
                  <a:close/>
                  <a:moveTo>
                    <a:pt x="547" y="0"/>
                  </a:moveTo>
                  <a:cubicBezTo>
                    <a:pt x="468" y="0"/>
                    <a:pt x="395" y="24"/>
                    <a:pt x="322" y="76"/>
                  </a:cubicBezTo>
                  <a:cubicBezTo>
                    <a:pt x="72" y="218"/>
                    <a:pt x="1" y="576"/>
                    <a:pt x="143" y="885"/>
                  </a:cubicBezTo>
                  <a:cubicBezTo>
                    <a:pt x="239" y="1052"/>
                    <a:pt x="370" y="1183"/>
                    <a:pt x="536" y="1230"/>
                  </a:cubicBezTo>
                  <a:cubicBezTo>
                    <a:pt x="584" y="1242"/>
                    <a:pt x="620" y="1242"/>
                    <a:pt x="679" y="1242"/>
                  </a:cubicBezTo>
                  <a:cubicBezTo>
                    <a:pt x="763" y="1242"/>
                    <a:pt x="846" y="1230"/>
                    <a:pt x="905" y="1183"/>
                  </a:cubicBezTo>
                  <a:cubicBezTo>
                    <a:pt x="1179" y="1040"/>
                    <a:pt x="1251" y="683"/>
                    <a:pt x="1084" y="373"/>
                  </a:cubicBezTo>
                  <a:cubicBezTo>
                    <a:pt x="1001" y="207"/>
                    <a:pt x="858" y="76"/>
                    <a:pt x="703" y="28"/>
                  </a:cubicBezTo>
                  <a:cubicBezTo>
                    <a:pt x="648" y="10"/>
                    <a:pt x="597" y="0"/>
                    <a:pt x="54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19" name="Google Shape;12060;p81">
              <a:extLst>
                <a:ext uri="{FF2B5EF4-FFF2-40B4-BE49-F238E27FC236}">
                  <a16:creationId xmlns:a16="http://schemas.microsoft.com/office/drawing/2014/main" id="{01CA0A98-CD8E-1CED-D32C-3C814D599B1A}"/>
                </a:ext>
              </a:extLst>
            </p:cNvPr>
            <p:cNvSpPr/>
            <p:nvPr/>
          </p:nvSpPr>
          <p:spPr>
            <a:xfrm>
              <a:off x="7537741" y="1640498"/>
              <a:ext cx="43456" cy="48032"/>
            </a:xfrm>
            <a:custGeom>
              <a:avLst/>
              <a:gdLst/>
              <a:ahLst/>
              <a:cxnLst/>
              <a:rect l="l" t="t" r="r" b="b"/>
              <a:pathLst>
                <a:path w="1358" h="1501" extrusionOk="0">
                  <a:moveTo>
                    <a:pt x="667" y="0"/>
                  </a:moveTo>
                  <a:cubicBezTo>
                    <a:pt x="298" y="0"/>
                    <a:pt x="1" y="298"/>
                    <a:pt x="1" y="667"/>
                  </a:cubicBezTo>
                  <a:lnTo>
                    <a:pt x="1" y="833"/>
                  </a:lnTo>
                  <a:cubicBezTo>
                    <a:pt x="1" y="1203"/>
                    <a:pt x="298" y="1500"/>
                    <a:pt x="667" y="1500"/>
                  </a:cubicBezTo>
                  <a:cubicBezTo>
                    <a:pt x="1037" y="1500"/>
                    <a:pt x="1334" y="1203"/>
                    <a:pt x="1334" y="833"/>
                  </a:cubicBezTo>
                  <a:lnTo>
                    <a:pt x="1334" y="691"/>
                  </a:lnTo>
                  <a:cubicBezTo>
                    <a:pt x="1358" y="595"/>
                    <a:pt x="1275" y="524"/>
                    <a:pt x="1191" y="524"/>
                  </a:cubicBezTo>
                  <a:cubicBezTo>
                    <a:pt x="1096" y="524"/>
                    <a:pt x="1025" y="595"/>
                    <a:pt x="1025" y="691"/>
                  </a:cubicBezTo>
                  <a:lnTo>
                    <a:pt x="1025" y="845"/>
                  </a:lnTo>
                  <a:cubicBezTo>
                    <a:pt x="1025" y="1048"/>
                    <a:pt x="858" y="1203"/>
                    <a:pt x="667" y="1203"/>
                  </a:cubicBezTo>
                  <a:cubicBezTo>
                    <a:pt x="477" y="1203"/>
                    <a:pt x="310" y="1036"/>
                    <a:pt x="310" y="845"/>
                  </a:cubicBezTo>
                  <a:lnTo>
                    <a:pt x="310" y="691"/>
                  </a:lnTo>
                  <a:cubicBezTo>
                    <a:pt x="310" y="488"/>
                    <a:pt x="477" y="333"/>
                    <a:pt x="667" y="333"/>
                  </a:cubicBezTo>
                  <a:cubicBezTo>
                    <a:pt x="763" y="333"/>
                    <a:pt x="834" y="250"/>
                    <a:pt x="834" y="167"/>
                  </a:cubicBezTo>
                  <a:cubicBezTo>
                    <a:pt x="834" y="71"/>
                    <a:pt x="763" y="0"/>
                    <a:pt x="6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0" name="Google Shape;12061;p81">
              <a:extLst>
                <a:ext uri="{FF2B5EF4-FFF2-40B4-BE49-F238E27FC236}">
                  <a16:creationId xmlns:a16="http://schemas.microsoft.com/office/drawing/2014/main" id="{28FAB41E-6B87-9771-B61D-2F7DA0E1F801}"/>
                </a:ext>
              </a:extLst>
            </p:cNvPr>
            <p:cNvSpPr/>
            <p:nvPr/>
          </p:nvSpPr>
          <p:spPr>
            <a:xfrm>
              <a:off x="7657389" y="1640498"/>
              <a:ext cx="43072" cy="48032"/>
            </a:xfrm>
            <a:custGeom>
              <a:avLst/>
              <a:gdLst/>
              <a:ahLst/>
              <a:cxnLst/>
              <a:rect l="l" t="t" r="r" b="b"/>
              <a:pathLst>
                <a:path w="1346" h="1501" extrusionOk="0">
                  <a:moveTo>
                    <a:pt x="667" y="0"/>
                  </a:moveTo>
                  <a:cubicBezTo>
                    <a:pt x="298" y="0"/>
                    <a:pt x="0" y="298"/>
                    <a:pt x="0" y="667"/>
                  </a:cubicBezTo>
                  <a:lnTo>
                    <a:pt x="0" y="833"/>
                  </a:lnTo>
                  <a:cubicBezTo>
                    <a:pt x="0" y="1203"/>
                    <a:pt x="298" y="1500"/>
                    <a:pt x="667" y="1500"/>
                  </a:cubicBezTo>
                  <a:cubicBezTo>
                    <a:pt x="1036" y="1500"/>
                    <a:pt x="1334" y="1203"/>
                    <a:pt x="1334" y="833"/>
                  </a:cubicBezTo>
                  <a:lnTo>
                    <a:pt x="1334" y="691"/>
                  </a:lnTo>
                  <a:cubicBezTo>
                    <a:pt x="1346" y="595"/>
                    <a:pt x="1274" y="524"/>
                    <a:pt x="1191" y="524"/>
                  </a:cubicBezTo>
                  <a:cubicBezTo>
                    <a:pt x="1096" y="524"/>
                    <a:pt x="1024" y="595"/>
                    <a:pt x="1024" y="691"/>
                  </a:cubicBezTo>
                  <a:lnTo>
                    <a:pt x="1024" y="845"/>
                  </a:lnTo>
                  <a:cubicBezTo>
                    <a:pt x="1024" y="1048"/>
                    <a:pt x="858" y="1203"/>
                    <a:pt x="667" y="1203"/>
                  </a:cubicBezTo>
                  <a:cubicBezTo>
                    <a:pt x="465" y="1203"/>
                    <a:pt x="310" y="1036"/>
                    <a:pt x="310" y="845"/>
                  </a:cubicBezTo>
                  <a:lnTo>
                    <a:pt x="310" y="691"/>
                  </a:lnTo>
                  <a:cubicBezTo>
                    <a:pt x="310" y="488"/>
                    <a:pt x="465" y="333"/>
                    <a:pt x="667" y="333"/>
                  </a:cubicBezTo>
                  <a:cubicBezTo>
                    <a:pt x="750" y="333"/>
                    <a:pt x="822" y="250"/>
                    <a:pt x="822" y="167"/>
                  </a:cubicBezTo>
                  <a:cubicBezTo>
                    <a:pt x="822" y="71"/>
                    <a:pt x="750" y="0"/>
                    <a:pt x="6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1" name="Google Shape;12062;p81">
              <a:extLst>
                <a:ext uri="{FF2B5EF4-FFF2-40B4-BE49-F238E27FC236}">
                  <a16:creationId xmlns:a16="http://schemas.microsoft.com/office/drawing/2014/main" id="{1A4BAD6C-4ACB-3552-F2A6-53FCA554750A}"/>
                </a:ext>
              </a:extLst>
            </p:cNvPr>
            <p:cNvSpPr/>
            <p:nvPr/>
          </p:nvSpPr>
          <p:spPr>
            <a:xfrm>
              <a:off x="7444781" y="1507026"/>
              <a:ext cx="348640" cy="334272"/>
            </a:xfrm>
            <a:custGeom>
              <a:avLst/>
              <a:gdLst/>
              <a:ahLst/>
              <a:cxnLst/>
              <a:rect l="l" t="t" r="r" b="b"/>
              <a:pathLst>
                <a:path w="10895" h="10446" extrusionOk="0">
                  <a:moveTo>
                    <a:pt x="1203" y="349"/>
                  </a:moveTo>
                  <a:lnTo>
                    <a:pt x="1203" y="349"/>
                  </a:lnTo>
                  <a:cubicBezTo>
                    <a:pt x="1596" y="432"/>
                    <a:pt x="2001" y="575"/>
                    <a:pt x="2382" y="778"/>
                  </a:cubicBezTo>
                  <a:cubicBezTo>
                    <a:pt x="2894" y="1052"/>
                    <a:pt x="3263" y="1385"/>
                    <a:pt x="3501" y="1611"/>
                  </a:cubicBezTo>
                  <a:cubicBezTo>
                    <a:pt x="3263" y="1778"/>
                    <a:pt x="3037" y="1968"/>
                    <a:pt x="2810" y="2183"/>
                  </a:cubicBezTo>
                  <a:cubicBezTo>
                    <a:pt x="2549" y="1564"/>
                    <a:pt x="2179" y="1063"/>
                    <a:pt x="1703" y="671"/>
                  </a:cubicBezTo>
                  <a:cubicBezTo>
                    <a:pt x="1536" y="540"/>
                    <a:pt x="1370" y="432"/>
                    <a:pt x="1203" y="349"/>
                  </a:cubicBezTo>
                  <a:close/>
                  <a:moveTo>
                    <a:pt x="9740" y="361"/>
                  </a:moveTo>
                  <a:lnTo>
                    <a:pt x="9740" y="361"/>
                  </a:lnTo>
                  <a:cubicBezTo>
                    <a:pt x="9407" y="540"/>
                    <a:pt x="9061" y="790"/>
                    <a:pt x="8740" y="1194"/>
                  </a:cubicBezTo>
                  <a:cubicBezTo>
                    <a:pt x="8680" y="1266"/>
                    <a:pt x="8692" y="1361"/>
                    <a:pt x="8752" y="1421"/>
                  </a:cubicBezTo>
                  <a:cubicBezTo>
                    <a:pt x="8775" y="1444"/>
                    <a:pt x="8811" y="1444"/>
                    <a:pt x="8859" y="1444"/>
                  </a:cubicBezTo>
                  <a:cubicBezTo>
                    <a:pt x="8895" y="1444"/>
                    <a:pt x="8942" y="1433"/>
                    <a:pt x="8978" y="1385"/>
                  </a:cubicBezTo>
                  <a:cubicBezTo>
                    <a:pt x="9454" y="825"/>
                    <a:pt x="9966" y="552"/>
                    <a:pt x="10371" y="432"/>
                  </a:cubicBezTo>
                  <a:lnTo>
                    <a:pt x="10371" y="432"/>
                  </a:lnTo>
                  <a:cubicBezTo>
                    <a:pt x="10252" y="647"/>
                    <a:pt x="10169" y="956"/>
                    <a:pt x="10216" y="1373"/>
                  </a:cubicBezTo>
                  <a:cubicBezTo>
                    <a:pt x="10276" y="1945"/>
                    <a:pt x="10228" y="2361"/>
                    <a:pt x="10073" y="2718"/>
                  </a:cubicBezTo>
                  <a:cubicBezTo>
                    <a:pt x="9918" y="3076"/>
                    <a:pt x="9645" y="3385"/>
                    <a:pt x="9228" y="3683"/>
                  </a:cubicBezTo>
                  <a:cubicBezTo>
                    <a:pt x="9037" y="3326"/>
                    <a:pt x="8799" y="2980"/>
                    <a:pt x="8549" y="2671"/>
                  </a:cubicBezTo>
                  <a:cubicBezTo>
                    <a:pt x="8478" y="2599"/>
                    <a:pt x="8406" y="2504"/>
                    <a:pt x="8347" y="2433"/>
                  </a:cubicBezTo>
                  <a:cubicBezTo>
                    <a:pt x="8406" y="2278"/>
                    <a:pt x="8466" y="2147"/>
                    <a:pt x="8549" y="2016"/>
                  </a:cubicBezTo>
                  <a:cubicBezTo>
                    <a:pt x="8585" y="1933"/>
                    <a:pt x="8561" y="1837"/>
                    <a:pt x="8478" y="1802"/>
                  </a:cubicBezTo>
                  <a:cubicBezTo>
                    <a:pt x="8456" y="1791"/>
                    <a:pt x="8430" y="1785"/>
                    <a:pt x="8405" y="1785"/>
                  </a:cubicBezTo>
                  <a:cubicBezTo>
                    <a:pt x="8348" y="1785"/>
                    <a:pt x="8292" y="1812"/>
                    <a:pt x="8275" y="1861"/>
                  </a:cubicBezTo>
                  <a:cubicBezTo>
                    <a:pt x="8216" y="1968"/>
                    <a:pt x="8168" y="2076"/>
                    <a:pt x="8121" y="2183"/>
                  </a:cubicBezTo>
                  <a:cubicBezTo>
                    <a:pt x="7906" y="1956"/>
                    <a:pt x="7680" y="1778"/>
                    <a:pt x="7442" y="1611"/>
                  </a:cubicBezTo>
                  <a:cubicBezTo>
                    <a:pt x="7668" y="1385"/>
                    <a:pt x="8049" y="1040"/>
                    <a:pt x="8561" y="778"/>
                  </a:cubicBezTo>
                  <a:cubicBezTo>
                    <a:pt x="8942" y="575"/>
                    <a:pt x="9347" y="421"/>
                    <a:pt x="9740" y="361"/>
                  </a:cubicBezTo>
                  <a:close/>
                  <a:moveTo>
                    <a:pt x="560" y="456"/>
                  </a:moveTo>
                  <a:lnTo>
                    <a:pt x="560" y="456"/>
                  </a:lnTo>
                  <a:cubicBezTo>
                    <a:pt x="1132" y="635"/>
                    <a:pt x="2037" y="1135"/>
                    <a:pt x="2572" y="2445"/>
                  </a:cubicBezTo>
                  <a:cubicBezTo>
                    <a:pt x="2501" y="2516"/>
                    <a:pt x="2441" y="2599"/>
                    <a:pt x="2382" y="2683"/>
                  </a:cubicBezTo>
                  <a:cubicBezTo>
                    <a:pt x="2132" y="2992"/>
                    <a:pt x="1894" y="3338"/>
                    <a:pt x="1703" y="3695"/>
                  </a:cubicBezTo>
                  <a:cubicBezTo>
                    <a:pt x="1263" y="3385"/>
                    <a:pt x="1001" y="3088"/>
                    <a:pt x="834" y="2718"/>
                  </a:cubicBezTo>
                  <a:cubicBezTo>
                    <a:pt x="691" y="2361"/>
                    <a:pt x="644" y="1921"/>
                    <a:pt x="703" y="1373"/>
                  </a:cubicBezTo>
                  <a:cubicBezTo>
                    <a:pt x="739" y="956"/>
                    <a:pt x="667" y="659"/>
                    <a:pt x="560" y="456"/>
                  </a:cubicBezTo>
                  <a:close/>
                  <a:moveTo>
                    <a:pt x="882" y="6207"/>
                  </a:moveTo>
                  <a:lnTo>
                    <a:pt x="882" y="6207"/>
                  </a:lnTo>
                  <a:cubicBezTo>
                    <a:pt x="1239" y="6612"/>
                    <a:pt x="1727" y="6945"/>
                    <a:pt x="2298" y="7195"/>
                  </a:cubicBezTo>
                  <a:cubicBezTo>
                    <a:pt x="2727" y="7386"/>
                    <a:pt x="3096" y="7481"/>
                    <a:pt x="3263" y="7517"/>
                  </a:cubicBezTo>
                  <a:cubicBezTo>
                    <a:pt x="3144" y="7802"/>
                    <a:pt x="3072" y="8112"/>
                    <a:pt x="3072" y="8457"/>
                  </a:cubicBezTo>
                  <a:lnTo>
                    <a:pt x="3072" y="8469"/>
                  </a:lnTo>
                  <a:cubicBezTo>
                    <a:pt x="2120" y="8255"/>
                    <a:pt x="1441" y="7695"/>
                    <a:pt x="1084" y="6909"/>
                  </a:cubicBezTo>
                  <a:cubicBezTo>
                    <a:pt x="989" y="6659"/>
                    <a:pt x="905" y="6421"/>
                    <a:pt x="882" y="6207"/>
                  </a:cubicBezTo>
                  <a:close/>
                  <a:moveTo>
                    <a:pt x="5466" y="1302"/>
                  </a:moveTo>
                  <a:cubicBezTo>
                    <a:pt x="6442" y="1302"/>
                    <a:pt x="7454" y="1861"/>
                    <a:pt x="8311" y="2909"/>
                  </a:cubicBezTo>
                  <a:cubicBezTo>
                    <a:pt x="9061" y="3814"/>
                    <a:pt x="9585" y="5016"/>
                    <a:pt x="9692" y="6100"/>
                  </a:cubicBezTo>
                  <a:cubicBezTo>
                    <a:pt x="9287" y="6505"/>
                    <a:pt x="8811" y="6755"/>
                    <a:pt x="8442" y="6945"/>
                  </a:cubicBezTo>
                  <a:cubicBezTo>
                    <a:pt x="8359" y="6969"/>
                    <a:pt x="8323" y="7076"/>
                    <a:pt x="8347" y="7148"/>
                  </a:cubicBezTo>
                  <a:cubicBezTo>
                    <a:pt x="8376" y="7206"/>
                    <a:pt x="8454" y="7249"/>
                    <a:pt x="8520" y="7249"/>
                  </a:cubicBezTo>
                  <a:cubicBezTo>
                    <a:pt x="8535" y="7249"/>
                    <a:pt x="8549" y="7247"/>
                    <a:pt x="8561" y="7243"/>
                  </a:cubicBezTo>
                  <a:cubicBezTo>
                    <a:pt x="9240" y="6945"/>
                    <a:pt x="9704" y="6564"/>
                    <a:pt x="10014" y="6243"/>
                  </a:cubicBezTo>
                  <a:lnTo>
                    <a:pt x="10014" y="6243"/>
                  </a:lnTo>
                  <a:cubicBezTo>
                    <a:pt x="9990" y="6433"/>
                    <a:pt x="9930" y="6671"/>
                    <a:pt x="9811" y="6921"/>
                  </a:cubicBezTo>
                  <a:cubicBezTo>
                    <a:pt x="9466" y="7719"/>
                    <a:pt x="8775" y="8267"/>
                    <a:pt x="7811" y="8517"/>
                  </a:cubicBezTo>
                  <a:lnTo>
                    <a:pt x="7811" y="8505"/>
                  </a:lnTo>
                  <a:cubicBezTo>
                    <a:pt x="7811" y="8172"/>
                    <a:pt x="7752" y="7850"/>
                    <a:pt x="7621" y="7564"/>
                  </a:cubicBezTo>
                  <a:cubicBezTo>
                    <a:pt x="7692" y="7552"/>
                    <a:pt x="7787" y="7517"/>
                    <a:pt x="7906" y="7493"/>
                  </a:cubicBezTo>
                  <a:cubicBezTo>
                    <a:pt x="7990" y="7457"/>
                    <a:pt x="8037" y="7374"/>
                    <a:pt x="8013" y="7290"/>
                  </a:cubicBezTo>
                  <a:cubicBezTo>
                    <a:pt x="7986" y="7226"/>
                    <a:pt x="7930" y="7183"/>
                    <a:pt x="7868" y="7183"/>
                  </a:cubicBezTo>
                  <a:cubicBezTo>
                    <a:pt x="7849" y="7183"/>
                    <a:pt x="7830" y="7187"/>
                    <a:pt x="7811" y="7195"/>
                  </a:cubicBezTo>
                  <a:cubicBezTo>
                    <a:pt x="7632" y="7255"/>
                    <a:pt x="7502" y="7267"/>
                    <a:pt x="7478" y="7279"/>
                  </a:cubicBezTo>
                  <a:cubicBezTo>
                    <a:pt x="7371" y="7136"/>
                    <a:pt x="7263" y="6981"/>
                    <a:pt x="7132" y="6862"/>
                  </a:cubicBezTo>
                  <a:cubicBezTo>
                    <a:pt x="6704" y="6445"/>
                    <a:pt x="6108" y="6231"/>
                    <a:pt x="5466" y="6231"/>
                  </a:cubicBezTo>
                  <a:cubicBezTo>
                    <a:pt x="4584" y="6231"/>
                    <a:pt x="3858" y="6648"/>
                    <a:pt x="3441" y="7279"/>
                  </a:cubicBezTo>
                  <a:cubicBezTo>
                    <a:pt x="3334" y="7267"/>
                    <a:pt x="2072" y="7005"/>
                    <a:pt x="1227" y="6136"/>
                  </a:cubicBezTo>
                  <a:cubicBezTo>
                    <a:pt x="1346" y="5052"/>
                    <a:pt x="1858" y="3850"/>
                    <a:pt x="2620" y="2909"/>
                  </a:cubicBezTo>
                  <a:cubicBezTo>
                    <a:pt x="3465" y="1861"/>
                    <a:pt x="4477" y="1302"/>
                    <a:pt x="5466" y="1302"/>
                  </a:cubicBezTo>
                  <a:close/>
                  <a:moveTo>
                    <a:pt x="5466" y="6493"/>
                  </a:moveTo>
                  <a:cubicBezTo>
                    <a:pt x="6644" y="6493"/>
                    <a:pt x="7513" y="7338"/>
                    <a:pt x="7513" y="8469"/>
                  </a:cubicBezTo>
                  <a:cubicBezTo>
                    <a:pt x="7513" y="8707"/>
                    <a:pt x="7454" y="8874"/>
                    <a:pt x="7323" y="8993"/>
                  </a:cubicBezTo>
                  <a:cubicBezTo>
                    <a:pt x="7144" y="9164"/>
                    <a:pt x="6837" y="9212"/>
                    <a:pt x="6517" y="9212"/>
                  </a:cubicBezTo>
                  <a:cubicBezTo>
                    <a:pt x="6304" y="9212"/>
                    <a:pt x="6085" y="9191"/>
                    <a:pt x="5894" y="9172"/>
                  </a:cubicBezTo>
                  <a:cubicBezTo>
                    <a:pt x="5727" y="9160"/>
                    <a:pt x="5585" y="9148"/>
                    <a:pt x="5466" y="9148"/>
                  </a:cubicBezTo>
                  <a:cubicBezTo>
                    <a:pt x="5346" y="9148"/>
                    <a:pt x="5192" y="9160"/>
                    <a:pt x="5049" y="9172"/>
                  </a:cubicBezTo>
                  <a:cubicBezTo>
                    <a:pt x="4869" y="9190"/>
                    <a:pt x="4663" y="9208"/>
                    <a:pt x="4461" y="9208"/>
                  </a:cubicBezTo>
                  <a:cubicBezTo>
                    <a:pt x="4127" y="9208"/>
                    <a:pt x="3801" y="9159"/>
                    <a:pt x="3608" y="8981"/>
                  </a:cubicBezTo>
                  <a:cubicBezTo>
                    <a:pt x="3465" y="8874"/>
                    <a:pt x="3406" y="8707"/>
                    <a:pt x="3406" y="8469"/>
                  </a:cubicBezTo>
                  <a:cubicBezTo>
                    <a:pt x="3406" y="7921"/>
                    <a:pt x="3620" y="7421"/>
                    <a:pt x="4001" y="7040"/>
                  </a:cubicBezTo>
                  <a:cubicBezTo>
                    <a:pt x="4382" y="6683"/>
                    <a:pt x="4894" y="6493"/>
                    <a:pt x="5466" y="6493"/>
                  </a:cubicBezTo>
                  <a:close/>
                  <a:moveTo>
                    <a:pt x="1941" y="8338"/>
                  </a:moveTo>
                  <a:lnTo>
                    <a:pt x="1941" y="8338"/>
                  </a:lnTo>
                  <a:cubicBezTo>
                    <a:pt x="2263" y="8541"/>
                    <a:pt x="2668" y="8731"/>
                    <a:pt x="3156" y="8826"/>
                  </a:cubicBezTo>
                  <a:cubicBezTo>
                    <a:pt x="3203" y="8993"/>
                    <a:pt x="3287" y="9124"/>
                    <a:pt x="3394" y="9231"/>
                  </a:cubicBezTo>
                  <a:cubicBezTo>
                    <a:pt x="3662" y="9475"/>
                    <a:pt x="4075" y="9532"/>
                    <a:pt x="4480" y="9532"/>
                  </a:cubicBezTo>
                  <a:cubicBezTo>
                    <a:pt x="4687" y="9532"/>
                    <a:pt x="4891" y="9517"/>
                    <a:pt x="5073" y="9505"/>
                  </a:cubicBezTo>
                  <a:cubicBezTo>
                    <a:pt x="5227" y="9481"/>
                    <a:pt x="5358" y="9469"/>
                    <a:pt x="5466" y="9469"/>
                  </a:cubicBezTo>
                  <a:cubicBezTo>
                    <a:pt x="5573" y="9469"/>
                    <a:pt x="5716" y="9481"/>
                    <a:pt x="5870" y="9505"/>
                  </a:cubicBezTo>
                  <a:cubicBezTo>
                    <a:pt x="6061" y="9517"/>
                    <a:pt x="6275" y="9529"/>
                    <a:pt x="6489" y="9529"/>
                  </a:cubicBezTo>
                  <a:cubicBezTo>
                    <a:pt x="6894" y="9529"/>
                    <a:pt x="7275" y="9469"/>
                    <a:pt x="7537" y="9231"/>
                  </a:cubicBezTo>
                  <a:cubicBezTo>
                    <a:pt x="7656" y="9124"/>
                    <a:pt x="7728" y="8993"/>
                    <a:pt x="7763" y="8826"/>
                  </a:cubicBezTo>
                  <a:cubicBezTo>
                    <a:pt x="8264" y="8731"/>
                    <a:pt x="8656" y="8553"/>
                    <a:pt x="8990" y="8338"/>
                  </a:cubicBezTo>
                  <a:lnTo>
                    <a:pt x="8990" y="8338"/>
                  </a:lnTo>
                  <a:cubicBezTo>
                    <a:pt x="8752" y="8767"/>
                    <a:pt x="8371" y="9160"/>
                    <a:pt x="7871" y="9469"/>
                  </a:cubicBezTo>
                  <a:cubicBezTo>
                    <a:pt x="7180" y="9898"/>
                    <a:pt x="6323" y="10136"/>
                    <a:pt x="5466" y="10136"/>
                  </a:cubicBezTo>
                  <a:cubicBezTo>
                    <a:pt x="4596" y="10136"/>
                    <a:pt x="3739" y="9898"/>
                    <a:pt x="3049" y="9469"/>
                  </a:cubicBezTo>
                  <a:cubicBezTo>
                    <a:pt x="2560" y="9160"/>
                    <a:pt x="2179" y="8767"/>
                    <a:pt x="1941" y="8338"/>
                  </a:cubicBezTo>
                  <a:close/>
                  <a:moveTo>
                    <a:pt x="602" y="1"/>
                  </a:moveTo>
                  <a:cubicBezTo>
                    <a:pt x="450" y="1"/>
                    <a:pt x="297" y="10"/>
                    <a:pt x="143" y="28"/>
                  </a:cubicBezTo>
                  <a:cubicBezTo>
                    <a:pt x="84" y="51"/>
                    <a:pt x="24" y="87"/>
                    <a:pt x="12" y="147"/>
                  </a:cubicBezTo>
                  <a:cubicBezTo>
                    <a:pt x="1" y="218"/>
                    <a:pt x="24" y="290"/>
                    <a:pt x="72" y="313"/>
                  </a:cubicBezTo>
                  <a:cubicBezTo>
                    <a:pt x="84" y="325"/>
                    <a:pt x="441" y="599"/>
                    <a:pt x="370" y="1337"/>
                  </a:cubicBezTo>
                  <a:cubicBezTo>
                    <a:pt x="310" y="1956"/>
                    <a:pt x="358" y="2433"/>
                    <a:pt x="536" y="2849"/>
                  </a:cubicBezTo>
                  <a:cubicBezTo>
                    <a:pt x="715" y="3278"/>
                    <a:pt x="1036" y="3635"/>
                    <a:pt x="1536" y="3981"/>
                  </a:cubicBezTo>
                  <a:cubicBezTo>
                    <a:pt x="1239" y="4576"/>
                    <a:pt x="1025" y="5195"/>
                    <a:pt x="941" y="5790"/>
                  </a:cubicBezTo>
                  <a:cubicBezTo>
                    <a:pt x="894" y="5731"/>
                    <a:pt x="858" y="5695"/>
                    <a:pt x="834" y="5635"/>
                  </a:cubicBezTo>
                  <a:cubicBezTo>
                    <a:pt x="803" y="5584"/>
                    <a:pt x="745" y="5550"/>
                    <a:pt x="683" y="5550"/>
                  </a:cubicBezTo>
                  <a:cubicBezTo>
                    <a:pt x="674" y="5550"/>
                    <a:pt x="665" y="5551"/>
                    <a:pt x="655" y="5552"/>
                  </a:cubicBezTo>
                  <a:cubicBezTo>
                    <a:pt x="596" y="5576"/>
                    <a:pt x="536" y="5635"/>
                    <a:pt x="536" y="5707"/>
                  </a:cubicBezTo>
                  <a:cubicBezTo>
                    <a:pt x="536" y="5731"/>
                    <a:pt x="489" y="6350"/>
                    <a:pt x="798" y="7040"/>
                  </a:cubicBezTo>
                  <a:cubicBezTo>
                    <a:pt x="917" y="7326"/>
                    <a:pt x="1120" y="7636"/>
                    <a:pt x="1394" y="7921"/>
                  </a:cubicBezTo>
                  <a:cubicBezTo>
                    <a:pt x="1608" y="8636"/>
                    <a:pt x="2132" y="9279"/>
                    <a:pt x="2870" y="9731"/>
                  </a:cubicBezTo>
                  <a:cubicBezTo>
                    <a:pt x="3620" y="10196"/>
                    <a:pt x="4537" y="10446"/>
                    <a:pt x="5466" y="10446"/>
                  </a:cubicBezTo>
                  <a:cubicBezTo>
                    <a:pt x="6382" y="10446"/>
                    <a:pt x="7311" y="10196"/>
                    <a:pt x="8049" y="9731"/>
                  </a:cubicBezTo>
                  <a:cubicBezTo>
                    <a:pt x="8799" y="9279"/>
                    <a:pt x="9311" y="8624"/>
                    <a:pt x="9526" y="7921"/>
                  </a:cubicBezTo>
                  <a:cubicBezTo>
                    <a:pt x="9811" y="7624"/>
                    <a:pt x="10002" y="7314"/>
                    <a:pt x="10121" y="7040"/>
                  </a:cubicBezTo>
                  <a:cubicBezTo>
                    <a:pt x="10419" y="6350"/>
                    <a:pt x="10383" y="5731"/>
                    <a:pt x="10383" y="5707"/>
                  </a:cubicBezTo>
                  <a:cubicBezTo>
                    <a:pt x="10383" y="5635"/>
                    <a:pt x="10323" y="5588"/>
                    <a:pt x="10264" y="5552"/>
                  </a:cubicBezTo>
                  <a:cubicBezTo>
                    <a:pt x="10256" y="5551"/>
                    <a:pt x="10248" y="5550"/>
                    <a:pt x="10240" y="5550"/>
                  </a:cubicBezTo>
                  <a:cubicBezTo>
                    <a:pt x="10186" y="5550"/>
                    <a:pt x="10127" y="5584"/>
                    <a:pt x="10085" y="5635"/>
                  </a:cubicBezTo>
                  <a:cubicBezTo>
                    <a:pt x="10061" y="5683"/>
                    <a:pt x="10014" y="5731"/>
                    <a:pt x="9990" y="5790"/>
                  </a:cubicBezTo>
                  <a:cubicBezTo>
                    <a:pt x="9883" y="5183"/>
                    <a:pt x="9668" y="4576"/>
                    <a:pt x="9395" y="3981"/>
                  </a:cubicBezTo>
                  <a:cubicBezTo>
                    <a:pt x="9883" y="3647"/>
                    <a:pt x="10204" y="3278"/>
                    <a:pt x="10383" y="2849"/>
                  </a:cubicBezTo>
                  <a:cubicBezTo>
                    <a:pt x="10561" y="2433"/>
                    <a:pt x="10609" y="1956"/>
                    <a:pt x="10550" y="1337"/>
                  </a:cubicBezTo>
                  <a:cubicBezTo>
                    <a:pt x="10478" y="611"/>
                    <a:pt x="10835" y="325"/>
                    <a:pt x="10835" y="313"/>
                  </a:cubicBezTo>
                  <a:cubicBezTo>
                    <a:pt x="10883" y="278"/>
                    <a:pt x="10895" y="218"/>
                    <a:pt x="10883" y="159"/>
                  </a:cubicBezTo>
                  <a:cubicBezTo>
                    <a:pt x="10871" y="99"/>
                    <a:pt x="10811" y="51"/>
                    <a:pt x="10740" y="40"/>
                  </a:cubicBezTo>
                  <a:cubicBezTo>
                    <a:pt x="10583" y="18"/>
                    <a:pt x="10426" y="8"/>
                    <a:pt x="10269" y="8"/>
                  </a:cubicBezTo>
                  <a:cubicBezTo>
                    <a:pt x="9633" y="8"/>
                    <a:pt x="9004" y="181"/>
                    <a:pt x="8383" y="516"/>
                  </a:cubicBezTo>
                  <a:cubicBezTo>
                    <a:pt x="7811" y="825"/>
                    <a:pt x="7382" y="1206"/>
                    <a:pt x="7144" y="1444"/>
                  </a:cubicBezTo>
                  <a:cubicBezTo>
                    <a:pt x="6597" y="1123"/>
                    <a:pt x="6025" y="956"/>
                    <a:pt x="5442" y="956"/>
                  </a:cubicBezTo>
                  <a:cubicBezTo>
                    <a:pt x="4882" y="956"/>
                    <a:pt x="4299" y="1123"/>
                    <a:pt x="3751" y="1444"/>
                  </a:cubicBezTo>
                  <a:cubicBezTo>
                    <a:pt x="3513" y="1206"/>
                    <a:pt x="3096" y="825"/>
                    <a:pt x="2513" y="504"/>
                  </a:cubicBezTo>
                  <a:cubicBezTo>
                    <a:pt x="1886" y="166"/>
                    <a:pt x="1251" y="1"/>
                    <a:pt x="60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22" name="Google Shape;12063;p81">
            <a:extLst>
              <a:ext uri="{FF2B5EF4-FFF2-40B4-BE49-F238E27FC236}">
                <a16:creationId xmlns:a16="http://schemas.microsoft.com/office/drawing/2014/main" id="{FAD1739A-B021-47E0-2C4A-2A3592615C26}"/>
              </a:ext>
            </a:extLst>
          </p:cNvPr>
          <p:cNvGrpSpPr/>
          <p:nvPr/>
        </p:nvGrpSpPr>
        <p:grpSpPr>
          <a:xfrm>
            <a:off x="15934944" y="3165876"/>
            <a:ext cx="695744" cy="669888"/>
            <a:chOff x="7995341" y="1506738"/>
            <a:chExt cx="347872" cy="334944"/>
          </a:xfrm>
          <a:solidFill>
            <a:srgbClr val="00B050"/>
          </a:solidFill>
        </p:grpSpPr>
        <p:sp>
          <p:nvSpPr>
            <p:cNvPr id="223" name="Google Shape;12064;p81">
              <a:extLst>
                <a:ext uri="{FF2B5EF4-FFF2-40B4-BE49-F238E27FC236}">
                  <a16:creationId xmlns:a16="http://schemas.microsoft.com/office/drawing/2014/main" id="{C46F5590-692D-B373-DE7E-D0F6C5B4E6A9}"/>
                </a:ext>
              </a:extLst>
            </p:cNvPr>
            <p:cNvSpPr/>
            <p:nvPr/>
          </p:nvSpPr>
          <p:spPr>
            <a:xfrm>
              <a:off x="8129837" y="1722674"/>
              <a:ext cx="33536" cy="35936"/>
            </a:xfrm>
            <a:custGeom>
              <a:avLst/>
              <a:gdLst/>
              <a:ahLst/>
              <a:cxnLst/>
              <a:rect l="l" t="t" r="r" b="b"/>
              <a:pathLst>
                <a:path w="1048" h="1123" extrusionOk="0">
                  <a:moveTo>
                    <a:pt x="572" y="301"/>
                  </a:moveTo>
                  <a:cubicBezTo>
                    <a:pt x="595" y="301"/>
                    <a:pt x="619" y="301"/>
                    <a:pt x="631" y="325"/>
                  </a:cubicBezTo>
                  <a:cubicBezTo>
                    <a:pt x="679" y="349"/>
                    <a:pt x="714" y="409"/>
                    <a:pt x="714" y="444"/>
                  </a:cubicBezTo>
                  <a:cubicBezTo>
                    <a:pt x="738" y="516"/>
                    <a:pt x="726" y="587"/>
                    <a:pt x="679" y="647"/>
                  </a:cubicBezTo>
                  <a:cubicBezTo>
                    <a:pt x="620" y="745"/>
                    <a:pt x="528" y="811"/>
                    <a:pt x="445" y="811"/>
                  </a:cubicBezTo>
                  <a:cubicBezTo>
                    <a:pt x="427" y="811"/>
                    <a:pt x="410" y="808"/>
                    <a:pt x="393" y="801"/>
                  </a:cubicBezTo>
                  <a:cubicBezTo>
                    <a:pt x="357" y="766"/>
                    <a:pt x="321" y="706"/>
                    <a:pt x="321" y="682"/>
                  </a:cubicBezTo>
                  <a:cubicBezTo>
                    <a:pt x="310" y="623"/>
                    <a:pt x="321" y="540"/>
                    <a:pt x="357" y="468"/>
                  </a:cubicBezTo>
                  <a:cubicBezTo>
                    <a:pt x="381" y="409"/>
                    <a:pt x="441" y="349"/>
                    <a:pt x="500" y="325"/>
                  </a:cubicBezTo>
                  <a:cubicBezTo>
                    <a:pt x="512" y="325"/>
                    <a:pt x="548" y="301"/>
                    <a:pt x="572" y="301"/>
                  </a:cubicBezTo>
                  <a:close/>
                  <a:moveTo>
                    <a:pt x="584" y="0"/>
                  </a:moveTo>
                  <a:cubicBezTo>
                    <a:pt x="522" y="0"/>
                    <a:pt x="457" y="13"/>
                    <a:pt x="393" y="39"/>
                  </a:cubicBezTo>
                  <a:cubicBezTo>
                    <a:pt x="262" y="99"/>
                    <a:pt x="155" y="182"/>
                    <a:pt x="83" y="313"/>
                  </a:cubicBezTo>
                  <a:cubicBezTo>
                    <a:pt x="12" y="456"/>
                    <a:pt x="0" y="599"/>
                    <a:pt x="12" y="730"/>
                  </a:cubicBezTo>
                  <a:cubicBezTo>
                    <a:pt x="36" y="885"/>
                    <a:pt x="131" y="1004"/>
                    <a:pt x="250" y="1063"/>
                  </a:cubicBezTo>
                  <a:cubicBezTo>
                    <a:pt x="310" y="1087"/>
                    <a:pt x="381" y="1123"/>
                    <a:pt x="452" y="1123"/>
                  </a:cubicBezTo>
                  <a:cubicBezTo>
                    <a:pt x="655" y="1123"/>
                    <a:pt x="857" y="1004"/>
                    <a:pt x="964" y="790"/>
                  </a:cubicBezTo>
                  <a:cubicBezTo>
                    <a:pt x="1036" y="659"/>
                    <a:pt x="1048" y="516"/>
                    <a:pt x="1036" y="385"/>
                  </a:cubicBezTo>
                  <a:cubicBezTo>
                    <a:pt x="1012" y="230"/>
                    <a:pt x="917" y="111"/>
                    <a:pt x="798" y="51"/>
                  </a:cubicBezTo>
                  <a:cubicBezTo>
                    <a:pt x="732" y="19"/>
                    <a:pt x="660" y="0"/>
                    <a:pt x="58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4" name="Google Shape;12065;p81">
              <a:extLst>
                <a:ext uri="{FF2B5EF4-FFF2-40B4-BE49-F238E27FC236}">
                  <a16:creationId xmlns:a16="http://schemas.microsoft.com/office/drawing/2014/main" id="{5D971F11-C6CA-7C86-1ED5-190B0087A9D5}"/>
                </a:ext>
              </a:extLst>
            </p:cNvPr>
            <p:cNvSpPr/>
            <p:nvPr/>
          </p:nvSpPr>
          <p:spPr>
            <a:xfrm>
              <a:off x="8172877" y="1722610"/>
              <a:ext cx="35840" cy="36000"/>
            </a:xfrm>
            <a:custGeom>
              <a:avLst/>
              <a:gdLst/>
              <a:ahLst/>
              <a:cxnLst/>
              <a:rect l="l" t="t" r="r" b="b"/>
              <a:pathLst>
                <a:path w="1120" h="1125" extrusionOk="0">
                  <a:moveTo>
                    <a:pt x="530" y="323"/>
                  </a:moveTo>
                  <a:cubicBezTo>
                    <a:pt x="610" y="323"/>
                    <a:pt x="705" y="381"/>
                    <a:pt x="751" y="482"/>
                  </a:cubicBezTo>
                  <a:cubicBezTo>
                    <a:pt x="774" y="542"/>
                    <a:pt x="798" y="625"/>
                    <a:pt x="774" y="684"/>
                  </a:cubicBezTo>
                  <a:cubicBezTo>
                    <a:pt x="774" y="708"/>
                    <a:pt x="751" y="768"/>
                    <a:pt x="703" y="803"/>
                  </a:cubicBezTo>
                  <a:cubicBezTo>
                    <a:pt x="687" y="810"/>
                    <a:pt x="669" y="814"/>
                    <a:pt x="649" y="814"/>
                  </a:cubicBezTo>
                  <a:cubicBezTo>
                    <a:pt x="568" y="814"/>
                    <a:pt x="465" y="754"/>
                    <a:pt x="417" y="649"/>
                  </a:cubicBezTo>
                  <a:cubicBezTo>
                    <a:pt x="346" y="530"/>
                    <a:pt x="381" y="387"/>
                    <a:pt x="465" y="339"/>
                  </a:cubicBezTo>
                  <a:cubicBezTo>
                    <a:pt x="484" y="328"/>
                    <a:pt x="506" y="323"/>
                    <a:pt x="530" y="323"/>
                  </a:cubicBezTo>
                  <a:close/>
                  <a:moveTo>
                    <a:pt x="532" y="0"/>
                  </a:moveTo>
                  <a:cubicBezTo>
                    <a:pt x="459" y="0"/>
                    <a:pt x="387" y="17"/>
                    <a:pt x="322" y="53"/>
                  </a:cubicBezTo>
                  <a:cubicBezTo>
                    <a:pt x="84" y="184"/>
                    <a:pt x="0" y="518"/>
                    <a:pt x="155" y="803"/>
                  </a:cubicBezTo>
                  <a:cubicBezTo>
                    <a:pt x="262" y="1006"/>
                    <a:pt x="465" y="1125"/>
                    <a:pt x="655" y="1125"/>
                  </a:cubicBezTo>
                  <a:cubicBezTo>
                    <a:pt x="739" y="1125"/>
                    <a:pt x="810" y="1113"/>
                    <a:pt x="870" y="1065"/>
                  </a:cubicBezTo>
                  <a:cubicBezTo>
                    <a:pt x="989" y="1006"/>
                    <a:pt x="1072" y="875"/>
                    <a:pt x="1108" y="744"/>
                  </a:cubicBezTo>
                  <a:cubicBezTo>
                    <a:pt x="1120" y="601"/>
                    <a:pt x="1096" y="458"/>
                    <a:pt x="1036" y="327"/>
                  </a:cubicBezTo>
                  <a:cubicBezTo>
                    <a:pt x="924" y="120"/>
                    <a:pt x="724" y="0"/>
                    <a:pt x="53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5" name="Google Shape;12066;p81">
              <a:extLst>
                <a:ext uri="{FF2B5EF4-FFF2-40B4-BE49-F238E27FC236}">
                  <a16:creationId xmlns:a16="http://schemas.microsoft.com/office/drawing/2014/main" id="{0327AE78-927A-E413-0B7E-900CB8CA42FE}"/>
                </a:ext>
              </a:extLst>
            </p:cNvPr>
            <p:cNvSpPr/>
            <p:nvPr/>
          </p:nvSpPr>
          <p:spPr>
            <a:xfrm>
              <a:off x="7995341" y="1506738"/>
              <a:ext cx="347872" cy="334944"/>
            </a:xfrm>
            <a:custGeom>
              <a:avLst/>
              <a:gdLst/>
              <a:ahLst/>
              <a:cxnLst/>
              <a:rect l="l" t="t" r="r" b="b"/>
              <a:pathLst>
                <a:path w="10871" h="10467" extrusionOk="0">
                  <a:moveTo>
                    <a:pt x="1548" y="489"/>
                  </a:moveTo>
                  <a:cubicBezTo>
                    <a:pt x="2500" y="799"/>
                    <a:pt x="3262" y="1477"/>
                    <a:pt x="3620" y="1834"/>
                  </a:cubicBezTo>
                  <a:cubicBezTo>
                    <a:pt x="3453" y="1930"/>
                    <a:pt x="3286" y="2037"/>
                    <a:pt x="3143" y="2156"/>
                  </a:cubicBezTo>
                  <a:cubicBezTo>
                    <a:pt x="2870" y="1537"/>
                    <a:pt x="2429" y="1025"/>
                    <a:pt x="1822" y="644"/>
                  </a:cubicBezTo>
                  <a:cubicBezTo>
                    <a:pt x="1727" y="584"/>
                    <a:pt x="1643" y="537"/>
                    <a:pt x="1548" y="489"/>
                  </a:cubicBezTo>
                  <a:close/>
                  <a:moveTo>
                    <a:pt x="333" y="382"/>
                  </a:moveTo>
                  <a:lnTo>
                    <a:pt x="333" y="382"/>
                  </a:lnTo>
                  <a:cubicBezTo>
                    <a:pt x="905" y="501"/>
                    <a:pt x="2310" y="942"/>
                    <a:pt x="2893" y="2382"/>
                  </a:cubicBezTo>
                  <a:cubicBezTo>
                    <a:pt x="2679" y="2573"/>
                    <a:pt x="2489" y="2787"/>
                    <a:pt x="2298" y="3025"/>
                  </a:cubicBezTo>
                  <a:cubicBezTo>
                    <a:pt x="2203" y="3144"/>
                    <a:pt x="2119" y="3263"/>
                    <a:pt x="2024" y="3394"/>
                  </a:cubicBezTo>
                  <a:cubicBezTo>
                    <a:pt x="667" y="2977"/>
                    <a:pt x="393" y="1025"/>
                    <a:pt x="333" y="382"/>
                  </a:cubicBezTo>
                  <a:close/>
                  <a:moveTo>
                    <a:pt x="10525" y="382"/>
                  </a:moveTo>
                  <a:lnTo>
                    <a:pt x="10525" y="382"/>
                  </a:lnTo>
                  <a:cubicBezTo>
                    <a:pt x="10466" y="1025"/>
                    <a:pt x="10180" y="2977"/>
                    <a:pt x="8823" y="3394"/>
                  </a:cubicBezTo>
                  <a:cubicBezTo>
                    <a:pt x="8739" y="3263"/>
                    <a:pt x="8644" y="3144"/>
                    <a:pt x="8561" y="3025"/>
                  </a:cubicBezTo>
                  <a:cubicBezTo>
                    <a:pt x="8382" y="2787"/>
                    <a:pt x="8168" y="2573"/>
                    <a:pt x="7965" y="2382"/>
                  </a:cubicBezTo>
                  <a:cubicBezTo>
                    <a:pt x="8013" y="2275"/>
                    <a:pt x="8049" y="2168"/>
                    <a:pt x="8108" y="2073"/>
                  </a:cubicBezTo>
                  <a:cubicBezTo>
                    <a:pt x="8156" y="1989"/>
                    <a:pt x="8132" y="1894"/>
                    <a:pt x="8049" y="1846"/>
                  </a:cubicBezTo>
                  <a:cubicBezTo>
                    <a:pt x="8024" y="1830"/>
                    <a:pt x="7996" y="1822"/>
                    <a:pt x="7967" y="1822"/>
                  </a:cubicBezTo>
                  <a:cubicBezTo>
                    <a:pt x="7912" y="1822"/>
                    <a:pt x="7858" y="1851"/>
                    <a:pt x="7834" y="1906"/>
                  </a:cubicBezTo>
                  <a:cubicBezTo>
                    <a:pt x="7787" y="1989"/>
                    <a:pt x="7739" y="2073"/>
                    <a:pt x="7715" y="2156"/>
                  </a:cubicBezTo>
                  <a:cubicBezTo>
                    <a:pt x="7561" y="2037"/>
                    <a:pt x="7394" y="1918"/>
                    <a:pt x="7239" y="1823"/>
                  </a:cubicBezTo>
                  <a:cubicBezTo>
                    <a:pt x="7596" y="1477"/>
                    <a:pt x="8346" y="799"/>
                    <a:pt x="9299" y="489"/>
                  </a:cubicBezTo>
                  <a:lnTo>
                    <a:pt x="9299" y="489"/>
                  </a:lnTo>
                  <a:cubicBezTo>
                    <a:pt x="8942" y="680"/>
                    <a:pt x="8573" y="930"/>
                    <a:pt x="8263" y="1311"/>
                  </a:cubicBezTo>
                  <a:cubicBezTo>
                    <a:pt x="8204" y="1370"/>
                    <a:pt x="8215" y="1477"/>
                    <a:pt x="8275" y="1525"/>
                  </a:cubicBezTo>
                  <a:cubicBezTo>
                    <a:pt x="8311" y="1561"/>
                    <a:pt x="8346" y="1573"/>
                    <a:pt x="8382" y="1573"/>
                  </a:cubicBezTo>
                  <a:cubicBezTo>
                    <a:pt x="8430" y="1573"/>
                    <a:pt x="8465" y="1561"/>
                    <a:pt x="8501" y="1513"/>
                  </a:cubicBezTo>
                  <a:cubicBezTo>
                    <a:pt x="9168" y="763"/>
                    <a:pt x="10073" y="477"/>
                    <a:pt x="10525" y="382"/>
                  </a:cubicBezTo>
                  <a:close/>
                  <a:moveTo>
                    <a:pt x="5429" y="1608"/>
                  </a:moveTo>
                  <a:cubicBezTo>
                    <a:pt x="5965" y="1608"/>
                    <a:pt x="6501" y="1751"/>
                    <a:pt x="7013" y="2049"/>
                  </a:cubicBezTo>
                  <a:cubicBezTo>
                    <a:pt x="7489" y="2335"/>
                    <a:pt x="7930" y="2716"/>
                    <a:pt x="8323" y="3216"/>
                  </a:cubicBezTo>
                  <a:cubicBezTo>
                    <a:pt x="9061" y="4180"/>
                    <a:pt x="9525" y="5430"/>
                    <a:pt x="9525" y="6561"/>
                  </a:cubicBezTo>
                  <a:cubicBezTo>
                    <a:pt x="9525" y="8538"/>
                    <a:pt x="7692" y="10145"/>
                    <a:pt x="5429" y="10145"/>
                  </a:cubicBezTo>
                  <a:cubicBezTo>
                    <a:pt x="3167" y="10145"/>
                    <a:pt x="1346" y="8538"/>
                    <a:pt x="1346" y="6561"/>
                  </a:cubicBezTo>
                  <a:cubicBezTo>
                    <a:pt x="1346" y="5430"/>
                    <a:pt x="1786" y="4180"/>
                    <a:pt x="2548" y="3216"/>
                  </a:cubicBezTo>
                  <a:cubicBezTo>
                    <a:pt x="2929" y="2716"/>
                    <a:pt x="3381" y="2335"/>
                    <a:pt x="3858" y="2049"/>
                  </a:cubicBezTo>
                  <a:cubicBezTo>
                    <a:pt x="4358" y="1751"/>
                    <a:pt x="4894" y="1608"/>
                    <a:pt x="5429" y="1608"/>
                  </a:cubicBezTo>
                  <a:close/>
                  <a:moveTo>
                    <a:pt x="535" y="1"/>
                  </a:moveTo>
                  <a:cubicBezTo>
                    <a:pt x="400" y="1"/>
                    <a:pt x="266" y="9"/>
                    <a:pt x="131" y="25"/>
                  </a:cubicBezTo>
                  <a:cubicBezTo>
                    <a:pt x="60" y="49"/>
                    <a:pt x="0" y="108"/>
                    <a:pt x="0" y="191"/>
                  </a:cubicBezTo>
                  <a:cubicBezTo>
                    <a:pt x="0" y="227"/>
                    <a:pt x="24" y="953"/>
                    <a:pt x="286" y="1751"/>
                  </a:cubicBezTo>
                  <a:cubicBezTo>
                    <a:pt x="595" y="2751"/>
                    <a:pt x="1143" y="3406"/>
                    <a:pt x="1857" y="3656"/>
                  </a:cubicBezTo>
                  <a:cubicBezTo>
                    <a:pt x="1322" y="4549"/>
                    <a:pt x="1024" y="5597"/>
                    <a:pt x="1024" y="6561"/>
                  </a:cubicBezTo>
                  <a:cubicBezTo>
                    <a:pt x="1024" y="7609"/>
                    <a:pt x="1488" y="8585"/>
                    <a:pt x="2322" y="9335"/>
                  </a:cubicBezTo>
                  <a:cubicBezTo>
                    <a:pt x="3155" y="10062"/>
                    <a:pt x="4251" y="10466"/>
                    <a:pt x="5429" y="10466"/>
                  </a:cubicBezTo>
                  <a:cubicBezTo>
                    <a:pt x="6608" y="10466"/>
                    <a:pt x="7715" y="10062"/>
                    <a:pt x="8549" y="9335"/>
                  </a:cubicBezTo>
                  <a:cubicBezTo>
                    <a:pt x="9382" y="8585"/>
                    <a:pt x="9835" y="7609"/>
                    <a:pt x="9835" y="6561"/>
                  </a:cubicBezTo>
                  <a:cubicBezTo>
                    <a:pt x="9835" y="5609"/>
                    <a:pt x="9525" y="4573"/>
                    <a:pt x="9001" y="3656"/>
                  </a:cubicBezTo>
                  <a:cubicBezTo>
                    <a:pt x="9716" y="3418"/>
                    <a:pt x="10251" y="2751"/>
                    <a:pt x="10585" y="1751"/>
                  </a:cubicBezTo>
                  <a:cubicBezTo>
                    <a:pt x="10835" y="953"/>
                    <a:pt x="10871" y="227"/>
                    <a:pt x="10871" y="191"/>
                  </a:cubicBezTo>
                  <a:cubicBezTo>
                    <a:pt x="10871" y="120"/>
                    <a:pt x="10811" y="49"/>
                    <a:pt x="10728" y="25"/>
                  </a:cubicBezTo>
                  <a:cubicBezTo>
                    <a:pt x="10595" y="9"/>
                    <a:pt x="10462" y="1"/>
                    <a:pt x="10328" y="1"/>
                  </a:cubicBezTo>
                  <a:cubicBezTo>
                    <a:pt x="9657" y="1"/>
                    <a:pt x="8970" y="201"/>
                    <a:pt x="8275" y="608"/>
                  </a:cubicBezTo>
                  <a:cubicBezTo>
                    <a:pt x="7668" y="965"/>
                    <a:pt x="7203" y="1394"/>
                    <a:pt x="6953" y="1668"/>
                  </a:cubicBezTo>
                  <a:cubicBezTo>
                    <a:pt x="6465" y="1418"/>
                    <a:pt x="5941" y="1299"/>
                    <a:pt x="5429" y="1299"/>
                  </a:cubicBezTo>
                  <a:cubicBezTo>
                    <a:pt x="4917" y="1299"/>
                    <a:pt x="4405" y="1418"/>
                    <a:pt x="3917" y="1668"/>
                  </a:cubicBezTo>
                  <a:cubicBezTo>
                    <a:pt x="3655" y="1394"/>
                    <a:pt x="3203" y="965"/>
                    <a:pt x="2584" y="608"/>
                  </a:cubicBezTo>
                  <a:cubicBezTo>
                    <a:pt x="1899" y="201"/>
                    <a:pt x="1214" y="1"/>
                    <a:pt x="53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6" name="Google Shape;12067;p81">
              <a:extLst>
                <a:ext uri="{FF2B5EF4-FFF2-40B4-BE49-F238E27FC236}">
                  <a16:creationId xmlns:a16="http://schemas.microsoft.com/office/drawing/2014/main" id="{1F796183-5C77-3A6E-EC07-9BB8665926A9}"/>
                </a:ext>
              </a:extLst>
            </p:cNvPr>
            <p:cNvSpPr/>
            <p:nvPr/>
          </p:nvSpPr>
          <p:spPr>
            <a:xfrm>
              <a:off x="8103149" y="1685426"/>
              <a:ext cx="132256" cy="123104"/>
            </a:xfrm>
            <a:custGeom>
              <a:avLst/>
              <a:gdLst/>
              <a:ahLst/>
              <a:cxnLst/>
              <a:rect l="l" t="t" r="r" b="b"/>
              <a:pathLst>
                <a:path w="4133" h="3847" extrusionOk="0">
                  <a:moveTo>
                    <a:pt x="2037" y="311"/>
                  </a:moveTo>
                  <a:cubicBezTo>
                    <a:pt x="2513" y="311"/>
                    <a:pt x="2953" y="489"/>
                    <a:pt x="3275" y="799"/>
                  </a:cubicBezTo>
                  <a:cubicBezTo>
                    <a:pt x="3596" y="1108"/>
                    <a:pt x="3775" y="1561"/>
                    <a:pt x="3775" y="2049"/>
                  </a:cubicBezTo>
                  <a:cubicBezTo>
                    <a:pt x="3811" y="2263"/>
                    <a:pt x="3763" y="2406"/>
                    <a:pt x="3644" y="2513"/>
                  </a:cubicBezTo>
                  <a:cubicBezTo>
                    <a:pt x="3496" y="2654"/>
                    <a:pt x="3235" y="2695"/>
                    <a:pt x="2963" y="2695"/>
                  </a:cubicBezTo>
                  <a:cubicBezTo>
                    <a:pt x="2776" y="2695"/>
                    <a:pt x="2583" y="2675"/>
                    <a:pt x="2418" y="2656"/>
                  </a:cubicBezTo>
                  <a:cubicBezTo>
                    <a:pt x="2287" y="2644"/>
                    <a:pt x="2156" y="2632"/>
                    <a:pt x="2048" y="2632"/>
                  </a:cubicBezTo>
                  <a:cubicBezTo>
                    <a:pt x="1941" y="2632"/>
                    <a:pt x="1810" y="2644"/>
                    <a:pt x="1679" y="2656"/>
                  </a:cubicBezTo>
                  <a:cubicBezTo>
                    <a:pt x="1511" y="2671"/>
                    <a:pt x="1316" y="2690"/>
                    <a:pt x="1127" y="2690"/>
                  </a:cubicBezTo>
                  <a:cubicBezTo>
                    <a:pt x="861" y="2690"/>
                    <a:pt x="606" y="2652"/>
                    <a:pt x="453" y="2513"/>
                  </a:cubicBezTo>
                  <a:cubicBezTo>
                    <a:pt x="358" y="2406"/>
                    <a:pt x="298" y="2263"/>
                    <a:pt x="298" y="2049"/>
                  </a:cubicBezTo>
                  <a:cubicBezTo>
                    <a:pt x="298" y="1561"/>
                    <a:pt x="477" y="1108"/>
                    <a:pt x="798" y="799"/>
                  </a:cubicBezTo>
                  <a:cubicBezTo>
                    <a:pt x="1132" y="489"/>
                    <a:pt x="1560" y="311"/>
                    <a:pt x="2037" y="311"/>
                  </a:cubicBezTo>
                  <a:close/>
                  <a:moveTo>
                    <a:pt x="2060" y="2954"/>
                  </a:moveTo>
                  <a:cubicBezTo>
                    <a:pt x="2156" y="2954"/>
                    <a:pt x="2287" y="2978"/>
                    <a:pt x="2406" y="2978"/>
                  </a:cubicBezTo>
                  <a:cubicBezTo>
                    <a:pt x="2584" y="2989"/>
                    <a:pt x="2763" y="3001"/>
                    <a:pt x="2953" y="3001"/>
                  </a:cubicBezTo>
                  <a:cubicBezTo>
                    <a:pt x="3060" y="3001"/>
                    <a:pt x="3156" y="3001"/>
                    <a:pt x="3239" y="2989"/>
                  </a:cubicBezTo>
                  <a:lnTo>
                    <a:pt x="3239" y="2989"/>
                  </a:lnTo>
                  <a:cubicBezTo>
                    <a:pt x="3037" y="3335"/>
                    <a:pt x="2644" y="3537"/>
                    <a:pt x="2239" y="3537"/>
                  </a:cubicBezTo>
                  <a:lnTo>
                    <a:pt x="1882" y="3537"/>
                  </a:lnTo>
                  <a:cubicBezTo>
                    <a:pt x="1465" y="3537"/>
                    <a:pt x="1096" y="3335"/>
                    <a:pt x="870" y="2989"/>
                  </a:cubicBezTo>
                  <a:lnTo>
                    <a:pt x="870" y="2989"/>
                  </a:lnTo>
                  <a:cubicBezTo>
                    <a:pt x="979" y="2999"/>
                    <a:pt x="1092" y="3002"/>
                    <a:pt x="1204" y="3002"/>
                  </a:cubicBezTo>
                  <a:cubicBezTo>
                    <a:pt x="1385" y="3002"/>
                    <a:pt x="1565" y="2992"/>
                    <a:pt x="1727" y="2978"/>
                  </a:cubicBezTo>
                  <a:cubicBezTo>
                    <a:pt x="1858" y="2954"/>
                    <a:pt x="1977" y="2954"/>
                    <a:pt x="2060" y="2954"/>
                  </a:cubicBezTo>
                  <a:close/>
                  <a:moveTo>
                    <a:pt x="2060" y="1"/>
                  </a:moveTo>
                  <a:cubicBezTo>
                    <a:pt x="894" y="1"/>
                    <a:pt x="1" y="870"/>
                    <a:pt x="1" y="2049"/>
                  </a:cubicBezTo>
                  <a:cubicBezTo>
                    <a:pt x="1" y="2346"/>
                    <a:pt x="84" y="2573"/>
                    <a:pt x="263" y="2739"/>
                  </a:cubicBezTo>
                  <a:cubicBezTo>
                    <a:pt x="322" y="2799"/>
                    <a:pt x="393" y="2835"/>
                    <a:pt x="477" y="2870"/>
                  </a:cubicBezTo>
                  <a:cubicBezTo>
                    <a:pt x="691" y="3466"/>
                    <a:pt x="1263" y="3847"/>
                    <a:pt x="1882" y="3847"/>
                  </a:cubicBezTo>
                  <a:lnTo>
                    <a:pt x="2239" y="3847"/>
                  </a:lnTo>
                  <a:cubicBezTo>
                    <a:pt x="2870" y="3847"/>
                    <a:pt x="3430" y="3466"/>
                    <a:pt x="3656" y="2870"/>
                  </a:cubicBezTo>
                  <a:cubicBezTo>
                    <a:pt x="3727" y="2835"/>
                    <a:pt x="3811" y="2775"/>
                    <a:pt x="3870" y="2716"/>
                  </a:cubicBezTo>
                  <a:cubicBezTo>
                    <a:pt x="4049" y="2561"/>
                    <a:pt x="4132" y="2335"/>
                    <a:pt x="4132" y="2037"/>
                  </a:cubicBezTo>
                  <a:cubicBezTo>
                    <a:pt x="4132" y="1489"/>
                    <a:pt x="3906" y="953"/>
                    <a:pt x="3525" y="572"/>
                  </a:cubicBezTo>
                  <a:cubicBezTo>
                    <a:pt x="3132" y="203"/>
                    <a:pt x="2620" y="1"/>
                    <a:pt x="206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7" name="Google Shape;12068;p81">
              <a:extLst>
                <a:ext uri="{FF2B5EF4-FFF2-40B4-BE49-F238E27FC236}">
                  <a16:creationId xmlns:a16="http://schemas.microsoft.com/office/drawing/2014/main" id="{71267D23-9E48-EC7B-399A-1353378BEBD0}"/>
                </a:ext>
              </a:extLst>
            </p:cNvPr>
            <p:cNvSpPr/>
            <p:nvPr/>
          </p:nvSpPr>
          <p:spPr>
            <a:xfrm>
              <a:off x="8087149" y="1640498"/>
              <a:ext cx="43456" cy="48032"/>
            </a:xfrm>
            <a:custGeom>
              <a:avLst/>
              <a:gdLst/>
              <a:ahLst/>
              <a:cxnLst/>
              <a:rect l="l" t="t" r="r" b="b"/>
              <a:pathLst>
                <a:path w="1358" h="1501" extrusionOk="0">
                  <a:moveTo>
                    <a:pt x="679" y="0"/>
                  </a:moveTo>
                  <a:cubicBezTo>
                    <a:pt x="298" y="0"/>
                    <a:pt x="1" y="298"/>
                    <a:pt x="1" y="667"/>
                  </a:cubicBezTo>
                  <a:lnTo>
                    <a:pt x="1" y="833"/>
                  </a:lnTo>
                  <a:cubicBezTo>
                    <a:pt x="1" y="1203"/>
                    <a:pt x="298" y="1500"/>
                    <a:pt x="679" y="1500"/>
                  </a:cubicBezTo>
                  <a:cubicBezTo>
                    <a:pt x="1048" y="1500"/>
                    <a:pt x="1346" y="1203"/>
                    <a:pt x="1346" y="833"/>
                  </a:cubicBezTo>
                  <a:lnTo>
                    <a:pt x="1346" y="691"/>
                  </a:lnTo>
                  <a:cubicBezTo>
                    <a:pt x="1358" y="595"/>
                    <a:pt x="1286" y="524"/>
                    <a:pt x="1191" y="524"/>
                  </a:cubicBezTo>
                  <a:cubicBezTo>
                    <a:pt x="1108" y="524"/>
                    <a:pt x="1036" y="595"/>
                    <a:pt x="1036" y="691"/>
                  </a:cubicBezTo>
                  <a:lnTo>
                    <a:pt x="1036" y="845"/>
                  </a:lnTo>
                  <a:cubicBezTo>
                    <a:pt x="1036" y="1048"/>
                    <a:pt x="870" y="1203"/>
                    <a:pt x="679" y="1203"/>
                  </a:cubicBezTo>
                  <a:cubicBezTo>
                    <a:pt x="477" y="1203"/>
                    <a:pt x="322" y="1036"/>
                    <a:pt x="322" y="845"/>
                  </a:cubicBezTo>
                  <a:lnTo>
                    <a:pt x="322" y="691"/>
                  </a:lnTo>
                  <a:cubicBezTo>
                    <a:pt x="322" y="488"/>
                    <a:pt x="477" y="333"/>
                    <a:pt x="679" y="333"/>
                  </a:cubicBezTo>
                  <a:cubicBezTo>
                    <a:pt x="763" y="333"/>
                    <a:pt x="834" y="250"/>
                    <a:pt x="834" y="167"/>
                  </a:cubicBezTo>
                  <a:cubicBezTo>
                    <a:pt x="834" y="71"/>
                    <a:pt x="763" y="0"/>
                    <a:pt x="67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28" name="Google Shape;12069;p81">
              <a:extLst>
                <a:ext uri="{FF2B5EF4-FFF2-40B4-BE49-F238E27FC236}">
                  <a16:creationId xmlns:a16="http://schemas.microsoft.com/office/drawing/2014/main" id="{AB1CA44E-7BFE-4B84-096C-40C0C0540741}"/>
                </a:ext>
              </a:extLst>
            </p:cNvPr>
            <p:cNvSpPr/>
            <p:nvPr/>
          </p:nvSpPr>
          <p:spPr>
            <a:xfrm>
              <a:off x="8207149" y="1640498"/>
              <a:ext cx="43104" cy="48032"/>
            </a:xfrm>
            <a:custGeom>
              <a:avLst/>
              <a:gdLst/>
              <a:ahLst/>
              <a:cxnLst/>
              <a:rect l="l" t="t" r="r" b="b"/>
              <a:pathLst>
                <a:path w="1347" h="1501" extrusionOk="0">
                  <a:moveTo>
                    <a:pt x="680" y="0"/>
                  </a:moveTo>
                  <a:cubicBezTo>
                    <a:pt x="299" y="0"/>
                    <a:pt x="1" y="298"/>
                    <a:pt x="1" y="667"/>
                  </a:cubicBezTo>
                  <a:lnTo>
                    <a:pt x="1" y="833"/>
                  </a:lnTo>
                  <a:cubicBezTo>
                    <a:pt x="1" y="1203"/>
                    <a:pt x="299" y="1500"/>
                    <a:pt x="680" y="1500"/>
                  </a:cubicBezTo>
                  <a:cubicBezTo>
                    <a:pt x="1049" y="1500"/>
                    <a:pt x="1346" y="1203"/>
                    <a:pt x="1346" y="833"/>
                  </a:cubicBezTo>
                  <a:lnTo>
                    <a:pt x="1346" y="691"/>
                  </a:lnTo>
                  <a:cubicBezTo>
                    <a:pt x="1346" y="595"/>
                    <a:pt x="1287" y="524"/>
                    <a:pt x="1192" y="524"/>
                  </a:cubicBezTo>
                  <a:cubicBezTo>
                    <a:pt x="1108" y="524"/>
                    <a:pt x="1037" y="595"/>
                    <a:pt x="1037" y="691"/>
                  </a:cubicBezTo>
                  <a:lnTo>
                    <a:pt x="1037" y="845"/>
                  </a:lnTo>
                  <a:cubicBezTo>
                    <a:pt x="1037" y="1048"/>
                    <a:pt x="870" y="1203"/>
                    <a:pt x="680" y="1203"/>
                  </a:cubicBezTo>
                  <a:cubicBezTo>
                    <a:pt x="477" y="1203"/>
                    <a:pt x="311" y="1036"/>
                    <a:pt x="311" y="845"/>
                  </a:cubicBezTo>
                  <a:lnTo>
                    <a:pt x="311" y="691"/>
                  </a:lnTo>
                  <a:cubicBezTo>
                    <a:pt x="311" y="488"/>
                    <a:pt x="477" y="333"/>
                    <a:pt x="680" y="333"/>
                  </a:cubicBezTo>
                  <a:cubicBezTo>
                    <a:pt x="763" y="333"/>
                    <a:pt x="834" y="250"/>
                    <a:pt x="834" y="167"/>
                  </a:cubicBezTo>
                  <a:cubicBezTo>
                    <a:pt x="834" y="71"/>
                    <a:pt x="763" y="0"/>
                    <a:pt x="68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29" name="Google Shape;12070;p81">
            <a:extLst>
              <a:ext uri="{FF2B5EF4-FFF2-40B4-BE49-F238E27FC236}">
                <a16:creationId xmlns:a16="http://schemas.microsoft.com/office/drawing/2014/main" id="{2138B039-8DDE-8706-965E-FC1203101FCF}"/>
              </a:ext>
            </a:extLst>
          </p:cNvPr>
          <p:cNvGrpSpPr/>
          <p:nvPr/>
        </p:nvGrpSpPr>
        <p:grpSpPr>
          <a:xfrm>
            <a:off x="6040352" y="3198260"/>
            <a:ext cx="695744" cy="607808"/>
            <a:chOff x="3048045" y="1522930"/>
            <a:chExt cx="347872" cy="303904"/>
          </a:xfrm>
          <a:solidFill>
            <a:srgbClr val="00B050"/>
          </a:solidFill>
        </p:grpSpPr>
        <p:sp>
          <p:nvSpPr>
            <p:cNvPr id="230" name="Google Shape;12071;p81">
              <a:extLst>
                <a:ext uri="{FF2B5EF4-FFF2-40B4-BE49-F238E27FC236}">
                  <a16:creationId xmlns:a16="http://schemas.microsoft.com/office/drawing/2014/main" id="{35D76270-245B-086D-FC88-51626A7A5FF8}"/>
                </a:ext>
              </a:extLst>
            </p:cNvPr>
            <p:cNvSpPr/>
            <p:nvPr/>
          </p:nvSpPr>
          <p:spPr>
            <a:xfrm>
              <a:off x="3137965" y="1548658"/>
              <a:ext cx="10688" cy="13760"/>
            </a:xfrm>
            <a:custGeom>
              <a:avLst/>
              <a:gdLst/>
              <a:ahLst/>
              <a:cxnLst/>
              <a:rect l="l" t="t" r="r" b="b"/>
              <a:pathLst>
                <a:path w="334" h="430" extrusionOk="0">
                  <a:moveTo>
                    <a:pt x="167" y="1"/>
                  </a:moveTo>
                  <a:cubicBezTo>
                    <a:pt x="72" y="1"/>
                    <a:pt x="0" y="72"/>
                    <a:pt x="0" y="167"/>
                  </a:cubicBezTo>
                  <a:lnTo>
                    <a:pt x="0" y="263"/>
                  </a:lnTo>
                  <a:cubicBezTo>
                    <a:pt x="0" y="358"/>
                    <a:pt x="72" y="429"/>
                    <a:pt x="167" y="429"/>
                  </a:cubicBezTo>
                  <a:cubicBezTo>
                    <a:pt x="262" y="429"/>
                    <a:pt x="334" y="358"/>
                    <a:pt x="334" y="263"/>
                  </a:cubicBezTo>
                  <a:lnTo>
                    <a:pt x="334" y="167"/>
                  </a:lnTo>
                  <a:cubicBezTo>
                    <a:pt x="310" y="60"/>
                    <a:pt x="262"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231" name="Google Shape;12072;p81">
              <a:extLst>
                <a:ext uri="{FF2B5EF4-FFF2-40B4-BE49-F238E27FC236}">
                  <a16:creationId xmlns:a16="http://schemas.microsoft.com/office/drawing/2014/main" id="{71638B2D-5908-9C95-CE21-8DDFDD619F3A}"/>
                </a:ext>
              </a:extLst>
            </p:cNvPr>
            <p:cNvGrpSpPr/>
            <p:nvPr/>
          </p:nvGrpSpPr>
          <p:grpSpPr>
            <a:xfrm>
              <a:off x="3048045" y="1522930"/>
              <a:ext cx="347872" cy="303904"/>
              <a:chOff x="3048045" y="1522930"/>
              <a:chExt cx="347872" cy="303904"/>
            </a:xfrm>
            <a:grpFill/>
          </p:grpSpPr>
          <p:sp>
            <p:nvSpPr>
              <p:cNvPr id="232" name="Google Shape;12073;p81">
                <a:extLst>
                  <a:ext uri="{FF2B5EF4-FFF2-40B4-BE49-F238E27FC236}">
                    <a16:creationId xmlns:a16="http://schemas.microsoft.com/office/drawing/2014/main" id="{DA39870B-7DDC-21F2-32FA-17F84A61B017}"/>
                  </a:ext>
                </a:extLst>
              </p:cNvPr>
              <p:cNvSpPr/>
              <p:nvPr/>
            </p:nvSpPr>
            <p:spPr>
              <a:xfrm>
                <a:off x="3048045" y="1522930"/>
                <a:ext cx="347872" cy="303904"/>
              </a:xfrm>
              <a:custGeom>
                <a:avLst/>
                <a:gdLst/>
                <a:ahLst/>
                <a:cxnLst/>
                <a:rect l="l" t="t" r="r" b="b"/>
                <a:pathLst>
                  <a:path w="10871" h="9497" extrusionOk="0">
                    <a:moveTo>
                      <a:pt x="5752" y="4495"/>
                    </a:moveTo>
                    <a:cubicBezTo>
                      <a:pt x="6093" y="4495"/>
                      <a:pt x="6440" y="4510"/>
                      <a:pt x="6775" y="4543"/>
                    </a:cubicBezTo>
                    <a:cubicBezTo>
                      <a:pt x="6680" y="4674"/>
                      <a:pt x="6597" y="4817"/>
                      <a:pt x="6513" y="4972"/>
                    </a:cubicBezTo>
                    <a:cubicBezTo>
                      <a:pt x="6229" y="4945"/>
                      <a:pt x="5949" y="4933"/>
                      <a:pt x="5681" y="4933"/>
                    </a:cubicBezTo>
                    <a:cubicBezTo>
                      <a:pt x="5354" y="4933"/>
                      <a:pt x="5044" y="4951"/>
                      <a:pt x="4763" y="4984"/>
                    </a:cubicBezTo>
                    <a:cubicBezTo>
                      <a:pt x="4834" y="4841"/>
                      <a:pt x="4918" y="4674"/>
                      <a:pt x="4977" y="4519"/>
                    </a:cubicBezTo>
                    <a:cubicBezTo>
                      <a:pt x="5227" y="4504"/>
                      <a:pt x="5488" y="4495"/>
                      <a:pt x="5752" y="4495"/>
                    </a:cubicBezTo>
                    <a:close/>
                    <a:moveTo>
                      <a:pt x="5644" y="5242"/>
                    </a:moveTo>
                    <a:cubicBezTo>
                      <a:pt x="5874" y="5242"/>
                      <a:pt x="6115" y="5252"/>
                      <a:pt x="6358" y="5269"/>
                    </a:cubicBezTo>
                    <a:lnTo>
                      <a:pt x="6085" y="5853"/>
                    </a:lnTo>
                    <a:cubicBezTo>
                      <a:pt x="5751" y="6579"/>
                      <a:pt x="5418" y="7282"/>
                      <a:pt x="4930" y="7639"/>
                    </a:cubicBezTo>
                    <a:cubicBezTo>
                      <a:pt x="4811" y="7722"/>
                      <a:pt x="4680" y="7794"/>
                      <a:pt x="4561" y="7877"/>
                    </a:cubicBezTo>
                    <a:cubicBezTo>
                      <a:pt x="4525" y="7853"/>
                      <a:pt x="4501" y="7841"/>
                      <a:pt x="4477" y="7829"/>
                    </a:cubicBezTo>
                    <a:cubicBezTo>
                      <a:pt x="4120" y="7555"/>
                      <a:pt x="3989" y="7246"/>
                      <a:pt x="4049" y="6805"/>
                    </a:cubicBezTo>
                    <a:cubicBezTo>
                      <a:pt x="4108" y="6389"/>
                      <a:pt x="4334" y="5889"/>
                      <a:pt x="4596" y="5329"/>
                    </a:cubicBezTo>
                    <a:cubicBezTo>
                      <a:pt x="4895" y="5269"/>
                      <a:pt x="5255" y="5242"/>
                      <a:pt x="5644" y="5242"/>
                    </a:cubicBezTo>
                    <a:close/>
                    <a:moveTo>
                      <a:pt x="2060" y="6412"/>
                    </a:moveTo>
                    <a:lnTo>
                      <a:pt x="2060" y="6412"/>
                    </a:lnTo>
                    <a:cubicBezTo>
                      <a:pt x="2036" y="6948"/>
                      <a:pt x="2096" y="7460"/>
                      <a:pt x="2322" y="7936"/>
                    </a:cubicBezTo>
                    <a:cubicBezTo>
                      <a:pt x="2132" y="7794"/>
                      <a:pt x="1977" y="7615"/>
                      <a:pt x="1905" y="7413"/>
                    </a:cubicBezTo>
                    <a:cubicBezTo>
                      <a:pt x="1763" y="6984"/>
                      <a:pt x="1858" y="6662"/>
                      <a:pt x="2060" y="6412"/>
                    </a:cubicBezTo>
                    <a:close/>
                    <a:moveTo>
                      <a:pt x="7370" y="5400"/>
                    </a:moveTo>
                    <a:cubicBezTo>
                      <a:pt x="8251" y="5579"/>
                      <a:pt x="8918" y="5900"/>
                      <a:pt x="9121" y="6281"/>
                    </a:cubicBezTo>
                    <a:cubicBezTo>
                      <a:pt x="9192" y="6424"/>
                      <a:pt x="9216" y="6555"/>
                      <a:pt x="9156" y="6710"/>
                    </a:cubicBezTo>
                    <a:cubicBezTo>
                      <a:pt x="9025" y="7067"/>
                      <a:pt x="8561" y="7389"/>
                      <a:pt x="7859" y="7663"/>
                    </a:cubicBezTo>
                    <a:cubicBezTo>
                      <a:pt x="7335" y="7853"/>
                      <a:pt x="6727" y="7984"/>
                      <a:pt x="6144" y="8032"/>
                    </a:cubicBezTo>
                    <a:cubicBezTo>
                      <a:pt x="6704" y="7377"/>
                      <a:pt x="6954" y="6615"/>
                      <a:pt x="7192" y="5924"/>
                    </a:cubicBezTo>
                    <a:cubicBezTo>
                      <a:pt x="7251" y="5746"/>
                      <a:pt x="7311" y="5567"/>
                      <a:pt x="7370" y="5400"/>
                    </a:cubicBezTo>
                    <a:close/>
                    <a:moveTo>
                      <a:pt x="3407" y="319"/>
                    </a:moveTo>
                    <a:cubicBezTo>
                      <a:pt x="3697" y="319"/>
                      <a:pt x="3980" y="376"/>
                      <a:pt x="4239" y="495"/>
                    </a:cubicBezTo>
                    <a:cubicBezTo>
                      <a:pt x="4989" y="828"/>
                      <a:pt x="5346" y="1590"/>
                      <a:pt x="5203" y="2591"/>
                    </a:cubicBezTo>
                    <a:cubicBezTo>
                      <a:pt x="5084" y="3543"/>
                      <a:pt x="4692" y="4388"/>
                      <a:pt x="4334" y="5150"/>
                    </a:cubicBezTo>
                    <a:cubicBezTo>
                      <a:pt x="4049" y="5746"/>
                      <a:pt x="3810" y="6270"/>
                      <a:pt x="3739" y="6746"/>
                    </a:cubicBezTo>
                    <a:cubicBezTo>
                      <a:pt x="3656" y="7258"/>
                      <a:pt x="3822" y="7675"/>
                      <a:pt x="4227" y="8008"/>
                    </a:cubicBezTo>
                    <a:cubicBezTo>
                      <a:pt x="4060" y="8067"/>
                      <a:pt x="3894" y="8127"/>
                      <a:pt x="3739" y="8151"/>
                    </a:cubicBezTo>
                    <a:cubicBezTo>
                      <a:pt x="3644" y="8032"/>
                      <a:pt x="3584" y="7913"/>
                      <a:pt x="3525" y="7817"/>
                    </a:cubicBezTo>
                    <a:cubicBezTo>
                      <a:pt x="3498" y="7754"/>
                      <a:pt x="3436" y="7725"/>
                      <a:pt x="3377" y="7725"/>
                    </a:cubicBezTo>
                    <a:cubicBezTo>
                      <a:pt x="3358" y="7725"/>
                      <a:pt x="3340" y="7728"/>
                      <a:pt x="3322" y="7734"/>
                    </a:cubicBezTo>
                    <a:cubicBezTo>
                      <a:pt x="3239" y="7782"/>
                      <a:pt x="3215" y="7865"/>
                      <a:pt x="3239" y="7948"/>
                    </a:cubicBezTo>
                    <a:cubicBezTo>
                      <a:pt x="3287" y="8032"/>
                      <a:pt x="3334" y="8115"/>
                      <a:pt x="3382" y="8186"/>
                    </a:cubicBezTo>
                    <a:cubicBezTo>
                      <a:pt x="3179" y="8186"/>
                      <a:pt x="2989" y="8163"/>
                      <a:pt x="2810" y="8127"/>
                    </a:cubicBezTo>
                    <a:cubicBezTo>
                      <a:pt x="2025" y="6984"/>
                      <a:pt x="2453" y="5353"/>
                      <a:pt x="2846" y="3912"/>
                    </a:cubicBezTo>
                    <a:cubicBezTo>
                      <a:pt x="2977" y="3412"/>
                      <a:pt x="3108" y="2924"/>
                      <a:pt x="3179" y="2483"/>
                    </a:cubicBezTo>
                    <a:cubicBezTo>
                      <a:pt x="3572" y="2412"/>
                      <a:pt x="3918" y="2305"/>
                      <a:pt x="4120" y="2233"/>
                    </a:cubicBezTo>
                    <a:lnTo>
                      <a:pt x="4120" y="2555"/>
                    </a:lnTo>
                    <a:cubicBezTo>
                      <a:pt x="4120" y="2650"/>
                      <a:pt x="4180" y="2722"/>
                      <a:pt x="4275" y="2722"/>
                    </a:cubicBezTo>
                    <a:cubicBezTo>
                      <a:pt x="4358" y="2722"/>
                      <a:pt x="4418" y="2650"/>
                      <a:pt x="4430" y="2579"/>
                    </a:cubicBezTo>
                    <a:cubicBezTo>
                      <a:pt x="4453" y="2376"/>
                      <a:pt x="4430" y="2186"/>
                      <a:pt x="4418" y="1995"/>
                    </a:cubicBezTo>
                    <a:cubicBezTo>
                      <a:pt x="4418" y="1948"/>
                      <a:pt x="4394" y="1900"/>
                      <a:pt x="4346" y="1876"/>
                    </a:cubicBezTo>
                    <a:cubicBezTo>
                      <a:pt x="4320" y="1857"/>
                      <a:pt x="4294" y="1848"/>
                      <a:pt x="4270" y="1848"/>
                    </a:cubicBezTo>
                    <a:cubicBezTo>
                      <a:pt x="4250" y="1848"/>
                      <a:pt x="4231" y="1854"/>
                      <a:pt x="4215" y="1864"/>
                    </a:cubicBezTo>
                    <a:cubicBezTo>
                      <a:pt x="4215" y="1864"/>
                      <a:pt x="3656" y="2079"/>
                      <a:pt x="3084" y="2174"/>
                    </a:cubicBezTo>
                    <a:cubicBezTo>
                      <a:pt x="2919" y="2202"/>
                      <a:pt x="2741" y="2221"/>
                      <a:pt x="2569" y="2221"/>
                    </a:cubicBezTo>
                    <a:cubicBezTo>
                      <a:pt x="2307" y="2221"/>
                      <a:pt x="2059" y="2177"/>
                      <a:pt x="1894" y="2055"/>
                    </a:cubicBezTo>
                    <a:lnTo>
                      <a:pt x="1953" y="2055"/>
                    </a:lnTo>
                    <a:cubicBezTo>
                      <a:pt x="1973" y="2055"/>
                      <a:pt x="1992" y="2056"/>
                      <a:pt x="2012" y="2056"/>
                    </a:cubicBezTo>
                    <a:cubicBezTo>
                      <a:pt x="2431" y="2056"/>
                      <a:pt x="2946" y="1937"/>
                      <a:pt x="3537" y="1709"/>
                    </a:cubicBezTo>
                    <a:cubicBezTo>
                      <a:pt x="3620" y="1686"/>
                      <a:pt x="3656" y="1590"/>
                      <a:pt x="3632" y="1507"/>
                    </a:cubicBezTo>
                    <a:cubicBezTo>
                      <a:pt x="3614" y="1434"/>
                      <a:pt x="3554" y="1403"/>
                      <a:pt x="3489" y="1403"/>
                    </a:cubicBezTo>
                    <a:cubicBezTo>
                      <a:pt x="3469" y="1403"/>
                      <a:pt x="3449" y="1406"/>
                      <a:pt x="3429" y="1412"/>
                    </a:cubicBezTo>
                    <a:cubicBezTo>
                      <a:pt x="2837" y="1644"/>
                      <a:pt x="2361" y="1735"/>
                      <a:pt x="2013" y="1735"/>
                    </a:cubicBezTo>
                    <a:cubicBezTo>
                      <a:pt x="1683" y="1735"/>
                      <a:pt x="1469" y="1653"/>
                      <a:pt x="1382" y="1531"/>
                    </a:cubicBezTo>
                    <a:cubicBezTo>
                      <a:pt x="1298" y="1412"/>
                      <a:pt x="1382" y="1293"/>
                      <a:pt x="1429" y="1245"/>
                    </a:cubicBezTo>
                    <a:cubicBezTo>
                      <a:pt x="1975" y="648"/>
                      <a:pt x="2712" y="319"/>
                      <a:pt x="3407" y="319"/>
                    </a:cubicBezTo>
                    <a:close/>
                    <a:moveTo>
                      <a:pt x="7716" y="4674"/>
                    </a:moveTo>
                    <a:cubicBezTo>
                      <a:pt x="8549" y="4817"/>
                      <a:pt x="9240" y="5055"/>
                      <a:pt x="9752" y="5353"/>
                    </a:cubicBezTo>
                    <a:cubicBezTo>
                      <a:pt x="10121" y="5567"/>
                      <a:pt x="10549" y="5924"/>
                      <a:pt x="10549" y="6412"/>
                    </a:cubicBezTo>
                    <a:cubicBezTo>
                      <a:pt x="10549" y="6889"/>
                      <a:pt x="10287" y="7365"/>
                      <a:pt x="9775" y="7782"/>
                    </a:cubicBezTo>
                    <a:cubicBezTo>
                      <a:pt x="9168" y="8270"/>
                      <a:pt x="8263" y="8663"/>
                      <a:pt x="7204" y="8877"/>
                    </a:cubicBezTo>
                    <a:cubicBezTo>
                      <a:pt x="6612" y="8997"/>
                      <a:pt x="6014" y="9062"/>
                      <a:pt x="5455" y="9062"/>
                    </a:cubicBezTo>
                    <a:cubicBezTo>
                      <a:pt x="5237" y="9062"/>
                      <a:pt x="5026" y="9052"/>
                      <a:pt x="4822" y="9032"/>
                    </a:cubicBezTo>
                    <a:cubicBezTo>
                      <a:pt x="4894" y="9008"/>
                      <a:pt x="4977" y="8960"/>
                      <a:pt x="5049" y="8925"/>
                    </a:cubicBezTo>
                    <a:cubicBezTo>
                      <a:pt x="5358" y="8758"/>
                      <a:pt x="5608" y="8579"/>
                      <a:pt x="5835" y="8389"/>
                    </a:cubicBezTo>
                    <a:cubicBezTo>
                      <a:pt x="6549" y="8365"/>
                      <a:pt x="7335" y="8210"/>
                      <a:pt x="7990" y="7972"/>
                    </a:cubicBezTo>
                    <a:cubicBezTo>
                      <a:pt x="8549" y="7770"/>
                      <a:pt x="9264" y="7413"/>
                      <a:pt x="9466" y="6841"/>
                    </a:cubicBezTo>
                    <a:cubicBezTo>
                      <a:pt x="9561" y="6603"/>
                      <a:pt x="9537" y="6365"/>
                      <a:pt x="9406" y="6139"/>
                    </a:cubicBezTo>
                    <a:cubicBezTo>
                      <a:pt x="9156" y="5698"/>
                      <a:pt x="8442" y="5305"/>
                      <a:pt x="7489" y="5115"/>
                    </a:cubicBezTo>
                    <a:cubicBezTo>
                      <a:pt x="7549" y="4972"/>
                      <a:pt x="7620" y="4817"/>
                      <a:pt x="7716" y="4674"/>
                    </a:cubicBezTo>
                    <a:close/>
                    <a:moveTo>
                      <a:pt x="7870" y="3888"/>
                    </a:moveTo>
                    <a:lnTo>
                      <a:pt x="7870" y="3888"/>
                    </a:lnTo>
                    <a:cubicBezTo>
                      <a:pt x="7335" y="4365"/>
                      <a:pt x="7120" y="5055"/>
                      <a:pt x="6858" y="5805"/>
                    </a:cubicBezTo>
                    <a:cubicBezTo>
                      <a:pt x="6501" y="6865"/>
                      <a:pt x="6144" y="7948"/>
                      <a:pt x="4858" y="8615"/>
                    </a:cubicBezTo>
                    <a:cubicBezTo>
                      <a:pt x="4221" y="8982"/>
                      <a:pt x="3593" y="9144"/>
                      <a:pt x="3002" y="9144"/>
                    </a:cubicBezTo>
                    <a:cubicBezTo>
                      <a:pt x="2941" y="9144"/>
                      <a:pt x="2882" y="9142"/>
                      <a:pt x="2822" y="9139"/>
                    </a:cubicBezTo>
                    <a:cubicBezTo>
                      <a:pt x="2286" y="9091"/>
                      <a:pt x="1822" y="8901"/>
                      <a:pt x="1441" y="8556"/>
                    </a:cubicBezTo>
                    <a:cubicBezTo>
                      <a:pt x="1143" y="8270"/>
                      <a:pt x="953" y="7913"/>
                      <a:pt x="870" y="7532"/>
                    </a:cubicBezTo>
                    <a:cubicBezTo>
                      <a:pt x="774" y="7127"/>
                      <a:pt x="822" y="6722"/>
                      <a:pt x="989" y="6341"/>
                    </a:cubicBezTo>
                    <a:cubicBezTo>
                      <a:pt x="1179" y="5912"/>
                      <a:pt x="1632" y="5460"/>
                      <a:pt x="2203" y="5162"/>
                    </a:cubicBezTo>
                    <a:lnTo>
                      <a:pt x="2203" y="5162"/>
                    </a:lnTo>
                    <a:cubicBezTo>
                      <a:pt x="2155" y="5400"/>
                      <a:pt x="2120" y="5639"/>
                      <a:pt x="2084" y="5877"/>
                    </a:cubicBezTo>
                    <a:cubicBezTo>
                      <a:pt x="1739" y="6210"/>
                      <a:pt x="1346" y="6722"/>
                      <a:pt x="1596" y="7496"/>
                    </a:cubicBezTo>
                    <a:cubicBezTo>
                      <a:pt x="1727" y="7913"/>
                      <a:pt x="2096" y="8246"/>
                      <a:pt x="2596" y="8413"/>
                    </a:cubicBezTo>
                    <a:cubicBezTo>
                      <a:pt x="2810" y="8484"/>
                      <a:pt x="3037" y="8508"/>
                      <a:pt x="3275" y="8508"/>
                    </a:cubicBezTo>
                    <a:cubicBezTo>
                      <a:pt x="3870" y="8508"/>
                      <a:pt x="4525" y="8294"/>
                      <a:pt x="5096" y="7877"/>
                    </a:cubicBezTo>
                    <a:cubicBezTo>
                      <a:pt x="5656" y="7460"/>
                      <a:pt x="6013" y="6698"/>
                      <a:pt x="6358" y="5948"/>
                    </a:cubicBezTo>
                    <a:cubicBezTo>
                      <a:pt x="6775" y="5079"/>
                      <a:pt x="7156" y="4222"/>
                      <a:pt x="7870" y="3888"/>
                    </a:cubicBezTo>
                    <a:close/>
                    <a:moveTo>
                      <a:pt x="3412" y="0"/>
                    </a:moveTo>
                    <a:cubicBezTo>
                      <a:pt x="3196" y="0"/>
                      <a:pt x="2974" y="30"/>
                      <a:pt x="2751" y="90"/>
                    </a:cubicBezTo>
                    <a:cubicBezTo>
                      <a:pt x="2155" y="233"/>
                      <a:pt x="1620" y="566"/>
                      <a:pt x="1179" y="1043"/>
                    </a:cubicBezTo>
                    <a:cubicBezTo>
                      <a:pt x="989" y="1245"/>
                      <a:pt x="953" y="1519"/>
                      <a:pt x="1108" y="1721"/>
                    </a:cubicBezTo>
                    <a:cubicBezTo>
                      <a:pt x="1143" y="1781"/>
                      <a:pt x="1191" y="1840"/>
                      <a:pt x="1263" y="1888"/>
                    </a:cubicBezTo>
                    <a:lnTo>
                      <a:pt x="631" y="2352"/>
                    </a:lnTo>
                    <a:lnTo>
                      <a:pt x="167" y="2352"/>
                    </a:lnTo>
                    <a:cubicBezTo>
                      <a:pt x="72" y="2352"/>
                      <a:pt x="0" y="2424"/>
                      <a:pt x="0" y="2519"/>
                    </a:cubicBezTo>
                    <a:cubicBezTo>
                      <a:pt x="0" y="2602"/>
                      <a:pt x="72" y="2674"/>
                      <a:pt x="167" y="2674"/>
                    </a:cubicBezTo>
                    <a:lnTo>
                      <a:pt x="453" y="2674"/>
                    </a:lnTo>
                    <a:lnTo>
                      <a:pt x="346" y="2972"/>
                    </a:lnTo>
                    <a:cubicBezTo>
                      <a:pt x="310" y="3067"/>
                      <a:pt x="358" y="3150"/>
                      <a:pt x="453" y="3186"/>
                    </a:cubicBezTo>
                    <a:cubicBezTo>
                      <a:pt x="465" y="3186"/>
                      <a:pt x="477" y="3198"/>
                      <a:pt x="489" y="3198"/>
                    </a:cubicBezTo>
                    <a:cubicBezTo>
                      <a:pt x="548" y="3198"/>
                      <a:pt x="631" y="3150"/>
                      <a:pt x="643" y="3091"/>
                    </a:cubicBezTo>
                    <a:lnTo>
                      <a:pt x="786" y="2638"/>
                    </a:lnTo>
                    <a:lnTo>
                      <a:pt x="1477" y="2138"/>
                    </a:lnTo>
                    <a:cubicBezTo>
                      <a:pt x="1710" y="2468"/>
                      <a:pt x="2125" y="2569"/>
                      <a:pt x="2548" y="2569"/>
                    </a:cubicBezTo>
                    <a:cubicBezTo>
                      <a:pt x="2644" y="2569"/>
                      <a:pt x="2740" y="2564"/>
                      <a:pt x="2834" y="2555"/>
                    </a:cubicBezTo>
                    <a:lnTo>
                      <a:pt x="2834" y="2555"/>
                    </a:lnTo>
                    <a:cubicBezTo>
                      <a:pt x="2751" y="2960"/>
                      <a:pt x="2632" y="3412"/>
                      <a:pt x="2513" y="3865"/>
                    </a:cubicBezTo>
                    <a:cubicBezTo>
                      <a:pt x="2441" y="4186"/>
                      <a:pt x="2358" y="4496"/>
                      <a:pt x="2275" y="4805"/>
                    </a:cubicBezTo>
                    <a:cubicBezTo>
                      <a:pt x="1548" y="5138"/>
                      <a:pt x="929" y="5686"/>
                      <a:pt x="691" y="6246"/>
                    </a:cubicBezTo>
                    <a:cubicBezTo>
                      <a:pt x="489" y="6686"/>
                      <a:pt x="441" y="7174"/>
                      <a:pt x="548" y="7639"/>
                    </a:cubicBezTo>
                    <a:cubicBezTo>
                      <a:pt x="655" y="8091"/>
                      <a:pt x="882" y="8508"/>
                      <a:pt x="1227" y="8829"/>
                    </a:cubicBezTo>
                    <a:cubicBezTo>
                      <a:pt x="1632" y="9210"/>
                      <a:pt x="2179" y="9437"/>
                      <a:pt x="2798" y="9484"/>
                    </a:cubicBezTo>
                    <a:cubicBezTo>
                      <a:pt x="2870" y="9484"/>
                      <a:pt x="2953" y="9496"/>
                      <a:pt x="3025" y="9496"/>
                    </a:cubicBezTo>
                    <a:cubicBezTo>
                      <a:pt x="3406" y="9496"/>
                      <a:pt x="3799" y="9425"/>
                      <a:pt x="4215" y="9282"/>
                    </a:cubicBezTo>
                    <a:cubicBezTo>
                      <a:pt x="4596" y="9365"/>
                      <a:pt x="5037" y="9401"/>
                      <a:pt x="5489" y="9401"/>
                    </a:cubicBezTo>
                    <a:cubicBezTo>
                      <a:pt x="6061" y="9401"/>
                      <a:pt x="6668" y="9341"/>
                      <a:pt x="7251" y="9222"/>
                    </a:cubicBezTo>
                    <a:cubicBezTo>
                      <a:pt x="8371" y="9008"/>
                      <a:pt x="9323" y="8591"/>
                      <a:pt x="9978" y="8067"/>
                    </a:cubicBezTo>
                    <a:cubicBezTo>
                      <a:pt x="10573" y="7591"/>
                      <a:pt x="10871" y="7008"/>
                      <a:pt x="10871" y="6412"/>
                    </a:cubicBezTo>
                    <a:cubicBezTo>
                      <a:pt x="10871" y="5472"/>
                      <a:pt x="9764" y="4734"/>
                      <a:pt x="7906" y="4376"/>
                    </a:cubicBezTo>
                    <a:cubicBezTo>
                      <a:pt x="8109" y="4103"/>
                      <a:pt x="8394" y="3900"/>
                      <a:pt x="8787" y="3769"/>
                    </a:cubicBezTo>
                    <a:cubicBezTo>
                      <a:pt x="8871" y="3734"/>
                      <a:pt x="8918" y="3650"/>
                      <a:pt x="8883" y="3555"/>
                    </a:cubicBezTo>
                    <a:cubicBezTo>
                      <a:pt x="8871" y="3495"/>
                      <a:pt x="8811" y="3448"/>
                      <a:pt x="8740" y="3448"/>
                    </a:cubicBezTo>
                    <a:cubicBezTo>
                      <a:pt x="8698" y="3446"/>
                      <a:pt x="8657" y="3444"/>
                      <a:pt x="8616" y="3444"/>
                    </a:cubicBezTo>
                    <a:cubicBezTo>
                      <a:pt x="8002" y="3444"/>
                      <a:pt x="7472" y="3695"/>
                      <a:pt x="7037" y="4186"/>
                    </a:cubicBezTo>
                    <a:cubicBezTo>
                      <a:pt x="7025" y="4198"/>
                      <a:pt x="7013" y="4210"/>
                      <a:pt x="7001" y="4246"/>
                    </a:cubicBezTo>
                    <a:cubicBezTo>
                      <a:pt x="6574" y="4205"/>
                      <a:pt x="6141" y="4176"/>
                      <a:pt x="5714" y="4176"/>
                    </a:cubicBezTo>
                    <a:cubicBezTo>
                      <a:pt x="5511" y="4176"/>
                      <a:pt x="5308" y="4183"/>
                      <a:pt x="5108" y="4198"/>
                    </a:cubicBezTo>
                    <a:cubicBezTo>
                      <a:pt x="5299" y="3698"/>
                      <a:pt x="5454" y="3198"/>
                      <a:pt x="5525" y="2626"/>
                    </a:cubicBezTo>
                    <a:cubicBezTo>
                      <a:pt x="5596" y="2031"/>
                      <a:pt x="5525" y="1531"/>
                      <a:pt x="5299" y="1102"/>
                    </a:cubicBezTo>
                    <a:cubicBezTo>
                      <a:pt x="5096" y="697"/>
                      <a:pt x="4775" y="400"/>
                      <a:pt x="4358" y="209"/>
                    </a:cubicBezTo>
                    <a:cubicBezTo>
                      <a:pt x="4068" y="72"/>
                      <a:pt x="3748" y="0"/>
                      <a:pt x="341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33" name="Google Shape;12074;p81">
                <a:extLst>
                  <a:ext uri="{FF2B5EF4-FFF2-40B4-BE49-F238E27FC236}">
                    <a16:creationId xmlns:a16="http://schemas.microsoft.com/office/drawing/2014/main" id="{654BDE8D-6CA1-6A20-44E2-A8EDC3C54068}"/>
                  </a:ext>
                </a:extLst>
              </p:cNvPr>
              <p:cNvSpPr/>
              <p:nvPr/>
            </p:nvSpPr>
            <p:spPr>
              <a:xfrm>
                <a:off x="3139117" y="1621010"/>
                <a:ext cx="49152" cy="137600"/>
              </a:xfrm>
              <a:custGeom>
                <a:avLst/>
                <a:gdLst/>
                <a:ahLst/>
                <a:cxnLst/>
                <a:rect l="l" t="t" r="r" b="b"/>
                <a:pathLst>
                  <a:path w="1536" h="4300" extrusionOk="0">
                    <a:moveTo>
                      <a:pt x="1360" y="0"/>
                    </a:moveTo>
                    <a:cubicBezTo>
                      <a:pt x="1284" y="0"/>
                      <a:pt x="1212" y="56"/>
                      <a:pt x="1191" y="121"/>
                    </a:cubicBezTo>
                    <a:cubicBezTo>
                      <a:pt x="1072" y="669"/>
                      <a:pt x="857" y="1192"/>
                      <a:pt x="655" y="1692"/>
                    </a:cubicBezTo>
                    <a:cubicBezTo>
                      <a:pt x="310" y="2526"/>
                      <a:pt x="0" y="3336"/>
                      <a:pt x="119" y="4169"/>
                    </a:cubicBezTo>
                    <a:cubicBezTo>
                      <a:pt x="131" y="4240"/>
                      <a:pt x="191" y="4300"/>
                      <a:pt x="286" y="4300"/>
                    </a:cubicBezTo>
                    <a:lnTo>
                      <a:pt x="310" y="4300"/>
                    </a:lnTo>
                    <a:cubicBezTo>
                      <a:pt x="405" y="4288"/>
                      <a:pt x="464" y="4217"/>
                      <a:pt x="441" y="4121"/>
                    </a:cubicBezTo>
                    <a:cubicBezTo>
                      <a:pt x="322" y="3383"/>
                      <a:pt x="643" y="2621"/>
                      <a:pt x="953" y="1835"/>
                    </a:cubicBezTo>
                    <a:cubicBezTo>
                      <a:pt x="1155" y="1311"/>
                      <a:pt x="1381" y="776"/>
                      <a:pt x="1500" y="192"/>
                    </a:cubicBezTo>
                    <a:cubicBezTo>
                      <a:pt x="1536" y="109"/>
                      <a:pt x="1476" y="14"/>
                      <a:pt x="1381" y="2"/>
                    </a:cubicBezTo>
                    <a:cubicBezTo>
                      <a:pt x="1374" y="1"/>
                      <a:pt x="1367" y="0"/>
                      <a:pt x="136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grpSp>
        <p:nvGrpSpPr>
          <p:cNvPr id="234" name="Google Shape;12075;p81">
            <a:extLst>
              <a:ext uri="{FF2B5EF4-FFF2-40B4-BE49-F238E27FC236}">
                <a16:creationId xmlns:a16="http://schemas.microsoft.com/office/drawing/2014/main" id="{05CFF466-08DB-11CF-115D-6565258A3027}"/>
              </a:ext>
            </a:extLst>
          </p:cNvPr>
          <p:cNvGrpSpPr/>
          <p:nvPr/>
        </p:nvGrpSpPr>
        <p:grpSpPr>
          <a:xfrm>
            <a:off x="2210528" y="6856244"/>
            <a:ext cx="627968" cy="717120"/>
            <a:chOff x="1133133" y="3351922"/>
            <a:chExt cx="313984" cy="358560"/>
          </a:xfrm>
          <a:solidFill>
            <a:srgbClr val="00B050"/>
          </a:solidFill>
        </p:grpSpPr>
        <p:sp>
          <p:nvSpPr>
            <p:cNvPr id="235" name="Google Shape;12076;p81">
              <a:extLst>
                <a:ext uri="{FF2B5EF4-FFF2-40B4-BE49-F238E27FC236}">
                  <a16:creationId xmlns:a16="http://schemas.microsoft.com/office/drawing/2014/main" id="{739A34EB-DA86-03F1-2F24-82E8DB3EA619}"/>
                </a:ext>
              </a:extLst>
            </p:cNvPr>
            <p:cNvSpPr/>
            <p:nvPr/>
          </p:nvSpPr>
          <p:spPr>
            <a:xfrm>
              <a:off x="1133133" y="3351922"/>
              <a:ext cx="313984" cy="358560"/>
            </a:xfrm>
            <a:custGeom>
              <a:avLst/>
              <a:gdLst/>
              <a:ahLst/>
              <a:cxnLst/>
              <a:rect l="l" t="t" r="r" b="b"/>
              <a:pathLst>
                <a:path w="9812" h="11205" extrusionOk="0">
                  <a:moveTo>
                    <a:pt x="1251" y="4025"/>
                  </a:moveTo>
                  <a:cubicBezTo>
                    <a:pt x="1548" y="4025"/>
                    <a:pt x="1787" y="4263"/>
                    <a:pt x="1787" y="4561"/>
                  </a:cubicBezTo>
                  <a:lnTo>
                    <a:pt x="1787" y="7704"/>
                  </a:lnTo>
                  <a:cubicBezTo>
                    <a:pt x="1787" y="7990"/>
                    <a:pt x="2013" y="8204"/>
                    <a:pt x="2287" y="8204"/>
                  </a:cubicBezTo>
                  <a:lnTo>
                    <a:pt x="3001" y="8204"/>
                  </a:lnTo>
                  <a:lnTo>
                    <a:pt x="3001" y="9300"/>
                  </a:lnTo>
                  <a:lnTo>
                    <a:pt x="1775" y="9300"/>
                  </a:lnTo>
                  <a:cubicBezTo>
                    <a:pt x="1191" y="9300"/>
                    <a:pt x="715" y="8823"/>
                    <a:pt x="715" y="8240"/>
                  </a:cubicBezTo>
                  <a:lnTo>
                    <a:pt x="715" y="4561"/>
                  </a:lnTo>
                  <a:cubicBezTo>
                    <a:pt x="715" y="4263"/>
                    <a:pt x="953" y="4025"/>
                    <a:pt x="1251" y="4025"/>
                  </a:cubicBezTo>
                  <a:close/>
                  <a:moveTo>
                    <a:pt x="4906" y="1"/>
                  </a:moveTo>
                  <a:cubicBezTo>
                    <a:pt x="4823" y="1"/>
                    <a:pt x="4739" y="84"/>
                    <a:pt x="4739" y="167"/>
                  </a:cubicBezTo>
                  <a:lnTo>
                    <a:pt x="4739" y="548"/>
                  </a:lnTo>
                  <a:cubicBezTo>
                    <a:pt x="4346" y="572"/>
                    <a:pt x="3965" y="739"/>
                    <a:pt x="3668" y="989"/>
                  </a:cubicBezTo>
                  <a:lnTo>
                    <a:pt x="3406" y="727"/>
                  </a:lnTo>
                  <a:cubicBezTo>
                    <a:pt x="3376" y="697"/>
                    <a:pt x="3334" y="682"/>
                    <a:pt x="3291" y="682"/>
                  </a:cubicBezTo>
                  <a:cubicBezTo>
                    <a:pt x="3248" y="682"/>
                    <a:pt x="3203" y="697"/>
                    <a:pt x="3168" y="727"/>
                  </a:cubicBezTo>
                  <a:cubicBezTo>
                    <a:pt x="3108" y="787"/>
                    <a:pt x="3108" y="882"/>
                    <a:pt x="3168" y="965"/>
                  </a:cubicBezTo>
                  <a:lnTo>
                    <a:pt x="3430" y="1227"/>
                  </a:lnTo>
                  <a:cubicBezTo>
                    <a:pt x="3180" y="1525"/>
                    <a:pt x="3037" y="1882"/>
                    <a:pt x="2989" y="2299"/>
                  </a:cubicBezTo>
                  <a:lnTo>
                    <a:pt x="2620" y="2299"/>
                  </a:lnTo>
                  <a:cubicBezTo>
                    <a:pt x="2525" y="2299"/>
                    <a:pt x="2453" y="2370"/>
                    <a:pt x="2453" y="2465"/>
                  </a:cubicBezTo>
                  <a:cubicBezTo>
                    <a:pt x="2453" y="2549"/>
                    <a:pt x="2525" y="2632"/>
                    <a:pt x="2620" y="2632"/>
                  </a:cubicBezTo>
                  <a:lnTo>
                    <a:pt x="2977" y="2632"/>
                  </a:lnTo>
                  <a:lnTo>
                    <a:pt x="2977" y="3704"/>
                  </a:lnTo>
                  <a:lnTo>
                    <a:pt x="2620" y="3704"/>
                  </a:lnTo>
                  <a:cubicBezTo>
                    <a:pt x="2525" y="3704"/>
                    <a:pt x="2453" y="3775"/>
                    <a:pt x="2453" y="3858"/>
                  </a:cubicBezTo>
                  <a:cubicBezTo>
                    <a:pt x="2453" y="3954"/>
                    <a:pt x="2525" y="4025"/>
                    <a:pt x="2620" y="4025"/>
                  </a:cubicBezTo>
                  <a:lnTo>
                    <a:pt x="2977" y="4025"/>
                  </a:lnTo>
                  <a:lnTo>
                    <a:pt x="2977" y="5097"/>
                  </a:lnTo>
                  <a:lnTo>
                    <a:pt x="2620" y="5097"/>
                  </a:lnTo>
                  <a:cubicBezTo>
                    <a:pt x="2525" y="5097"/>
                    <a:pt x="2453" y="5168"/>
                    <a:pt x="2453" y="5263"/>
                  </a:cubicBezTo>
                  <a:cubicBezTo>
                    <a:pt x="2453" y="5347"/>
                    <a:pt x="2525" y="5430"/>
                    <a:pt x="2620" y="5430"/>
                  </a:cubicBezTo>
                  <a:lnTo>
                    <a:pt x="2977" y="5430"/>
                  </a:lnTo>
                  <a:lnTo>
                    <a:pt x="2977" y="6502"/>
                  </a:lnTo>
                  <a:lnTo>
                    <a:pt x="2620" y="6502"/>
                  </a:lnTo>
                  <a:cubicBezTo>
                    <a:pt x="2525" y="6502"/>
                    <a:pt x="2453" y="6573"/>
                    <a:pt x="2453" y="6656"/>
                  </a:cubicBezTo>
                  <a:cubicBezTo>
                    <a:pt x="2453" y="6752"/>
                    <a:pt x="2525" y="6823"/>
                    <a:pt x="2620" y="6823"/>
                  </a:cubicBezTo>
                  <a:lnTo>
                    <a:pt x="2977" y="6823"/>
                  </a:lnTo>
                  <a:lnTo>
                    <a:pt x="2977" y="7895"/>
                  </a:lnTo>
                  <a:lnTo>
                    <a:pt x="2263" y="7895"/>
                  </a:lnTo>
                  <a:cubicBezTo>
                    <a:pt x="2156" y="7895"/>
                    <a:pt x="2084" y="7811"/>
                    <a:pt x="2084" y="7716"/>
                  </a:cubicBezTo>
                  <a:lnTo>
                    <a:pt x="2084" y="7359"/>
                  </a:lnTo>
                  <a:lnTo>
                    <a:pt x="2263" y="7359"/>
                  </a:lnTo>
                  <a:cubicBezTo>
                    <a:pt x="2346" y="7359"/>
                    <a:pt x="2418" y="7287"/>
                    <a:pt x="2418" y="7192"/>
                  </a:cubicBezTo>
                  <a:cubicBezTo>
                    <a:pt x="2418" y="7109"/>
                    <a:pt x="2346" y="7037"/>
                    <a:pt x="2263" y="7037"/>
                  </a:cubicBezTo>
                  <a:lnTo>
                    <a:pt x="2084" y="7037"/>
                  </a:lnTo>
                  <a:lnTo>
                    <a:pt x="2084" y="6144"/>
                  </a:lnTo>
                  <a:lnTo>
                    <a:pt x="2263" y="6144"/>
                  </a:lnTo>
                  <a:cubicBezTo>
                    <a:pt x="2346" y="6144"/>
                    <a:pt x="2418" y="6061"/>
                    <a:pt x="2418" y="5978"/>
                  </a:cubicBezTo>
                  <a:cubicBezTo>
                    <a:pt x="2418" y="5882"/>
                    <a:pt x="2346" y="5811"/>
                    <a:pt x="2263" y="5811"/>
                  </a:cubicBezTo>
                  <a:lnTo>
                    <a:pt x="2084" y="5811"/>
                  </a:lnTo>
                  <a:lnTo>
                    <a:pt x="2084" y="4918"/>
                  </a:lnTo>
                  <a:lnTo>
                    <a:pt x="2263" y="4918"/>
                  </a:lnTo>
                  <a:cubicBezTo>
                    <a:pt x="2346" y="4918"/>
                    <a:pt x="2418" y="4847"/>
                    <a:pt x="2418" y="4751"/>
                  </a:cubicBezTo>
                  <a:cubicBezTo>
                    <a:pt x="2418" y="4668"/>
                    <a:pt x="2346" y="4597"/>
                    <a:pt x="2263" y="4597"/>
                  </a:cubicBezTo>
                  <a:lnTo>
                    <a:pt x="2084" y="4597"/>
                  </a:lnTo>
                  <a:lnTo>
                    <a:pt x="2084" y="4573"/>
                  </a:lnTo>
                  <a:cubicBezTo>
                    <a:pt x="2084" y="4156"/>
                    <a:pt x="1787" y="3799"/>
                    <a:pt x="1382" y="3727"/>
                  </a:cubicBezTo>
                  <a:lnTo>
                    <a:pt x="1382" y="3525"/>
                  </a:lnTo>
                  <a:cubicBezTo>
                    <a:pt x="1382" y="3430"/>
                    <a:pt x="1310" y="3358"/>
                    <a:pt x="1215" y="3358"/>
                  </a:cubicBezTo>
                  <a:cubicBezTo>
                    <a:pt x="1132" y="3358"/>
                    <a:pt x="1048" y="3430"/>
                    <a:pt x="1048" y="3525"/>
                  </a:cubicBezTo>
                  <a:lnTo>
                    <a:pt x="1048" y="3727"/>
                  </a:lnTo>
                  <a:cubicBezTo>
                    <a:pt x="655" y="3799"/>
                    <a:pt x="358" y="4156"/>
                    <a:pt x="358" y="4573"/>
                  </a:cubicBezTo>
                  <a:lnTo>
                    <a:pt x="358" y="4597"/>
                  </a:lnTo>
                  <a:lnTo>
                    <a:pt x="179" y="4597"/>
                  </a:lnTo>
                  <a:cubicBezTo>
                    <a:pt x="84" y="4597"/>
                    <a:pt x="13" y="4668"/>
                    <a:pt x="13" y="4751"/>
                  </a:cubicBezTo>
                  <a:cubicBezTo>
                    <a:pt x="13" y="4847"/>
                    <a:pt x="84" y="4918"/>
                    <a:pt x="179" y="4918"/>
                  </a:cubicBezTo>
                  <a:lnTo>
                    <a:pt x="358" y="4918"/>
                  </a:lnTo>
                  <a:lnTo>
                    <a:pt x="358" y="5811"/>
                  </a:lnTo>
                  <a:lnTo>
                    <a:pt x="179" y="5811"/>
                  </a:lnTo>
                  <a:cubicBezTo>
                    <a:pt x="84" y="5811"/>
                    <a:pt x="13" y="5882"/>
                    <a:pt x="13" y="5978"/>
                  </a:cubicBezTo>
                  <a:cubicBezTo>
                    <a:pt x="13" y="6061"/>
                    <a:pt x="84" y="6144"/>
                    <a:pt x="179" y="6144"/>
                  </a:cubicBezTo>
                  <a:lnTo>
                    <a:pt x="358" y="6144"/>
                  </a:lnTo>
                  <a:lnTo>
                    <a:pt x="358" y="7037"/>
                  </a:lnTo>
                  <a:lnTo>
                    <a:pt x="179" y="7037"/>
                  </a:lnTo>
                  <a:cubicBezTo>
                    <a:pt x="84" y="7037"/>
                    <a:pt x="13" y="7109"/>
                    <a:pt x="13" y="7192"/>
                  </a:cubicBezTo>
                  <a:cubicBezTo>
                    <a:pt x="13" y="7287"/>
                    <a:pt x="84" y="7359"/>
                    <a:pt x="179" y="7359"/>
                  </a:cubicBezTo>
                  <a:lnTo>
                    <a:pt x="358" y="7359"/>
                  </a:lnTo>
                  <a:lnTo>
                    <a:pt x="358" y="8240"/>
                  </a:lnTo>
                  <a:lnTo>
                    <a:pt x="358" y="8252"/>
                  </a:lnTo>
                  <a:lnTo>
                    <a:pt x="155" y="8252"/>
                  </a:lnTo>
                  <a:cubicBezTo>
                    <a:pt x="72" y="8252"/>
                    <a:pt x="1" y="8323"/>
                    <a:pt x="1" y="8418"/>
                  </a:cubicBezTo>
                  <a:cubicBezTo>
                    <a:pt x="1" y="8502"/>
                    <a:pt x="72" y="8585"/>
                    <a:pt x="155" y="8585"/>
                  </a:cubicBezTo>
                  <a:lnTo>
                    <a:pt x="382" y="8585"/>
                  </a:lnTo>
                  <a:cubicBezTo>
                    <a:pt x="536" y="9180"/>
                    <a:pt x="1084" y="9621"/>
                    <a:pt x="1727" y="9621"/>
                  </a:cubicBezTo>
                  <a:lnTo>
                    <a:pt x="2953" y="9621"/>
                  </a:lnTo>
                  <a:lnTo>
                    <a:pt x="2953" y="11038"/>
                  </a:lnTo>
                  <a:cubicBezTo>
                    <a:pt x="2953" y="11121"/>
                    <a:pt x="3037" y="11205"/>
                    <a:pt x="3120" y="11205"/>
                  </a:cubicBezTo>
                  <a:cubicBezTo>
                    <a:pt x="3215" y="11205"/>
                    <a:pt x="3287" y="11121"/>
                    <a:pt x="3287" y="11038"/>
                  </a:cubicBezTo>
                  <a:lnTo>
                    <a:pt x="3287" y="2477"/>
                  </a:lnTo>
                  <a:cubicBezTo>
                    <a:pt x="3287" y="1596"/>
                    <a:pt x="4001" y="906"/>
                    <a:pt x="4858" y="906"/>
                  </a:cubicBezTo>
                  <a:cubicBezTo>
                    <a:pt x="5728" y="906"/>
                    <a:pt x="6442" y="1620"/>
                    <a:pt x="6442" y="2477"/>
                  </a:cubicBezTo>
                  <a:lnTo>
                    <a:pt x="6442" y="5454"/>
                  </a:lnTo>
                  <a:cubicBezTo>
                    <a:pt x="6442" y="5549"/>
                    <a:pt x="6513" y="5621"/>
                    <a:pt x="6609" y="5621"/>
                  </a:cubicBezTo>
                  <a:cubicBezTo>
                    <a:pt x="6692" y="5621"/>
                    <a:pt x="6775" y="5549"/>
                    <a:pt x="6775" y="5454"/>
                  </a:cubicBezTo>
                  <a:lnTo>
                    <a:pt x="6775" y="5442"/>
                  </a:lnTo>
                  <a:lnTo>
                    <a:pt x="7490" y="5442"/>
                  </a:lnTo>
                  <a:cubicBezTo>
                    <a:pt x="7764" y="5442"/>
                    <a:pt x="7990" y="5216"/>
                    <a:pt x="7990" y="4930"/>
                  </a:cubicBezTo>
                  <a:lnTo>
                    <a:pt x="7990" y="3192"/>
                  </a:lnTo>
                  <a:cubicBezTo>
                    <a:pt x="7990" y="2894"/>
                    <a:pt x="8228" y="2656"/>
                    <a:pt x="8526" y="2656"/>
                  </a:cubicBezTo>
                  <a:cubicBezTo>
                    <a:pt x="8823" y="2656"/>
                    <a:pt x="9061" y="2894"/>
                    <a:pt x="9061" y="3192"/>
                  </a:cubicBezTo>
                  <a:lnTo>
                    <a:pt x="9061" y="5466"/>
                  </a:lnTo>
                  <a:cubicBezTo>
                    <a:pt x="9061" y="6049"/>
                    <a:pt x="8585" y="6525"/>
                    <a:pt x="8002" y="6525"/>
                  </a:cubicBezTo>
                  <a:lnTo>
                    <a:pt x="6775" y="6525"/>
                  </a:lnTo>
                  <a:lnTo>
                    <a:pt x="6775" y="6144"/>
                  </a:lnTo>
                  <a:cubicBezTo>
                    <a:pt x="6775" y="6049"/>
                    <a:pt x="6692" y="5978"/>
                    <a:pt x="6609" y="5978"/>
                  </a:cubicBezTo>
                  <a:cubicBezTo>
                    <a:pt x="6513" y="5978"/>
                    <a:pt x="6442" y="6049"/>
                    <a:pt x="6442" y="6144"/>
                  </a:cubicBezTo>
                  <a:lnTo>
                    <a:pt x="6442" y="11038"/>
                  </a:lnTo>
                  <a:cubicBezTo>
                    <a:pt x="6442" y="11121"/>
                    <a:pt x="6513" y="11205"/>
                    <a:pt x="6609" y="11205"/>
                  </a:cubicBezTo>
                  <a:cubicBezTo>
                    <a:pt x="6692" y="11205"/>
                    <a:pt x="6775" y="11121"/>
                    <a:pt x="6775" y="11038"/>
                  </a:cubicBezTo>
                  <a:lnTo>
                    <a:pt x="6775" y="9621"/>
                  </a:lnTo>
                  <a:lnTo>
                    <a:pt x="7132" y="9621"/>
                  </a:lnTo>
                  <a:cubicBezTo>
                    <a:pt x="7216" y="9621"/>
                    <a:pt x="7287" y="9550"/>
                    <a:pt x="7287" y="9454"/>
                  </a:cubicBezTo>
                  <a:cubicBezTo>
                    <a:pt x="7287" y="9371"/>
                    <a:pt x="7216" y="9300"/>
                    <a:pt x="7132" y="9300"/>
                  </a:cubicBezTo>
                  <a:lnTo>
                    <a:pt x="6775" y="9300"/>
                  </a:lnTo>
                  <a:lnTo>
                    <a:pt x="6775" y="8228"/>
                  </a:lnTo>
                  <a:lnTo>
                    <a:pt x="7132" y="8228"/>
                  </a:lnTo>
                  <a:cubicBezTo>
                    <a:pt x="7216" y="8228"/>
                    <a:pt x="7287" y="8145"/>
                    <a:pt x="7287" y="8061"/>
                  </a:cubicBezTo>
                  <a:cubicBezTo>
                    <a:pt x="7287" y="7966"/>
                    <a:pt x="7216" y="7895"/>
                    <a:pt x="7132" y="7895"/>
                  </a:cubicBezTo>
                  <a:lnTo>
                    <a:pt x="6775" y="7895"/>
                  </a:lnTo>
                  <a:lnTo>
                    <a:pt x="6775" y="6823"/>
                  </a:lnTo>
                  <a:lnTo>
                    <a:pt x="8002" y="6823"/>
                  </a:lnTo>
                  <a:cubicBezTo>
                    <a:pt x="8585" y="6823"/>
                    <a:pt x="9097" y="6466"/>
                    <a:pt x="9299" y="5942"/>
                  </a:cubicBezTo>
                  <a:lnTo>
                    <a:pt x="9585" y="5942"/>
                  </a:lnTo>
                  <a:cubicBezTo>
                    <a:pt x="9669" y="5942"/>
                    <a:pt x="9752" y="5871"/>
                    <a:pt x="9752" y="5775"/>
                  </a:cubicBezTo>
                  <a:cubicBezTo>
                    <a:pt x="9811" y="5704"/>
                    <a:pt x="9728" y="5632"/>
                    <a:pt x="9645" y="5632"/>
                  </a:cubicBezTo>
                  <a:lnTo>
                    <a:pt x="9454" y="5632"/>
                  </a:lnTo>
                  <a:cubicBezTo>
                    <a:pt x="9466" y="5573"/>
                    <a:pt x="9466" y="5513"/>
                    <a:pt x="9466" y="5454"/>
                  </a:cubicBezTo>
                  <a:lnTo>
                    <a:pt x="9466" y="4739"/>
                  </a:lnTo>
                  <a:lnTo>
                    <a:pt x="9645" y="4739"/>
                  </a:lnTo>
                  <a:cubicBezTo>
                    <a:pt x="9728" y="4739"/>
                    <a:pt x="9811" y="4668"/>
                    <a:pt x="9811" y="4573"/>
                  </a:cubicBezTo>
                  <a:cubicBezTo>
                    <a:pt x="9811" y="4489"/>
                    <a:pt x="9728" y="4418"/>
                    <a:pt x="9645" y="4418"/>
                  </a:cubicBezTo>
                  <a:lnTo>
                    <a:pt x="9466" y="4418"/>
                  </a:lnTo>
                  <a:lnTo>
                    <a:pt x="9466" y="3525"/>
                  </a:lnTo>
                  <a:lnTo>
                    <a:pt x="9645" y="3525"/>
                  </a:lnTo>
                  <a:cubicBezTo>
                    <a:pt x="9728" y="3525"/>
                    <a:pt x="9811" y="3442"/>
                    <a:pt x="9811" y="3358"/>
                  </a:cubicBezTo>
                  <a:cubicBezTo>
                    <a:pt x="9811" y="3263"/>
                    <a:pt x="9728" y="3192"/>
                    <a:pt x="9645" y="3192"/>
                  </a:cubicBezTo>
                  <a:lnTo>
                    <a:pt x="9466" y="3192"/>
                  </a:lnTo>
                  <a:lnTo>
                    <a:pt x="9466" y="3180"/>
                  </a:lnTo>
                  <a:cubicBezTo>
                    <a:pt x="9466" y="2763"/>
                    <a:pt x="9168" y="2406"/>
                    <a:pt x="8764" y="2322"/>
                  </a:cubicBezTo>
                  <a:lnTo>
                    <a:pt x="8764" y="2120"/>
                  </a:lnTo>
                  <a:cubicBezTo>
                    <a:pt x="8764" y="2037"/>
                    <a:pt x="8692" y="1953"/>
                    <a:pt x="8597" y="1953"/>
                  </a:cubicBezTo>
                  <a:cubicBezTo>
                    <a:pt x="8514" y="1953"/>
                    <a:pt x="8430" y="2037"/>
                    <a:pt x="8430" y="2120"/>
                  </a:cubicBezTo>
                  <a:lnTo>
                    <a:pt x="8430" y="2334"/>
                  </a:lnTo>
                  <a:cubicBezTo>
                    <a:pt x="8037" y="2406"/>
                    <a:pt x="7740" y="2763"/>
                    <a:pt x="7740" y="3180"/>
                  </a:cubicBezTo>
                  <a:lnTo>
                    <a:pt x="7740" y="3192"/>
                  </a:lnTo>
                  <a:lnTo>
                    <a:pt x="7561" y="3192"/>
                  </a:lnTo>
                  <a:cubicBezTo>
                    <a:pt x="7466" y="3192"/>
                    <a:pt x="7394" y="3263"/>
                    <a:pt x="7394" y="3358"/>
                  </a:cubicBezTo>
                  <a:cubicBezTo>
                    <a:pt x="7394" y="3442"/>
                    <a:pt x="7466" y="3525"/>
                    <a:pt x="7561" y="3525"/>
                  </a:cubicBezTo>
                  <a:lnTo>
                    <a:pt x="7740" y="3525"/>
                  </a:lnTo>
                  <a:lnTo>
                    <a:pt x="7740" y="4418"/>
                  </a:lnTo>
                  <a:lnTo>
                    <a:pt x="7561" y="4418"/>
                  </a:lnTo>
                  <a:cubicBezTo>
                    <a:pt x="7466" y="4418"/>
                    <a:pt x="7394" y="4489"/>
                    <a:pt x="7394" y="4573"/>
                  </a:cubicBezTo>
                  <a:cubicBezTo>
                    <a:pt x="7394" y="4668"/>
                    <a:pt x="7466" y="4739"/>
                    <a:pt x="7561" y="4739"/>
                  </a:cubicBezTo>
                  <a:lnTo>
                    <a:pt x="7740" y="4739"/>
                  </a:lnTo>
                  <a:lnTo>
                    <a:pt x="7740" y="4918"/>
                  </a:lnTo>
                  <a:cubicBezTo>
                    <a:pt x="7740" y="5025"/>
                    <a:pt x="7644" y="5097"/>
                    <a:pt x="7561" y="5097"/>
                  </a:cubicBezTo>
                  <a:lnTo>
                    <a:pt x="6847" y="5097"/>
                  </a:lnTo>
                  <a:lnTo>
                    <a:pt x="6847" y="4025"/>
                  </a:lnTo>
                  <a:lnTo>
                    <a:pt x="7204" y="4025"/>
                  </a:lnTo>
                  <a:cubicBezTo>
                    <a:pt x="7287" y="4025"/>
                    <a:pt x="7371" y="3954"/>
                    <a:pt x="7371" y="3858"/>
                  </a:cubicBezTo>
                  <a:cubicBezTo>
                    <a:pt x="7371" y="3775"/>
                    <a:pt x="7287" y="3704"/>
                    <a:pt x="7204" y="3704"/>
                  </a:cubicBezTo>
                  <a:lnTo>
                    <a:pt x="6847" y="3704"/>
                  </a:lnTo>
                  <a:lnTo>
                    <a:pt x="6847" y="2632"/>
                  </a:lnTo>
                  <a:lnTo>
                    <a:pt x="7204" y="2632"/>
                  </a:lnTo>
                  <a:cubicBezTo>
                    <a:pt x="7287" y="2632"/>
                    <a:pt x="7371" y="2549"/>
                    <a:pt x="7371" y="2465"/>
                  </a:cubicBezTo>
                  <a:cubicBezTo>
                    <a:pt x="7371" y="2370"/>
                    <a:pt x="7287" y="2299"/>
                    <a:pt x="7204" y="2299"/>
                  </a:cubicBezTo>
                  <a:lnTo>
                    <a:pt x="6823" y="2299"/>
                  </a:lnTo>
                  <a:cubicBezTo>
                    <a:pt x="6799" y="1894"/>
                    <a:pt x="6632" y="1525"/>
                    <a:pt x="6382" y="1227"/>
                  </a:cubicBezTo>
                  <a:lnTo>
                    <a:pt x="6644" y="965"/>
                  </a:lnTo>
                  <a:cubicBezTo>
                    <a:pt x="6704" y="906"/>
                    <a:pt x="6704" y="798"/>
                    <a:pt x="6644" y="727"/>
                  </a:cubicBezTo>
                  <a:cubicBezTo>
                    <a:pt x="6621" y="697"/>
                    <a:pt x="6582" y="682"/>
                    <a:pt x="6539" y="682"/>
                  </a:cubicBezTo>
                  <a:cubicBezTo>
                    <a:pt x="6495" y="682"/>
                    <a:pt x="6448" y="697"/>
                    <a:pt x="6406" y="727"/>
                  </a:cubicBezTo>
                  <a:lnTo>
                    <a:pt x="6144" y="989"/>
                  </a:lnTo>
                  <a:cubicBezTo>
                    <a:pt x="5847" y="739"/>
                    <a:pt x="5478" y="584"/>
                    <a:pt x="5073" y="548"/>
                  </a:cubicBezTo>
                  <a:lnTo>
                    <a:pt x="5073" y="167"/>
                  </a:lnTo>
                  <a:cubicBezTo>
                    <a:pt x="5073" y="84"/>
                    <a:pt x="5001" y="1"/>
                    <a:pt x="490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36" name="Google Shape;12077;p81">
              <a:extLst>
                <a:ext uri="{FF2B5EF4-FFF2-40B4-BE49-F238E27FC236}">
                  <a16:creationId xmlns:a16="http://schemas.microsoft.com/office/drawing/2014/main" id="{927FD5F9-337F-CAB2-3DD0-F8851007A660}"/>
                </a:ext>
              </a:extLst>
            </p:cNvPr>
            <p:cNvSpPr/>
            <p:nvPr/>
          </p:nvSpPr>
          <p:spPr>
            <a:xfrm>
              <a:off x="1285549" y="3414418"/>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37" name="Google Shape;12078;p81">
              <a:extLst>
                <a:ext uri="{FF2B5EF4-FFF2-40B4-BE49-F238E27FC236}">
                  <a16:creationId xmlns:a16="http://schemas.microsoft.com/office/drawing/2014/main" id="{840643C1-4FD8-79E8-9087-E3F38E16E11A}"/>
                </a:ext>
              </a:extLst>
            </p:cNvPr>
            <p:cNvSpPr/>
            <p:nvPr/>
          </p:nvSpPr>
          <p:spPr>
            <a:xfrm>
              <a:off x="1285549" y="3459378"/>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38" name="Google Shape;12079;p81">
              <a:extLst>
                <a:ext uri="{FF2B5EF4-FFF2-40B4-BE49-F238E27FC236}">
                  <a16:creationId xmlns:a16="http://schemas.microsoft.com/office/drawing/2014/main" id="{C023D3B6-38E0-D112-B057-3E02DC616060}"/>
                </a:ext>
              </a:extLst>
            </p:cNvPr>
            <p:cNvSpPr/>
            <p:nvPr/>
          </p:nvSpPr>
          <p:spPr>
            <a:xfrm>
              <a:off x="1285549" y="3503954"/>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39" name="Google Shape;12080;p81">
              <a:extLst>
                <a:ext uri="{FF2B5EF4-FFF2-40B4-BE49-F238E27FC236}">
                  <a16:creationId xmlns:a16="http://schemas.microsoft.com/office/drawing/2014/main" id="{C3891FCD-1A04-3AE6-89B8-E0184DD2289E}"/>
                </a:ext>
              </a:extLst>
            </p:cNvPr>
            <p:cNvSpPr/>
            <p:nvPr/>
          </p:nvSpPr>
          <p:spPr>
            <a:xfrm>
              <a:off x="1167821" y="3498226"/>
              <a:ext cx="10688" cy="16416"/>
            </a:xfrm>
            <a:custGeom>
              <a:avLst/>
              <a:gdLst/>
              <a:ahLst/>
              <a:cxnLst/>
              <a:rect l="l" t="t" r="r" b="b"/>
              <a:pathLst>
                <a:path w="334" h="513" extrusionOk="0">
                  <a:moveTo>
                    <a:pt x="167" y="1"/>
                  </a:moveTo>
                  <a:cubicBezTo>
                    <a:pt x="72" y="1"/>
                    <a:pt x="0" y="84"/>
                    <a:pt x="0" y="167"/>
                  </a:cubicBezTo>
                  <a:lnTo>
                    <a:pt x="0" y="346"/>
                  </a:lnTo>
                  <a:cubicBezTo>
                    <a:pt x="0" y="441"/>
                    <a:pt x="72" y="513"/>
                    <a:pt x="167" y="513"/>
                  </a:cubicBezTo>
                  <a:cubicBezTo>
                    <a:pt x="250" y="513"/>
                    <a:pt x="333" y="441"/>
                    <a:pt x="333" y="346"/>
                  </a:cubicBezTo>
                  <a:lnTo>
                    <a:pt x="333" y="167"/>
                  </a:lnTo>
                  <a:cubicBezTo>
                    <a:pt x="333" y="84"/>
                    <a:pt x="250"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0" name="Google Shape;12081;p81">
              <a:extLst>
                <a:ext uri="{FF2B5EF4-FFF2-40B4-BE49-F238E27FC236}">
                  <a16:creationId xmlns:a16="http://schemas.microsoft.com/office/drawing/2014/main" id="{83982F13-F88B-9463-43CD-1F27F1637DBA}"/>
                </a:ext>
              </a:extLst>
            </p:cNvPr>
            <p:cNvSpPr/>
            <p:nvPr/>
          </p:nvSpPr>
          <p:spPr>
            <a:xfrm>
              <a:off x="1167821" y="3537490"/>
              <a:ext cx="10688" cy="16032"/>
            </a:xfrm>
            <a:custGeom>
              <a:avLst/>
              <a:gdLst/>
              <a:ahLst/>
              <a:cxnLst/>
              <a:rect l="l" t="t" r="r" b="b"/>
              <a:pathLst>
                <a:path w="334" h="501" extrusionOk="0">
                  <a:moveTo>
                    <a:pt x="167" y="0"/>
                  </a:moveTo>
                  <a:cubicBezTo>
                    <a:pt x="72" y="0"/>
                    <a:pt x="0" y="72"/>
                    <a:pt x="0" y="167"/>
                  </a:cubicBezTo>
                  <a:lnTo>
                    <a:pt x="0" y="345"/>
                  </a:lnTo>
                  <a:cubicBezTo>
                    <a:pt x="0" y="429"/>
                    <a:pt x="72" y="500"/>
                    <a:pt x="167" y="500"/>
                  </a:cubicBezTo>
                  <a:cubicBezTo>
                    <a:pt x="250" y="500"/>
                    <a:pt x="333" y="429"/>
                    <a:pt x="333" y="345"/>
                  </a:cubicBezTo>
                  <a:lnTo>
                    <a:pt x="333" y="167"/>
                  </a:lnTo>
                  <a:cubicBezTo>
                    <a:pt x="333" y="72"/>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1" name="Google Shape;12082;p81">
              <a:extLst>
                <a:ext uri="{FF2B5EF4-FFF2-40B4-BE49-F238E27FC236}">
                  <a16:creationId xmlns:a16="http://schemas.microsoft.com/office/drawing/2014/main" id="{301A811A-8A28-EE41-9D7E-AAC2196350AF}"/>
                </a:ext>
              </a:extLst>
            </p:cNvPr>
            <p:cNvSpPr/>
            <p:nvPr/>
          </p:nvSpPr>
          <p:spPr>
            <a:xfrm>
              <a:off x="1167821" y="3577106"/>
              <a:ext cx="10688" cy="16032"/>
            </a:xfrm>
            <a:custGeom>
              <a:avLst/>
              <a:gdLst/>
              <a:ahLst/>
              <a:cxnLst/>
              <a:rect l="l" t="t" r="r" b="b"/>
              <a:pathLst>
                <a:path w="334" h="501" extrusionOk="0">
                  <a:moveTo>
                    <a:pt x="167" y="0"/>
                  </a:moveTo>
                  <a:cubicBezTo>
                    <a:pt x="72" y="0"/>
                    <a:pt x="0" y="72"/>
                    <a:pt x="0" y="155"/>
                  </a:cubicBezTo>
                  <a:lnTo>
                    <a:pt x="0" y="334"/>
                  </a:lnTo>
                  <a:cubicBezTo>
                    <a:pt x="0" y="429"/>
                    <a:pt x="72" y="500"/>
                    <a:pt x="167" y="500"/>
                  </a:cubicBezTo>
                  <a:cubicBezTo>
                    <a:pt x="250" y="500"/>
                    <a:pt x="333" y="429"/>
                    <a:pt x="333" y="334"/>
                  </a:cubicBezTo>
                  <a:lnTo>
                    <a:pt x="333" y="155"/>
                  </a:lnTo>
                  <a:cubicBezTo>
                    <a:pt x="333" y="72"/>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2" name="Google Shape;12083;p81">
              <a:extLst>
                <a:ext uri="{FF2B5EF4-FFF2-40B4-BE49-F238E27FC236}">
                  <a16:creationId xmlns:a16="http://schemas.microsoft.com/office/drawing/2014/main" id="{1E5241BE-EC24-9CE2-486C-A3D2F7ED3F3E}"/>
                </a:ext>
              </a:extLst>
            </p:cNvPr>
            <p:cNvSpPr/>
            <p:nvPr/>
          </p:nvSpPr>
          <p:spPr>
            <a:xfrm>
              <a:off x="1402509" y="3493266"/>
              <a:ext cx="10688" cy="16064"/>
            </a:xfrm>
            <a:custGeom>
              <a:avLst/>
              <a:gdLst/>
              <a:ahLst/>
              <a:cxnLst/>
              <a:rect l="l" t="t" r="r" b="b"/>
              <a:pathLst>
                <a:path w="334" h="502" extrusionOk="0">
                  <a:moveTo>
                    <a:pt x="167" y="1"/>
                  </a:moveTo>
                  <a:cubicBezTo>
                    <a:pt x="72" y="1"/>
                    <a:pt x="0" y="72"/>
                    <a:pt x="0" y="156"/>
                  </a:cubicBezTo>
                  <a:lnTo>
                    <a:pt x="0" y="334"/>
                  </a:lnTo>
                  <a:cubicBezTo>
                    <a:pt x="0" y="430"/>
                    <a:pt x="72" y="501"/>
                    <a:pt x="167" y="501"/>
                  </a:cubicBezTo>
                  <a:cubicBezTo>
                    <a:pt x="262" y="501"/>
                    <a:pt x="334" y="430"/>
                    <a:pt x="334" y="334"/>
                  </a:cubicBezTo>
                  <a:lnTo>
                    <a:pt x="334" y="156"/>
                  </a:lnTo>
                  <a:cubicBezTo>
                    <a:pt x="334" y="61"/>
                    <a:pt x="262"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3" name="Google Shape;12084;p81">
              <a:extLst>
                <a:ext uri="{FF2B5EF4-FFF2-40B4-BE49-F238E27FC236}">
                  <a16:creationId xmlns:a16="http://schemas.microsoft.com/office/drawing/2014/main" id="{9C31C54B-29F3-13D9-8D98-89F6D91A62DE}"/>
                </a:ext>
              </a:extLst>
            </p:cNvPr>
            <p:cNvSpPr/>
            <p:nvPr/>
          </p:nvSpPr>
          <p:spPr>
            <a:xfrm>
              <a:off x="1393357" y="3526898"/>
              <a:ext cx="15648" cy="14432"/>
            </a:xfrm>
            <a:custGeom>
              <a:avLst/>
              <a:gdLst/>
              <a:ahLst/>
              <a:cxnLst/>
              <a:rect l="l" t="t" r="r" b="b"/>
              <a:pathLst>
                <a:path w="489" h="451" extrusionOk="0">
                  <a:moveTo>
                    <a:pt x="313" y="1"/>
                  </a:moveTo>
                  <a:cubicBezTo>
                    <a:pt x="268" y="1"/>
                    <a:pt x="221" y="16"/>
                    <a:pt x="179" y="45"/>
                  </a:cubicBezTo>
                  <a:lnTo>
                    <a:pt x="60" y="164"/>
                  </a:lnTo>
                  <a:cubicBezTo>
                    <a:pt x="1" y="224"/>
                    <a:pt x="1" y="331"/>
                    <a:pt x="60" y="403"/>
                  </a:cubicBezTo>
                  <a:cubicBezTo>
                    <a:pt x="96" y="438"/>
                    <a:pt x="143" y="450"/>
                    <a:pt x="179" y="450"/>
                  </a:cubicBezTo>
                  <a:cubicBezTo>
                    <a:pt x="227" y="450"/>
                    <a:pt x="274" y="426"/>
                    <a:pt x="298" y="403"/>
                  </a:cubicBezTo>
                  <a:lnTo>
                    <a:pt x="429" y="283"/>
                  </a:lnTo>
                  <a:cubicBezTo>
                    <a:pt x="489" y="212"/>
                    <a:pt x="489" y="105"/>
                    <a:pt x="429" y="45"/>
                  </a:cubicBezTo>
                  <a:cubicBezTo>
                    <a:pt x="399" y="16"/>
                    <a:pt x="358" y="1"/>
                    <a:pt x="31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4" name="Google Shape;12085;p81">
              <a:extLst>
                <a:ext uri="{FF2B5EF4-FFF2-40B4-BE49-F238E27FC236}">
                  <a16:creationId xmlns:a16="http://schemas.microsoft.com/office/drawing/2014/main" id="{0C081847-D171-2968-EE92-2BD5B14999D0}"/>
                </a:ext>
              </a:extLst>
            </p:cNvPr>
            <p:cNvSpPr/>
            <p:nvPr/>
          </p:nvSpPr>
          <p:spPr>
            <a:xfrm>
              <a:off x="1402509" y="3453650"/>
              <a:ext cx="10688" cy="16032"/>
            </a:xfrm>
            <a:custGeom>
              <a:avLst/>
              <a:gdLst/>
              <a:ahLst/>
              <a:cxnLst/>
              <a:rect l="l" t="t" r="r" b="b"/>
              <a:pathLst>
                <a:path w="334" h="501" extrusionOk="0">
                  <a:moveTo>
                    <a:pt x="167" y="1"/>
                  </a:moveTo>
                  <a:cubicBezTo>
                    <a:pt x="72" y="1"/>
                    <a:pt x="0" y="72"/>
                    <a:pt x="0" y="167"/>
                  </a:cubicBezTo>
                  <a:lnTo>
                    <a:pt x="0" y="346"/>
                  </a:lnTo>
                  <a:cubicBezTo>
                    <a:pt x="0" y="429"/>
                    <a:pt x="72" y="501"/>
                    <a:pt x="167" y="501"/>
                  </a:cubicBezTo>
                  <a:cubicBezTo>
                    <a:pt x="262" y="501"/>
                    <a:pt x="334" y="429"/>
                    <a:pt x="334" y="346"/>
                  </a:cubicBezTo>
                  <a:lnTo>
                    <a:pt x="334" y="167"/>
                  </a:lnTo>
                  <a:cubicBezTo>
                    <a:pt x="334" y="72"/>
                    <a:pt x="262"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5" name="Google Shape;12086;p81">
              <a:extLst>
                <a:ext uri="{FF2B5EF4-FFF2-40B4-BE49-F238E27FC236}">
                  <a16:creationId xmlns:a16="http://schemas.microsoft.com/office/drawing/2014/main" id="{F8ABBBF6-9911-5CB6-32B3-A84F0255699D}"/>
                </a:ext>
              </a:extLst>
            </p:cNvPr>
            <p:cNvSpPr/>
            <p:nvPr/>
          </p:nvSpPr>
          <p:spPr>
            <a:xfrm>
              <a:off x="1171629" y="3612306"/>
              <a:ext cx="15264" cy="14752"/>
            </a:xfrm>
            <a:custGeom>
              <a:avLst/>
              <a:gdLst/>
              <a:ahLst/>
              <a:cxnLst/>
              <a:rect l="l" t="t" r="r" b="b"/>
              <a:pathLst>
                <a:path w="477" h="461" extrusionOk="0">
                  <a:moveTo>
                    <a:pt x="179" y="0"/>
                  </a:moveTo>
                  <a:cubicBezTo>
                    <a:pt x="139" y="0"/>
                    <a:pt x="100" y="15"/>
                    <a:pt x="72" y="43"/>
                  </a:cubicBezTo>
                  <a:cubicBezTo>
                    <a:pt x="0" y="103"/>
                    <a:pt x="0" y="210"/>
                    <a:pt x="60" y="270"/>
                  </a:cubicBezTo>
                  <a:lnTo>
                    <a:pt x="179" y="401"/>
                  </a:lnTo>
                  <a:cubicBezTo>
                    <a:pt x="214" y="448"/>
                    <a:pt x="250" y="460"/>
                    <a:pt x="298" y="460"/>
                  </a:cubicBezTo>
                  <a:cubicBezTo>
                    <a:pt x="345" y="460"/>
                    <a:pt x="369" y="448"/>
                    <a:pt x="405" y="412"/>
                  </a:cubicBezTo>
                  <a:cubicBezTo>
                    <a:pt x="465" y="365"/>
                    <a:pt x="476" y="270"/>
                    <a:pt x="417" y="186"/>
                  </a:cubicBezTo>
                  <a:lnTo>
                    <a:pt x="298" y="55"/>
                  </a:lnTo>
                  <a:cubicBezTo>
                    <a:pt x="267" y="18"/>
                    <a:pt x="223" y="0"/>
                    <a:pt x="17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6" name="Google Shape;12087;p81">
              <a:extLst>
                <a:ext uri="{FF2B5EF4-FFF2-40B4-BE49-F238E27FC236}">
                  <a16:creationId xmlns:a16="http://schemas.microsoft.com/office/drawing/2014/main" id="{15C6A24C-8B06-F853-8FF6-D067D417F9AC}"/>
                </a:ext>
              </a:extLst>
            </p:cNvPr>
            <p:cNvSpPr/>
            <p:nvPr/>
          </p:nvSpPr>
          <p:spPr>
            <a:xfrm>
              <a:off x="1285549" y="3548914"/>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7" name="Google Shape;12088;p81">
              <a:extLst>
                <a:ext uri="{FF2B5EF4-FFF2-40B4-BE49-F238E27FC236}">
                  <a16:creationId xmlns:a16="http://schemas.microsoft.com/office/drawing/2014/main" id="{8442F1C8-5B9F-F52F-675C-499478C15D66}"/>
                </a:ext>
              </a:extLst>
            </p:cNvPr>
            <p:cNvSpPr/>
            <p:nvPr/>
          </p:nvSpPr>
          <p:spPr>
            <a:xfrm>
              <a:off x="1285549" y="3593490"/>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8" name="Google Shape;12089;p81">
              <a:extLst>
                <a:ext uri="{FF2B5EF4-FFF2-40B4-BE49-F238E27FC236}">
                  <a16:creationId xmlns:a16="http://schemas.microsoft.com/office/drawing/2014/main" id="{913AC479-15D6-507F-1B55-2EE81FAD7511}"/>
                </a:ext>
              </a:extLst>
            </p:cNvPr>
            <p:cNvSpPr/>
            <p:nvPr/>
          </p:nvSpPr>
          <p:spPr>
            <a:xfrm>
              <a:off x="1285549" y="3638450"/>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49" name="Google Shape;12090;p81">
              <a:extLst>
                <a:ext uri="{FF2B5EF4-FFF2-40B4-BE49-F238E27FC236}">
                  <a16:creationId xmlns:a16="http://schemas.microsoft.com/office/drawing/2014/main" id="{37ACBB75-50B4-4E6B-CE82-F975D1090DC3}"/>
                </a:ext>
              </a:extLst>
            </p:cNvPr>
            <p:cNvSpPr/>
            <p:nvPr/>
          </p:nvSpPr>
          <p:spPr>
            <a:xfrm>
              <a:off x="1201325" y="3627026"/>
              <a:ext cx="16032" cy="10304"/>
            </a:xfrm>
            <a:custGeom>
              <a:avLst/>
              <a:gdLst/>
              <a:ahLst/>
              <a:cxnLst/>
              <a:rect l="l" t="t" r="r" b="b"/>
              <a:pathLst>
                <a:path w="501" h="322" extrusionOk="0">
                  <a:moveTo>
                    <a:pt x="156" y="0"/>
                  </a:moveTo>
                  <a:cubicBezTo>
                    <a:pt x="72" y="0"/>
                    <a:pt x="1" y="72"/>
                    <a:pt x="1" y="167"/>
                  </a:cubicBezTo>
                  <a:cubicBezTo>
                    <a:pt x="1" y="250"/>
                    <a:pt x="72" y="322"/>
                    <a:pt x="156" y="322"/>
                  </a:cubicBezTo>
                  <a:lnTo>
                    <a:pt x="334" y="322"/>
                  </a:lnTo>
                  <a:cubicBezTo>
                    <a:pt x="429" y="322"/>
                    <a:pt x="501" y="250"/>
                    <a:pt x="501" y="167"/>
                  </a:cubicBezTo>
                  <a:cubicBezTo>
                    <a:pt x="501" y="72"/>
                    <a:pt x="429" y="0"/>
                    <a:pt x="33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0" name="Google Shape;12091;p81">
              <a:extLst>
                <a:ext uri="{FF2B5EF4-FFF2-40B4-BE49-F238E27FC236}">
                  <a16:creationId xmlns:a16="http://schemas.microsoft.com/office/drawing/2014/main" id="{F554717E-5524-BB80-4FB5-0C2D6DBA7C9B}"/>
                </a:ext>
              </a:extLst>
            </p:cNvPr>
            <p:cNvSpPr/>
            <p:nvPr/>
          </p:nvSpPr>
          <p:spPr>
            <a:xfrm>
              <a:off x="1363629" y="3537490"/>
              <a:ext cx="16032" cy="10304"/>
            </a:xfrm>
            <a:custGeom>
              <a:avLst/>
              <a:gdLst/>
              <a:ahLst/>
              <a:cxnLst/>
              <a:rect l="l" t="t" r="r" b="b"/>
              <a:pathLst>
                <a:path w="501" h="322" extrusionOk="0">
                  <a:moveTo>
                    <a:pt x="168" y="0"/>
                  </a:moveTo>
                  <a:cubicBezTo>
                    <a:pt x="72" y="0"/>
                    <a:pt x="1" y="72"/>
                    <a:pt x="1" y="167"/>
                  </a:cubicBezTo>
                  <a:cubicBezTo>
                    <a:pt x="1" y="250"/>
                    <a:pt x="72" y="322"/>
                    <a:pt x="168" y="322"/>
                  </a:cubicBezTo>
                  <a:lnTo>
                    <a:pt x="334" y="322"/>
                  </a:lnTo>
                  <a:cubicBezTo>
                    <a:pt x="430" y="322"/>
                    <a:pt x="501" y="250"/>
                    <a:pt x="501" y="167"/>
                  </a:cubicBezTo>
                  <a:cubicBezTo>
                    <a:pt x="501" y="72"/>
                    <a:pt x="430" y="0"/>
                    <a:pt x="33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251" name="Google Shape;12092;p81">
            <a:extLst>
              <a:ext uri="{FF2B5EF4-FFF2-40B4-BE49-F238E27FC236}">
                <a16:creationId xmlns:a16="http://schemas.microsoft.com/office/drawing/2014/main" id="{2685F216-B0BA-F603-3F10-DEA76BE7C6CF}"/>
              </a:ext>
            </a:extLst>
          </p:cNvPr>
          <p:cNvSpPr/>
          <p:nvPr/>
        </p:nvSpPr>
        <p:spPr>
          <a:xfrm>
            <a:off x="3362656" y="6860084"/>
            <a:ext cx="525888" cy="709440"/>
          </a:xfrm>
          <a:custGeom>
            <a:avLst/>
            <a:gdLst/>
            <a:ahLst/>
            <a:cxnLst/>
            <a:rect l="l" t="t" r="r" b="b"/>
            <a:pathLst>
              <a:path w="8217" h="11085" extrusionOk="0">
                <a:moveTo>
                  <a:pt x="5359" y="1298"/>
                </a:moveTo>
                <a:cubicBezTo>
                  <a:pt x="5775" y="1298"/>
                  <a:pt x="6180" y="1370"/>
                  <a:pt x="6526" y="1465"/>
                </a:cubicBezTo>
                <a:cubicBezTo>
                  <a:pt x="6728" y="1524"/>
                  <a:pt x="6930" y="1584"/>
                  <a:pt x="7085" y="1643"/>
                </a:cubicBezTo>
                <a:cubicBezTo>
                  <a:pt x="7004" y="1642"/>
                  <a:pt x="6923" y="1641"/>
                  <a:pt x="6842" y="1641"/>
                </a:cubicBezTo>
                <a:cubicBezTo>
                  <a:pt x="6387" y="1641"/>
                  <a:pt x="5932" y="1671"/>
                  <a:pt x="5478" y="1762"/>
                </a:cubicBezTo>
                <a:cubicBezTo>
                  <a:pt x="4811" y="1881"/>
                  <a:pt x="4144" y="2108"/>
                  <a:pt x="3513" y="2405"/>
                </a:cubicBezTo>
                <a:cubicBezTo>
                  <a:pt x="3489" y="2417"/>
                  <a:pt x="3454" y="2429"/>
                  <a:pt x="3418" y="2441"/>
                </a:cubicBezTo>
                <a:cubicBezTo>
                  <a:pt x="3394" y="2262"/>
                  <a:pt x="3442" y="1941"/>
                  <a:pt x="3835" y="1703"/>
                </a:cubicBezTo>
                <a:cubicBezTo>
                  <a:pt x="4323" y="1405"/>
                  <a:pt x="4859" y="1298"/>
                  <a:pt x="5359" y="1298"/>
                </a:cubicBezTo>
                <a:close/>
                <a:moveTo>
                  <a:pt x="1537" y="298"/>
                </a:moveTo>
                <a:cubicBezTo>
                  <a:pt x="1465" y="679"/>
                  <a:pt x="1406" y="1179"/>
                  <a:pt x="1406" y="1715"/>
                </a:cubicBezTo>
                <a:cubicBezTo>
                  <a:pt x="1406" y="2251"/>
                  <a:pt x="1453" y="2763"/>
                  <a:pt x="1537" y="3132"/>
                </a:cubicBezTo>
                <a:cubicBezTo>
                  <a:pt x="1465" y="3144"/>
                  <a:pt x="1406" y="3203"/>
                  <a:pt x="1406" y="3298"/>
                </a:cubicBezTo>
                <a:cubicBezTo>
                  <a:pt x="1406" y="3382"/>
                  <a:pt x="1477" y="3453"/>
                  <a:pt x="1573" y="3453"/>
                </a:cubicBezTo>
                <a:cubicBezTo>
                  <a:pt x="1668" y="3453"/>
                  <a:pt x="1751" y="3548"/>
                  <a:pt x="1751" y="3632"/>
                </a:cubicBezTo>
                <a:cubicBezTo>
                  <a:pt x="1751" y="3739"/>
                  <a:pt x="1656" y="3822"/>
                  <a:pt x="1573" y="3822"/>
                </a:cubicBezTo>
                <a:lnTo>
                  <a:pt x="525" y="3822"/>
                </a:lnTo>
                <a:cubicBezTo>
                  <a:pt x="418" y="3822"/>
                  <a:pt x="346" y="3727"/>
                  <a:pt x="346" y="3632"/>
                </a:cubicBezTo>
                <a:cubicBezTo>
                  <a:pt x="346" y="3536"/>
                  <a:pt x="441" y="3453"/>
                  <a:pt x="525" y="3453"/>
                </a:cubicBezTo>
                <a:lnTo>
                  <a:pt x="870" y="3453"/>
                </a:lnTo>
                <a:cubicBezTo>
                  <a:pt x="953" y="3453"/>
                  <a:pt x="1037" y="3382"/>
                  <a:pt x="1037" y="3298"/>
                </a:cubicBezTo>
                <a:cubicBezTo>
                  <a:pt x="1037" y="3203"/>
                  <a:pt x="953" y="3132"/>
                  <a:pt x="870" y="3132"/>
                </a:cubicBezTo>
                <a:lnTo>
                  <a:pt x="560" y="3132"/>
                </a:lnTo>
                <a:cubicBezTo>
                  <a:pt x="632" y="2763"/>
                  <a:pt x="691" y="2251"/>
                  <a:pt x="691" y="1715"/>
                </a:cubicBezTo>
                <a:cubicBezTo>
                  <a:pt x="691" y="1179"/>
                  <a:pt x="644" y="679"/>
                  <a:pt x="560" y="298"/>
                </a:cubicBezTo>
                <a:close/>
                <a:moveTo>
                  <a:pt x="4723" y="3566"/>
                </a:moveTo>
                <a:cubicBezTo>
                  <a:pt x="5218" y="3566"/>
                  <a:pt x="5698" y="3690"/>
                  <a:pt x="6168" y="3953"/>
                </a:cubicBezTo>
                <a:cubicBezTo>
                  <a:pt x="6692" y="4251"/>
                  <a:pt x="7073" y="4715"/>
                  <a:pt x="7299" y="5346"/>
                </a:cubicBezTo>
                <a:cubicBezTo>
                  <a:pt x="7383" y="5608"/>
                  <a:pt x="7430" y="5846"/>
                  <a:pt x="7466" y="6001"/>
                </a:cubicBezTo>
                <a:cubicBezTo>
                  <a:pt x="6823" y="5763"/>
                  <a:pt x="5049" y="5013"/>
                  <a:pt x="3978" y="3656"/>
                </a:cubicBezTo>
                <a:cubicBezTo>
                  <a:pt x="4230" y="3596"/>
                  <a:pt x="4478" y="3566"/>
                  <a:pt x="4723" y="3566"/>
                </a:cubicBezTo>
                <a:close/>
                <a:moveTo>
                  <a:pt x="1537" y="4144"/>
                </a:moveTo>
                <a:cubicBezTo>
                  <a:pt x="1465" y="4513"/>
                  <a:pt x="1406" y="5025"/>
                  <a:pt x="1406" y="5561"/>
                </a:cubicBezTo>
                <a:cubicBezTo>
                  <a:pt x="1406" y="6096"/>
                  <a:pt x="1453" y="6596"/>
                  <a:pt x="1537" y="6977"/>
                </a:cubicBezTo>
                <a:lnTo>
                  <a:pt x="560" y="6977"/>
                </a:lnTo>
                <a:cubicBezTo>
                  <a:pt x="632" y="6596"/>
                  <a:pt x="691" y="6096"/>
                  <a:pt x="691" y="5561"/>
                </a:cubicBezTo>
                <a:cubicBezTo>
                  <a:pt x="691" y="5025"/>
                  <a:pt x="632" y="4513"/>
                  <a:pt x="560" y="4144"/>
                </a:cubicBezTo>
                <a:close/>
                <a:moveTo>
                  <a:pt x="1573" y="7299"/>
                </a:moveTo>
                <a:cubicBezTo>
                  <a:pt x="1656" y="7299"/>
                  <a:pt x="1751" y="7370"/>
                  <a:pt x="1751" y="7477"/>
                </a:cubicBezTo>
                <a:cubicBezTo>
                  <a:pt x="1751" y="7585"/>
                  <a:pt x="1656" y="7656"/>
                  <a:pt x="1573" y="7656"/>
                </a:cubicBezTo>
                <a:lnTo>
                  <a:pt x="525" y="7656"/>
                </a:lnTo>
                <a:cubicBezTo>
                  <a:pt x="418" y="7656"/>
                  <a:pt x="346" y="7573"/>
                  <a:pt x="346" y="7477"/>
                </a:cubicBezTo>
                <a:cubicBezTo>
                  <a:pt x="346" y="7394"/>
                  <a:pt x="441" y="7299"/>
                  <a:pt x="525" y="7299"/>
                </a:cubicBezTo>
                <a:close/>
                <a:moveTo>
                  <a:pt x="3966" y="5310"/>
                </a:moveTo>
                <a:cubicBezTo>
                  <a:pt x="5049" y="6751"/>
                  <a:pt x="6109" y="7489"/>
                  <a:pt x="6526" y="7751"/>
                </a:cubicBezTo>
                <a:lnTo>
                  <a:pt x="5466" y="8799"/>
                </a:lnTo>
                <a:cubicBezTo>
                  <a:pt x="4251" y="7799"/>
                  <a:pt x="3501" y="6156"/>
                  <a:pt x="3311" y="5680"/>
                </a:cubicBezTo>
                <a:lnTo>
                  <a:pt x="3966" y="5310"/>
                </a:lnTo>
                <a:close/>
                <a:moveTo>
                  <a:pt x="1525" y="7989"/>
                </a:moveTo>
                <a:cubicBezTo>
                  <a:pt x="1453" y="8358"/>
                  <a:pt x="1394" y="8859"/>
                  <a:pt x="1394" y="9394"/>
                </a:cubicBezTo>
                <a:cubicBezTo>
                  <a:pt x="1406" y="9930"/>
                  <a:pt x="1453" y="10442"/>
                  <a:pt x="1525" y="10811"/>
                </a:cubicBezTo>
                <a:lnTo>
                  <a:pt x="537" y="10811"/>
                </a:lnTo>
                <a:cubicBezTo>
                  <a:pt x="608" y="10442"/>
                  <a:pt x="668" y="9930"/>
                  <a:pt x="668" y="9394"/>
                </a:cubicBezTo>
                <a:cubicBezTo>
                  <a:pt x="668" y="8859"/>
                  <a:pt x="632" y="8358"/>
                  <a:pt x="537" y="7989"/>
                </a:cubicBezTo>
                <a:close/>
                <a:moveTo>
                  <a:pt x="346" y="0"/>
                </a:moveTo>
                <a:cubicBezTo>
                  <a:pt x="299" y="0"/>
                  <a:pt x="239" y="36"/>
                  <a:pt x="215" y="60"/>
                </a:cubicBezTo>
                <a:cubicBezTo>
                  <a:pt x="179" y="107"/>
                  <a:pt x="168" y="155"/>
                  <a:pt x="179" y="215"/>
                </a:cubicBezTo>
                <a:cubicBezTo>
                  <a:pt x="287" y="560"/>
                  <a:pt x="346" y="1119"/>
                  <a:pt x="346" y="1727"/>
                </a:cubicBezTo>
                <a:cubicBezTo>
                  <a:pt x="346" y="2346"/>
                  <a:pt x="287" y="2905"/>
                  <a:pt x="179" y="3251"/>
                </a:cubicBezTo>
                <a:cubicBezTo>
                  <a:pt x="84" y="3334"/>
                  <a:pt x="1" y="3489"/>
                  <a:pt x="1" y="3632"/>
                </a:cubicBezTo>
                <a:cubicBezTo>
                  <a:pt x="1" y="3786"/>
                  <a:pt x="84" y="3929"/>
                  <a:pt x="179" y="4025"/>
                </a:cubicBezTo>
                <a:cubicBezTo>
                  <a:pt x="287" y="4370"/>
                  <a:pt x="346" y="4929"/>
                  <a:pt x="346" y="5549"/>
                </a:cubicBezTo>
                <a:cubicBezTo>
                  <a:pt x="346" y="6156"/>
                  <a:pt x="287" y="6715"/>
                  <a:pt x="179" y="7061"/>
                </a:cubicBezTo>
                <a:cubicBezTo>
                  <a:pt x="84" y="7156"/>
                  <a:pt x="1" y="7299"/>
                  <a:pt x="1" y="7454"/>
                </a:cubicBezTo>
                <a:cubicBezTo>
                  <a:pt x="1" y="7596"/>
                  <a:pt x="84" y="7751"/>
                  <a:pt x="179" y="7835"/>
                </a:cubicBezTo>
                <a:cubicBezTo>
                  <a:pt x="287" y="8180"/>
                  <a:pt x="346" y="8739"/>
                  <a:pt x="346" y="9359"/>
                </a:cubicBezTo>
                <a:cubicBezTo>
                  <a:pt x="346" y="9966"/>
                  <a:pt x="287" y="10525"/>
                  <a:pt x="179" y="10871"/>
                </a:cubicBezTo>
                <a:cubicBezTo>
                  <a:pt x="168" y="10918"/>
                  <a:pt x="179" y="10978"/>
                  <a:pt x="215" y="11025"/>
                </a:cubicBezTo>
                <a:cubicBezTo>
                  <a:pt x="239" y="11061"/>
                  <a:pt x="287" y="11085"/>
                  <a:pt x="346" y="11085"/>
                </a:cubicBezTo>
                <a:lnTo>
                  <a:pt x="1751" y="11085"/>
                </a:lnTo>
                <a:cubicBezTo>
                  <a:pt x="1787" y="11085"/>
                  <a:pt x="1846" y="11049"/>
                  <a:pt x="1882" y="11025"/>
                </a:cubicBezTo>
                <a:cubicBezTo>
                  <a:pt x="1906" y="10978"/>
                  <a:pt x="1930" y="10930"/>
                  <a:pt x="1906" y="10871"/>
                </a:cubicBezTo>
                <a:cubicBezTo>
                  <a:pt x="1799" y="10525"/>
                  <a:pt x="1739" y="9966"/>
                  <a:pt x="1739" y="9359"/>
                </a:cubicBezTo>
                <a:cubicBezTo>
                  <a:pt x="1739" y="8739"/>
                  <a:pt x="1799" y="8180"/>
                  <a:pt x="1906" y="7835"/>
                </a:cubicBezTo>
                <a:cubicBezTo>
                  <a:pt x="2013" y="7751"/>
                  <a:pt x="2084" y="7596"/>
                  <a:pt x="2084" y="7454"/>
                </a:cubicBezTo>
                <a:cubicBezTo>
                  <a:pt x="2084" y="7299"/>
                  <a:pt x="2013" y="7156"/>
                  <a:pt x="1906" y="7061"/>
                </a:cubicBezTo>
                <a:cubicBezTo>
                  <a:pt x="1799" y="6715"/>
                  <a:pt x="1739" y="6156"/>
                  <a:pt x="1739" y="5549"/>
                </a:cubicBezTo>
                <a:cubicBezTo>
                  <a:pt x="1739" y="5346"/>
                  <a:pt x="1739" y="5156"/>
                  <a:pt x="1763" y="4977"/>
                </a:cubicBezTo>
                <a:cubicBezTo>
                  <a:pt x="1882" y="4846"/>
                  <a:pt x="2299" y="4453"/>
                  <a:pt x="2870" y="4120"/>
                </a:cubicBezTo>
                <a:lnTo>
                  <a:pt x="3347" y="5287"/>
                </a:lnTo>
                <a:lnTo>
                  <a:pt x="3037" y="5465"/>
                </a:lnTo>
                <a:cubicBezTo>
                  <a:pt x="2966" y="5513"/>
                  <a:pt x="2930" y="5584"/>
                  <a:pt x="2966" y="5668"/>
                </a:cubicBezTo>
                <a:cubicBezTo>
                  <a:pt x="2989" y="5751"/>
                  <a:pt x="3823" y="7942"/>
                  <a:pt x="5394" y="9144"/>
                </a:cubicBezTo>
                <a:cubicBezTo>
                  <a:pt x="5418" y="9180"/>
                  <a:pt x="5454" y="9180"/>
                  <a:pt x="5490" y="9180"/>
                </a:cubicBezTo>
                <a:cubicBezTo>
                  <a:pt x="5537" y="9180"/>
                  <a:pt x="5585" y="9156"/>
                  <a:pt x="5609" y="9132"/>
                </a:cubicBezTo>
                <a:lnTo>
                  <a:pt x="6918" y="7823"/>
                </a:lnTo>
                <a:cubicBezTo>
                  <a:pt x="6954" y="7787"/>
                  <a:pt x="6978" y="7727"/>
                  <a:pt x="6966" y="7692"/>
                </a:cubicBezTo>
                <a:cubicBezTo>
                  <a:pt x="6954" y="7644"/>
                  <a:pt x="6918" y="7596"/>
                  <a:pt x="6883" y="7573"/>
                </a:cubicBezTo>
                <a:cubicBezTo>
                  <a:pt x="6883" y="7573"/>
                  <a:pt x="6537" y="7394"/>
                  <a:pt x="6049" y="6989"/>
                </a:cubicBezTo>
                <a:cubicBezTo>
                  <a:pt x="5585" y="6620"/>
                  <a:pt x="4871" y="5965"/>
                  <a:pt x="4156" y="4989"/>
                </a:cubicBezTo>
                <a:cubicBezTo>
                  <a:pt x="4128" y="4946"/>
                  <a:pt x="4078" y="4925"/>
                  <a:pt x="4029" y="4925"/>
                </a:cubicBezTo>
                <a:cubicBezTo>
                  <a:pt x="3997" y="4925"/>
                  <a:pt x="3966" y="4934"/>
                  <a:pt x="3942" y="4953"/>
                </a:cubicBezTo>
                <a:lnTo>
                  <a:pt x="3644" y="5132"/>
                </a:lnTo>
                <a:lnTo>
                  <a:pt x="3168" y="3965"/>
                </a:lnTo>
                <a:cubicBezTo>
                  <a:pt x="3335" y="3894"/>
                  <a:pt x="3501" y="3822"/>
                  <a:pt x="3668" y="3763"/>
                </a:cubicBezTo>
                <a:cubicBezTo>
                  <a:pt x="4359" y="4691"/>
                  <a:pt x="5394" y="5370"/>
                  <a:pt x="6133" y="5751"/>
                </a:cubicBezTo>
                <a:cubicBezTo>
                  <a:pt x="6954" y="6180"/>
                  <a:pt x="7597" y="6394"/>
                  <a:pt x="7621" y="6406"/>
                </a:cubicBezTo>
                <a:cubicBezTo>
                  <a:pt x="7645" y="6406"/>
                  <a:pt x="7657" y="6418"/>
                  <a:pt x="7669" y="6418"/>
                </a:cubicBezTo>
                <a:cubicBezTo>
                  <a:pt x="7704" y="6418"/>
                  <a:pt x="7740" y="6406"/>
                  <a:pt x="7776" y="6394"/>
                </a:cubicBezTo>
                <a:cubicBezTo>
                  <a:pt x="7823" y="6358"/>
                  <a:pt x="7835" y="6299"/>
                  <a:pt x="7835" y="6263"/>
                </a:cubicBezTo>
                <a:cubicBezTo>
                  <a:pt x="7835" y="6239"/>
                  <a:pt x="7811" y="5811"/>
                  <a:pt x="7633" y="5275"/>
                </a:cubicBezTo>
                <a:cubicBezTo>
                  <a:pt x="7383" y="4560"/>
                  <a:pt x="6942" y="4013"/>
                  <a:pt x="6359" y="3679"/>
                </a:cubicBezTo>
                <a:cubicBezTo>
                  <a:pt x="5848" y="3401"/>
                  <a:pt x="5309" y="3261"/>
                  <a:pt x="4754" y="3261"/>
                </a:cubicBezTo>
                <a:cubicBezTo>
                  <a:pt x="4171" y="3261"/>
                  <a:pt x="3570" y="3416"/>
                  <a:pt x="2966" y="3727"/>
                </a:cubicBezTo>
                <a:cubicBezTo>
                  <a:pt x="2477" y="3977"/>
                  <a:pt x="2084" y="4275"/>
                  <a:pt x="1834" y="4501"/>
                </a:cubicBezTo>
                <a:cubicBezTo>
                  <a:pt x="1858" y="4322"/>
                  <a:pt x="1894" y="4179"/>
                  <a:pt x="1918" y="4060"/>
                </a:cubicBezTo>
                <a:cubicBezTo>
                  <a:pt x="2013" y="3977"/>
                  <a:pt x="2073" y="3858"/>
                  <a:pt x="2096" y="3739"/>
                </a:cubicBezTo>
                <a:cubicBezTo>
                  <a:pt x="2263" y="3608"/>
                  <a:pt x="2811" y="3132"/>
                  <a:pt x="3692" y="2715"/>
                </a:cubicBezTo>
                <a:cubicBezTo>
                  <a:pt x="4299" y="2429"/>
                  <a:pt x="4930" y="2227"/>
                  <a:pt x="5585" y="2108"/>
                </a:cubicBezTo>
                <a:cubicBezTo>
                  <a:pt x="6017" y="2024"/>
                  <a:pt x="6460" y="1982"/>
                  <a:pt x="6905" y="1982"/>
                </a:cubicBezTo>
                <a:cubicBezTo>
                  <a:pt x="7282" y="1982"/>
                  <a:pt x="7661" y="2012"/>
                  <a:pt x="8038" y="2072"/>
                </a:cubicBezTo>
                <a:cubicBezTo>
                  <a:pt x="8050" y="2076"/>
                  <a:pt x="8063" y="2078"/>
                  <a:pt x="8076" y="2078"/>
                </a:cubicBezTo>
                <a:cubicBezTo>
                  <a:pt x="8137" y="2078"/>
                  <a:pt x="8197" y="2036"/>
                  <a:pt x="8216" y="1977"/>
                </a:cubicBezTo>
                <a:cubicBezTo>
                  <a:pt x="8204" y="1870"/>
                  <a:pt x="8180" y="1798"/>
                  <a:pt x="8121" y="1751"/>
                </a:cubicBezTo>
                <a:cubicBezTo>
                  <a:pt x="8085" y="1727"/>
                  <a:pt x="7478" y="1381"/>
                  <a:pt x="6609" y="1155"/>
                </a:cubicBezTo>
                <a:cubicBezTo>
                  <a:pt x="6168" y="1040"/>
                  <a:pt x="5744" y="982"/>
                  <a:pt x="5346" y="982"/>
                </a:cubicBezTo>
                <a:cubicBezTo>
                  <a:pt x="4713" y="982"/>
                  <a:pt x="4143" y="1129"/>
                  <a:pt x="3668" y="1429"/>
                </a:cubicBezTo>
                <a:cubicBezTo>
                  <a:pt x="3097" y="1786"/>
                  <a:pt x="3049" y="2310"/>
                  <a:pt x="3120" y="2608"/>
                </a:cubicBezTo>
                <a:cubicBezTo>
                  <a:pt x="2596" y="2894"/>
                  <a:pt x="2204" y="3179"/>
                  <a:pt x="2001" y="3358"/>
                </a:cubicBezTo>
                <a:cubicBezTo>
                  <a:pt x="1965" y="3310"/>
                  <a:pt x="1942" y="3286"/>
                  <a:pt x="1906" y="3251"/>
                </a:cubicBezTo>
                <a:cubicBezTo>
                  <a:pt x="1799" y="2905"/>
                  <a:pt x="1739" y="2346"/>
                  <a:pt x="1739" y="1727"/>
                </a:cubicBezTo>
                <a:cubicBezTo>
                  <a:pt x="1739" y="1119"/>
                  <a:pt x="1799" y="560"/>
                  <a:pt x="1906" y="215"/>
                </a:cubicBezTo>
                <a:cubicBezTo>
                  <a:pt x="1930" y="167"/>
                  <a:pt x="1906" y="107"/>
                  <a:pt x="1882" y="60"/>
                </a:cubicBezTo>
                <a:cubicBezTo>
                  <a:pt x="1846" y="24"/>
                  <a:pt x="1799" y="0"/>
                  <a:pt x="1751"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252" name="Google Shape;12093;p81">
            <a:extLst>
              <a:ext uri="{FF2B5EF4-FFF2-40B4-BE49-F238E27FC236}">
                <a16:creationId xmlns:a16="http://schemas.microsoft.com/office/drawing/2014/main" id="{4AB20D34-6185-0349-4F07-7D7B3B78E05E}"/>
              </a:ext>
            </a:extLst>
          </p:cNvPr>
          <p:cNvGrpSpPr/>
          <p:nvPr/>
        </p:nvGrpSpPr>
        <p:grpSpPr>
          <a:xfrm>
            <a:off x="5534368" y="6857588"/>
            <a:ext cx="576896" cy="714240"/>
            <a:chOff x="2795053" y="3352594"/>
            <a:chExt cx="288448" cy="357120"/>
          </a:xfrm>
          <a:solidFill>
            <a:srgbClr val="00B050"/>
          </a:solidFill>
        </p:grpSpPr>
        <p:sp>
          <p:nvSpPr>
            <p:cNvPr id="253" name="Google Shape;12094;p81">
              <a:extLst>
                <a:ext uri="{FF2B5EF4-FFF2-40B4-BE49-F238E27FC236}">
                  <a16:creationId xmlns:a16="http://schemas.microsoft.com/office/drawing/2014/main" id="{1924A06E-B31E-4082-28A5-B302EB740099}"/>
                </a:ext>
              </a:extLst>
            </p:cNvPr>
            <p:cNvSpPr/>
            <p:nvPr/>
          </p:nvSpPr>
          <p:spPr>
            <a:xfrm>
              <a:off x="2839629" y="3550386"/>
              <a:ext cx="19840" cy="16448"/>
            </a:xfrm>
            <a:custGeom>
              <a:avLst/>
              <a:gdLst/>
              <a:ahLst/>
              <a:cxnLst/>
              <a:rect l="l" t="t" r="r" b="b"/>
              <a:pathLst>
                <a:path w="620" h="514" extrusionOk="0">
                  <a:moveTo>
                    <a:pt x="443" y="1"/>
                  </a:moveTo>
                  <a:cubicBezTo>
                    <a:pt x="413" y="1"/>
                    <a:pt x="383" y="9"/>
                    <a:pt x="358" y="26"/>
                  </a:cubicBezTo>
                  <a:lnTo>
                    <a:pt x="84" y="216"/>
                  </a:lnTo>
                  <a:cubicBezTo>
                    <a:pt x="13" y="264"/>
                    <a:pt x="1" y="371"/>
                    <a:pt x="36" y="442"/>
                  </a:cubicBezTo>
                  <a:cubicBezTo>
                    <a:pt x="72" y="490"/>
                    <a:pt x="132" y="514"/>
                    <a:pt x="179" y="514"/>
                  </a:cubicBezTo>
                  <a:cubicBezTo>
                    <a:pt x="203" y="514"/>
                    <a:pt x="239" y="502"/>
                    <a:pt x="263" y="490"/>
                  </a:cubicBezTo>
                  <a:lnTo>
                    <a:pt x="537" y="300"/>
                  </a:lnTo>
                  <a:cubicBezTo>
                    <a:pt x="608" y="240"/>
                    <a:pt x="620" y="145"/>
                    <a:pt x="572" y="73"/>
                  </a:cubicBezTo>
                  <a:cubicBezTo>
                    <a:pt x="549" y="27"/>
                    <a:pt x="496" y="1"/>
                    <a:pt x="44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4" name="Google Shape;12095;p81">
              <a:extLst>
                <a:ext uri="{FF2B5EF4-FFF2-40B4-BE49-F238E27FC236}">
                  <a16:creationId xmlns:a16="http://schemas.microsoft.com/office/drawing/2014/main" id="{EB926140-EA03-6686-D312-DA3C1B51A2C0}"/>
                </a:ext>
              </a:extLst>
            </p:cNvPr>
            <p:cNvSpPr/>
            <p:nvPr/>
          </p:nvSpPr>
          <p:spPr>
            <a:xfrm>
              <a:off x="2865165" y="3511410"/>
              <a:ext cx="50688" cy="37536"/>
            </a:xfrm>
            <a:custGeom>
              <a:avLst/>
              <a:gdLst/>
              <a:ahLst/>
              <a:cxnLst/>
              <a:rect l="l" t="t" r="r" b="b"/>
              <a:pathLst>
                <a:path w="1584" h="1173" extrusionOk="0">
                  <a:moveTo>
                    <a:pt x="1395" y="1"/>
                  </a:moveTo>
                  <a:cubicBezTo>
                    <a:pt x="1361" y="1"/>
                    <a:pt x="1327" y="10"/>
                    <a:pt x="1298" y="29"/>
                  </a:cubicBezTo>
                  <a:lnTo>
                    <a:pt x="96" y="875"/>
                  </a:lnTo>
                  <a:cubicBezTo>
                    <a:pt x="12" y="922"/>
                    <a:pt x="0" y="1018"/>
                    <a:pt x="48" y="1101"/>
                  </a:cubicBezTo>
                  <a:cubicBezTo>
                    <a:pt x="72" y="1137"/>
                    <a:pt x="131" y="1172"/>
                    <a:pt x="179" y="1172"/>
                  </a:cubicBezTo>
                  <a:cubicBezTo>
                    <a:pt x="215" y="1172"/>
                    <a:pt x="239" y="1160"/>
                    <a:pt x="274" y="1137"/>
                  </a:cubicBezTo>
                  <a:lnTo>
                    <a:pt x="1477" y="291"/>
                  </a:lnTo>
                  <a:cubicBezTo>
                    <a:pt x="1548" y="232"/>
                    <a:pt x="1584" y="125"/>
                    <a:pt x="1524" y="65"/>
                  </a:cubicBezTo>
                  <a:cubicBezTo>
                    <a:pt x="1496" y="22"/>
                    <a:pt x="1446" y="1"/>
                    <a:pt x="1395"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5" name="Google Shape;12096;p81">
              <a:extLst>
                <a:ext uri="{FF2B5EF4-FFF2-40B4-BE49-F238E27FC236}">
                  <a16:creationId xmlns:a16="http://schemas.microsoft.com/office/drawing/2014/main" id="{7AD8873D-E979-D24E-33C0-DB7D01D6D486}"/>
                </a:ext>
              </a:extLst>
            </p:cNvPr>
            <p:cNvSpPr/>
            <p:nvPr/>
          </p:nvSpPr>
          <p:spPr>
            <a:xfrm>
              <a:off x="2795053" y="3352594"/>
              <a:ext cx="288448" cy="357120"/>
            </a:xfrm>
            <a:custGeom>
              <a:avLst/>
              <a:gdLst/>
              <a:ahLst/>
              <a:cxnLst/>
              <a:rect l="l" t="t" r="r" b="b"/>
              <a:pathLst>
                <a:path w="9014" h="11160" extrusionOk="0">
                  <a:moveTo>
                    <a:pt x="3311" y="361"/>
                  </a:moveTo>
                  <a:cubicBezTo>
                    <a:pt x="3465" y="361"/>
                    <a:pt x="3620" y="385"/>
                    <a:pt x="3763" y="468"/>
                  </a:cubicBezTo>
                  <a:cubicBezTo>
                    <a:pt x="4454" y="825"/>
                    <a:pt x="4585" y="1861"/>
                    <a:pt x="4573" y="2682"/>
                  </a:cubicBezTo>
                  <a:cubicBezTo>
                    <a:pt x="4561" y="3278"/>
                    <a:pt x="4477" y="3837"/>
                    <a:pt x="4418" y="4171"/>
                  </a:cubicBezTo>
                  <a:cubicBezTo>
                    <a:pt x="4398" y="4220"/>
                    <a:pt x="4355" y="4260"/>
                    <a:pt x="4300" y="4260"/>
                  </a:cubicBezTo>
                  <a:cubicBezTo>
                    <a:pt x="4288" y="4260"/>
                    <a:pt x="4276" y="4258"/>
                    <a:pt x="4263" y="4254"/>
                  </a:cubicBezTo>
                  <a:cubicBezTo>
                    <a:pt x="3930" y="4195"/>
                    <a:pt x="3382" y="4099"/>
                    <a:pt x="2811" y="3885"/>
                  </a:cubicBezTo>
                  <a:cubicBezTo>
                    <a:pt x="2037" y="3623"/>
                    <a:pt x="1120" y="3147"/>
                    <a:pt x="1013" y="2385"/>
                  </a:cubicBezTo>
                  <a:cubicBezTo>
                    <a:pt x="989" y="2111"/>
                    <a:pt x="1060" y="1849"/>
                    <a:pt x="1227" y="1623"/>
                  </a:cubicBezTo>
                  <a:cubicBezTo>
                    <a:pt x="1465" y="1325"/>
                    <a:pt x="1739" y="1218"/>
                    <a:pt x="1953" y="1206"/>
                  </a:cubicBezTo>
                  <a:cubicBezTo>
                    <a:pt x="2120" y="1194"/>
                    <a:pt x="2263" y="1087"/>
                    <a:pt x="2334" y="944"/>
                  </a:cubicBezTo>
                  <a:cubicBezTo>
                    <a:pt x="2430" y="766"/>
                    <a:pt x="2620" y="527"/>
                    <a:pt x="2977" y="408"/>
                  </a:cubicBezTo>
                  <a:cubicBezTo>
                    <a:pt x="3084" y="373"/>
                    <a:pt x="3192" y="361"/>
                    <a:pt x="3311" y="361"/>
                  </a:cubicBezTo>
                  <a:close/>
                  <a:moveTo>
                    <a:pt x="6699" y="947"/>
                  </a:moveTo>
                  <a:cubicBezTo>
                    <a:pt x="6925" y="947"/>
                    <a:pt x="7145" y="1020"/>
                    <a:pt x="7323" y="1158"/>
                  </a:cubicBezTo>
                  <a:cubicBezTo>
                    <a:pt x="7621" y="1397"/>
                    <a:pt x="7728" y="1682"/>
                    <a:pt x="7740" y="1885"/>
                  </a:cubicBezTo>
                  <a:cubicBezTo>
                    <a:pt x="7752" y="2051"/>
                    <a:pt x="7859" y="2206"/>
                    <a:pt x="8014" y="2278"/>
                  </a:cubicBezTo>
                  <a:cubicBezTo>
                    <a:pt x="8192" y="2361"/>
                    <a:pt x="8430" y="2563"/>
                    <a:pt x="8549" y="2921"/>
                  </a:cubicBezTo>
                  <a:cubicBezTo>
                    <a:pt x="8668" y="3183"/>
                    <a:pt x="8645" y="3468"/>
                    <a:pt x="8514" y="3706"/>
                  </a:cubicBezTo>
                  <a:cubicBezTo>
                    <a:pt x="8171" y="4370"/>
                    <a:pt x="7201" y="4517"/>
                    <a:pt x="6397" y="4517"/>
                  </a:cubicBezTo>
                  <a:cubicBezTo>
                    <a:pt x="6364" y="4517"/>
                    <a:pt x="6331" y="4517"/>
                    <a:pt x="6299" y="4516"/>
                  </a:cubicBezTo>
                  <a:cubicBezTo>
                    <a:pt x="5704" y="4492"/>
                    <a:pt x="5144" y="4421"/>
                    <a:pt x="4811" y="4361"/>
                  </a:cubicBezTo>
                  <a:cubicBezTo>
                    <a:pt x="4739" y="4349"/>
                    <a:pt x="4692" y="4290"/>
                    <a:pt x="4704" y="4218"/>
                  </a:cubicBezTo>
                  <a:cubicBezTo>
                    <a:pt x="4763" y="3885"/>
                    <a:pt x="4870" y="3337"/>
                    <a:pt x="5061" y="2766"/>
                  </a:cubicBezTo>
                  <a:cubicBezTo>
                    <a:pt x="5335" y="1992"/>
                    <a:pt x="5811" y="1051"/>
                    <a:pt x="6561" y="956"/>
                  </a:cubicBezTo>
                  <a:cubicBezTo>
                    <a:pt x="6607" y="950"/>
                    <a:pt x="6653" y="947"/>
                    <a:pt x="6699" y="947"/>
                  </a:cubicBezTo>
                  <a:close/>
                  <a:moveTo>
                    <a:pt x="2739" y="4433"/>
                  </a:moveTo>
                  <a:cubicBezTo>
                    <a:pt x="3334" y="4457"/>
                    <a:pt x="3906" y="4528"/>
                    <a:pt x="4227" y="4587"/>
                  </a:cubicBezTo>
                  <a:cubicBezTo>
                    <a:pt x="4231" y="4587"/>
                    <a:pt x="4234" y="4586"/>
                    <a:pt x="4238" y="4586"/>
                  </a:cubicBezTo>
                  <a:cubicBezTo>
                    <a:pt x="4282" y="4586"/>
                    <a:pt x="4323" y="4652"/>
                    <a:pt x="4323" y="4718"/>
                  </a:cubicBezTo>
                  <a:cubicBezTo>
                    <a:pt x="4263" y="5052"/>
                    <a:pt x="4156" y="5600"/>
                    <a:pt x="3965" y="6159"/>
                  </a:cubicBezTo>
                  <a:cubicBezTo>
                    <a:pt x="3692" y="6933"/>
                    <a:pt x="3215" y="7874"/>
                    <a:pt x="2465" y="7981"/>
                  </a:cubicBezTo>
                  <a:cubicBezTo>
                    <a:pt x="2431" y="7984"/>
                    <a:pt x="2397" y="7985"/>
                    <a:pt x="2363" y="7985"/>
                  </a:cubicBezTo>
                  <a:cubicBezTo>
                    <a:pt x="2127" y="7985"/>
                    <a:pt x="1901" y="7912"/>
                    <a:pt x="1703" y="7766"/>
                  </a:cubicBezTo>
                  <a:cubicBezTo>
                    <a:pt x="1406" y="7528"/>
                    <a:pt x="1298" y="7254"/>
                    <a:pt x="1287" y="7040"/>
                  </a:cubicBezTo>
                  <a:cubicBezTo>
                    <a:pt x="1275" y="6873"/>
                    <a:pt x="1168" y="6731"/>
                    <a:pt x="1013" y="6659"/>
                  </a:cubicBezTo>
                  <a:cubicBezTo>
                    <a:pt x="834" y="6564"/>
                    <a:pt x="596" y="6373"/>
                    <a:pt x="477" y="6016"/>
                  </a:cubicBezTo>
                  <a:cubicBezTo>
                    <a:pt x="394" y="5742"/>
                    <a:pt x="417" y="5469"/>
                    <a:pt x="536" y="5242"/>
                  </a:cubicBezTo>
                  <a:cubicBezTo>
                    <a:pt x="882" y="4587"/>
                    <a:pt x="1870" y="4433"/>
                    <a:pt x="2656" y="4433"/>
                  </a:cubicBezTo>
                  <a:close/>
                  <a:moveTo>
                    <a:pt x="4757" y="4645"/>
                  </a:moveTo>
                  <a:cubicBezTo>
                    <a:pt x="4767" y="4645"/>
                    <a:pt x="4777" y="4646"/>
                    <a:pt x="4787" y="4647"/>
                  </a:cubicBezTo>
                  <a:cubicBezTo>
                    <a:pt x="5108" y="4707"/>
                    <a:pt x="5656" y="4814"/>
                    <a:pt x="6228" y="5016"/>
                  </a:cubicBezTo>
                  <a:cubicBezTo>
                    <a:pt x="6990" y="5302"/>
                    <a:pt x="7918" y="5778"/>
                    <a:pt x="8026" y="6540"/>
                  </a:cubicBezTo>
                  <a:cubicBezTo>
                    <a:pt x="8061" y="6802"/>
                    <a:pt x="7978" y="7076"/>
                    <a:pt x="7823" y="7290"/>
                  </a:cubicBezTo>
                  <a:cubicBezTo>
                    <a:pt x="7585" y="7588"/>
                    <a:pt x="7299" y="7695"/>
                    <a:pt x="7085" y="7707"/>
                  </a:cubicBezTo>
                  <a:cubicBezTo>
                    <a:pt x="6930" y="7731"/>
                    <a:pt x="6775" y="7826"/>
                    <a:pt x="6704" y="7981"/>
                  </a:cubicBezTo>
                  <a:cubicBezTo>
                    <a:pt x="6609" y="8159"/>
                    <a:pt x="6418" y="8397"/>
                    <a:pt x="6061" y="8517"/>
                  </a:cubicBezTo>
                  <a:cubicBezTo>
                    <a:pt x="5957" y="8550"/>
                    <a:pt x="5849" y="8566"/>
                    <a:pt x="5742" y="8566"/>
                  </a:cubicBezTo>
                  <a:cubicBezTo>
                    <a:pt x="5581" y="8566"/>
                    <a:pt x="5423" y="8529"/>
                    <a:pt x="5287" y="8457"/>
                  </a:cubicBezTo>
                  <a:cubicBezTo>
                    <a:pt x="4608" y="8100"/>
                    <a:pt x="4466" y="7052"/>
                    <a:pt x="4489" y="6242"/>
                  </a:cubicBezTo>
                  <a:cubicBezTo>
                    <a:pt x="4501" y="5647"/>
                    <a:pt x="4573" y="5076"/>
                    <a:pt x="4632" y="4754"/>
                  </a:cubicBezTo>
                  <a:cubicBezTo>
                    <a:pt x="4643" y="4681"/>
                    <a:pt x="4690" y="4645"/>
                    <a:pt x="4757" y="4645"/>
                  </a:cubicBezTo>
                  <a:close/>
                  <a:moveTo>
                    <a:pt x="3309" y="1"/>
                  </a:moveTo>
                  <a:cubicBezTo>
                    <a:pt x="3162" y="1"/>
                    <a:pt x="3014" y="25"/>
                    <a:pt x="2870" y="75"/>
                  </a:cubicBezTo>
                  <a:cubicBezTo>
                    <a:pt x="2501" y="194"/>
                    <a:pt x="2203" y="444"/>
                    <a:pt x="2037" y="777"/>
                  </a:cubicBezTo>
                  <a:cubicBezTo>
                    <a:pt x="2013" y="837"/>
                    <a:pt x="1965" y="861"/>
                    <a:pt x="1906" y="885"/>
                  </a:cubicBezTo>
                  <a:cubicBezTo>
                    <a:pt x="1537" y="920"/>
                    <a:pt x="1191" y="1123"/>
                    <a:pt x="953" y="1432"/>
                  </a:cubicBezTo>
                  <a:cubicBezTo>
                    <a:pt x="727" y="1718"/>
                    <a:pt x="632" y="2087"/>
                    <a:pt x="667" y="2432"/>
                  </a:cubicBezTo>
                  <a:cubicBezTo>
                    <a:pt x="775" y="3230"/>
                    <a:pt x="1560" y="3754"/>
                    <a:pt x="2382" y="4099"/>
                  </a:cubicBezTo>
                  <a:cubicBezTo>
                    <a:pt x="1489" y="4123"/>
                    <a:pt x="572" y="4349"/>
                    <a:pt x="191" y="5064"/>
                  </a:cubicBezTo>
                  <a:cubicBezTo>
                    <a:pt x="36" y="5373"/>
                    <a:pt x="1" y="5742"/>
                    <a:pt x="120" y="6088"/>
                  </a:cubicBezTo>
                  <a:cubicBezTo>
                    <a:pt x="239" y="6457"/>
                    <a:pt x="489" y="6754"/>
                    <a:pt x="822" y="6921"/>
                  </a:cubicBezTo>
                  <a:cubicBezTo>
                    <a:pt x="882" y="6957"/>
                    <a:pt x="906" y="6993"/>
                    <a:pt x="929" y="7052"/>
                  </a:cubicBezTo>
                  <a:cubicBezTo>
                    <a:pt x="965" y="7433"/>
                    <a:pt x="1168" y="7766"/>
                    <a:pt x="1477" y="8005"/>
                  </a:cubicBezTo>
                  <a:cubicBezTo>
                    <a:pt x="1715" y="8207"/>
                    <a:pt x="2013" y="8290"/>
                    <a:pt x="2311" y="8290"/>
                  </a:cubicBezTo>
                  <a:cubicBezTo>
                    <a:pt x="2370" y="8290"/>
                    <a:pt x="2430" y="8290"/>
                    <a:pt x="2477" y="8278"/>
                  </a:cubicBezTo>
                  <a:cubicBezTo>
                    <a:pt x="3132" y="8183"/>
                    <a:pt x="3584" y="7671"/>
                    <a:pt x="3918" y="7028"/>
                  </a:cubicBezTo>
                  <a:lnTo>
                    <a:pt x="3918" y="7028"/>
                  </a:lnTo>
                  <a:cubicBezTo>
                    <a:pt x="3775" y="9040"/>
                    <a:pt x="4204" y="10326"/>
                    <a:pt x="4620" y="11076"/>
                  </a:cubicBezTo>
                  <a:cubicBezTo>
                    <a:pt x="4644" y="11136"/>
                    <a:pt x="4704" y="11160"/>
                    <a:pt x="4763" y="11160"/>
                  </a:cubicBezTo>
                  <a:cubicBezTo>
                    <a:pt x="4799" y="11160"/>
                    <a:pt x="4823" y="11160"/>
                    <a:pt x="4847" y="11148"/>
                  </a:cubicBezTo>
                  <a:cubicBezTo>
                    <a:pt x="4918" y="11100"/>
                    <a:pt x="4942" y="11005"/>
                    <a:pt x="4906" y="10922"/>
                  </a:cubicBezTo>
                  <a:cubicBezTo>
                    <a:pt x="4525" y="10255"/>
                    <a:pt x="4156" y="9124"/>
                    <a:pt x="4216" y="7385"/>
                  </a:cubicBezTo>
                  <a:lnTo>
                    <a:pt x="4216" y="7385"/>
                  </a:lnTo>
                  <a:cubicBezTo>
                    <a:pt x="4335" y="7969"/>
                    <a:pt x="4608" y="8481"/>
                    <a:pt x="5097" y="8743"/>
                  </a:cubicBezTo>
                  <a:cubicBezTo>
                    <a:pt x="5287" y="8838"/>
                    <a:pt x="5501" y="8886"/>
                    <a:pt x="5704" y="8886"/>
                  </a:cubicBezTo>
                  <a:cubicBezTo>
                    <a:pt x="5859" y="8886"/>
                    <a:pt x="5990" y="8874"/>
                    <a:pt x="6121" y="8826"/>
                  </a:cubicBezTo>
                  <a:cubicBezTo>
                    <a:pt x="6490" y="8707"/>
                    <a:pt x="6787" y="8457"/>
                    <a:pt x="6954" y="8124"/>
                  </a:cubicBezTo>
                  <a:cubicBezTo>
                    <a:pt x="6990" y="8064"/>
                    <a:pt x="7025" y="8040"/>
                    <a:pt x="7085" y="8028"/>
                  </a:cubicBezTo>
                  <a:cubicBezTo>
                    <a:pt x="7454" y="7981"/>
                    <a:pt x="7799" y="7790"/>
                    <a:pt x="8037" y="7469"/>
                  </a:cubicBezTo>
                  <a:cubicBezTo>
                    <a:pt x="8264" y="7195"/>
                    <a:pt x="8371" y="6814"/>
                    <a:pt x="8323" y="6481"/>
                  </a:cubicBezTo>
                  <a:cubicBezTo>
                    <a:pt x="8216" y="5671"/>
                    <a:pt x="7430" y="5147"/>
                    <a:pt x="6609" y="4814"/>
                  </a:cubicBezTo>
                  <a:cubicBezTo>
                    <a:pt x="7502" y="4778"/>
                    <a:pt x="8430" y="4552"/>
                    <a:pt x="8799" y="3837"/>
                  </a:cubicBezTo>
                  <a:cubicBezTo>
                    <a:pt x="8978" y="3540"/>
                    <a:pt x="9014" y="3171"/>
                    <a:pt x="8895" y="2825"/>
                  </a:cubicBezTo>
                  <a:cubicBezTo>
                    <a:pt x="8776" y="2456"/>
                    <a:pt x="8514" y="2159"/>
                    <a:pt x="8192" y="1992"/>
                  </a:cubicBezTo>
                  <a:cubicBezTo>
                    <a:pt x="8133" y="1968"/>
                    <a:pt x="8097" y="1920"/>
                    <a:pt x="8085" y="1861"/>
                  </a:cubicBezTo>
                  <a:cubicBezTo>
                    <a:pt x="8037" y="1492"/>
                    <a:pt x="7847" y="1147"/>
                    <a:pt x="7537" y="908"/>
                  </a:cubicBezTo>
                  <a:cubicBezTo>
                    <a:pt x="7296" y="718"/>
                    <a:pt x="6996" y="612"/>
                    <a:pt x="6701" y="612"/>
                  </a:cubicBezTo>
                  <a:cubicBezTo>
                    <a:pt x="6646" y="612"/>
                    <a:pt x="6591" y="615"/>
                    <a:pt x="6537" y="623"/>
                  </a:cubicBezTo>
                  <a:cubicBezTo>
                    <a:pt x="5728" y="730"/>
                    <a:pt x="5216" y="1516"/>
                    <a:pt x="4870" y="2337"/>
                  </a:cubicBezTo>
                  <a:cubicBezTo>
                    <a:pt x="4835" y="1444"/>
                    <a:pt x="4620" y="527"/>
                    <a:pt x="3906" y="146"/>
                  </a:cubicBezTo>
                  <a:cubicBezTo>
                    <a:pt x="3718" y="49"/>
                    <a:pt x="3515" y="1"/>
                    <a:pt x="330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6" name="Google Shape;12097;p81">
              <a:extLst>
                <a:ext uri="{FF2B5EF4-FFF2-40B4-BE49-F238E27FC236}">
                  <a16:creationId xmlns:a16="http://schemas.microsoft.com/office/drawing/2014/main" id="{D64198FC-2975-476A-174C-14C8AAB5E0D6}"/>
                </a:ext>
              </a:extLst>
            </p:cNvPr>
            <p:cNvSpPr/>
            <p:nvPr/>
          </p:nvSpPr>
          <p:spPr>
            <a:xfrm>
              <a:off x="3019853" y="3423794"/>
              <a:ext cx="20224" cy="16576"/>
            </a:xfrm>
            <a:custGeom>
              <a:avLst/>
              <a:gdLst/>
              <a:ahLst/>
              <a:cxnLst/>
              <a:rect l="l" t="t" r="r" b="b"/>
              <a:pathLst>
                <a:path w="632" h="518" extrusionOk="0">
                  <a:moveTo>
                    <a:pt x="454" y="0"/>
                  </a:moveTo>
                  <a:cubicBezTo>
                    <a:pt x="420" y="0"/>
                    <a:pt x="386" y="10"/>
                    <a:pt x="358" y="29"/>
                  </a:cubicBezTo>
                  <a:lnTo>
                    <a:pt x="96" y="219"/>
                  </a:lnTo>
                  <a:cubicBezTo>
                    <a:pt x="24" y="255"/>
                    <a:pt x="0" y="362"/>
                    <a:pt x="48" y="434"/>
                  </a:cubicBezTo>
                  <a:cubicBezTo>
                    <a:pt x="84" y="481"/>
                    <a:pt x="143" y="517"/>
                    <a:pt x="179" y="517"/>
                  </a:cubicBezTo>
                  <a:cubicBezTo>
                    <a:pt x="215" y="517"/>
                    <a:pt x="239" y="493"/>
                    <a:pt x="274" y="481"/>
                  </a:cubicBezTo>
                  <a:lnTo>
                    <a:pt x="536" y="291"/>
                  </a:lnTo>
                  <a:cubicBezTo>
                    <a:pt x="620" y="243"/>
                    <a:pt x="631" y="136"/>
                    <a:pt x="584" y="65"/>
                  </a:cubicBezTo>
                  <a:cubicBezTo>
                    <a:pt x="555" y="22"/>
                    <a:pt x="505" y="0"/>
                    <a:pt x="45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7" name="Google Shape;12098;p81">
              <a:extLst>
                <a:ext uri="{FF2B5EF4-FFF2-40B4-BE49-F238E27FC236}">
                  <a16:creationId xmlns:a16="http://schemas.microsoft.com/office/drawing/2014/main" id="{33827F6E-AE8C-0CC9-C94A-5DAAED8241FA}"/>
                </a:ext>
              </a:extLst>
            </p:cNvPr>
            <p:cNvSpPr/>
            <p:nvPr/>
          </p:nvSpPr>
          <p:spPr>
            <a:xfrm>
              <a:off x="2964237" y="3441810"/>
              <a:ext cx="49920" cy="37408"/>
            </a:xfrm>
            <a:custGeom>
              <a:avLst/>
              <a:gdLst/>
              <a:ahLst/>
              <a:cxnLst/>
              <a:rect l="l" t="t" r="r" b="b"/>
              <a:pathLst>
                <a:path w="1560" h="1169" extrusionOk="0">
                  <a:moveTo>
                    <a:pt x="1383" y="1"/>
                  </a:moveTo>
                  <a:cubicBezTo>
                    <a:pt x="1353" y="1"/>
                    <a:pt x="1323" y="9"/>
                    <a:pt x="1298" y="25"/>
                  </a:cubicBezTo>
                  <a:lnTo>
                    <a:pt x="83" y="871"/>
                  </a:lnTo>
                  <a:cubicBezTo>
                    <a:pt x="12" y="918"/>
                    <a:pt x="0" y="1026"/>
                    <a:pt x="48" y="1097"/>
                  </a:cubicBezTo>
                  <a:cubicBezTo>
                    <a:pt x="72" y="1145"/>
                    <a:pt x="131" y="1168"/>
                    <a:pt x="179" y="1168"/>
                  </a:cubicBezTo>
                  <a:cubicBezTo>
                    <a:pt x="214" y="1168"/>
                    <a:pt x="238" y="1157"/>
                    <a:pt x="274" y="1145"/>
                  </a:cubicBezTo>
                  <a:lnTo>
                    <a:pt x="1476" y="299"/>
                  </a:lnTo>
                  <a:cubicBezTo>
                    <a:pt x="1548" y="252"/>
                    <a:pt x="1560" y="145"/>
                    <a:pt x="1524" y="73"/>
                  </a:cubicBezTo>
                  <a:cubicBezTo>
                    <a:pt x="1493" y="27"/>
                    <a:pt x="1438" y="1"/>
                    <a:pt x="138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8" name="Google Shape;12099;p81">
              <a:extLst>
                <a:ext uri="{FF2B5EF4-FFF2-40B4-BE49-F238E27FC236}">
                  <a16:creationId xmlns:a16="http://schemas.microsoft.com/office/drawing/2014/main" id="{7E036FC7-0207-C36B-CD5E-661AFE3B9E4D}"/>
                </a:ext>
              </a:extLst>
            </p:cNvPr>
            <p:cNvSpPr/>
            <p:nvPr/>
          </p:nvSpPr>
          <p:spPr>
            <a:xfrm>
              <a:off x="2867437" y="3395602"/>
              <a:ext cx="17952" cy="18848"/>
            </a:xfrm>
            <a:custGeom>
              <a:avLst/>
              <a:gdLst/>
              <a:ahLst/>
              <a:cxnLst/>
              <a:rect l="l" t="t" r="r" b="b"/>
              <a:pathLst>
                <a:path w="561" h="589" extrusionOk="0">
                  <a:moveTo>
                    <a:pt x="189" y="1"/>
                  </a:moveTo>
                  <a:cubicBezTo>
                    <a:pt x="156" y="1"/>
                    <a:pt x="124" y="10"/>
                    <a:pt x="96" y="29"/>
                  </a:cubicBezTo>
                  <a:cubicBezTo>
                    <a:pt x="25" y="76"/>
                    <a:pt x="1" y="172"/>
                    <a:pt x="49" y="255"/>
                  </a:cubicBezTo>
                  <a:lnTo>
                    <a:pt x="239" y="517"/>
                  </a:lnTo>
                  <a:cubicBezTo>
                    <a:pt x="275" y="565"/>
                    <a:pt x="334" y="588"/>
                    <a:pt x="382" y="588"/>
                  </a:cubicBezTo>
                  <a:cubicBezTo>
                    <a:pt x="406" y="588"/>
                    <a:pt x="430" y="576"/>
                    <a:pt x="465" y="565"/>
                  </a:cubicBezTo>
                  <a:cubicBezTo>
                    <a:pt x="537" y="517"/>
                    <a:pt x="560" y="410"/>
                    <a:pt x="513" y="338"/>
                  </a:cubicBezTo>
                  <a:lnTo>
                    <a:pt x="322" y="76"/>
                  </a:lnTo>
                  <a:cubicBezTo>
                    <a:pt x="293" y="25"/>
                    <a:pt x="241" y="1"/>
                    <a:pt x="18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59" name="Google Shape;12100;p81">
              <a:extLst>
                <a:ext uri="{FF2B5EF4-FFF2-40B4-BE49-F238E27FC236}">
                  <a16:creationId xmlns:a16="http://schemas.microsoft.com/office/drawing/2014/main" id="{6A1DED94-D88A-F76C-B879-A18DD9676528}"/>
                </a:ext>
              </a:extLst>
            </p:cNvPr>
            <p:cNvSpPr/>
            <p:nvPr/>
          </p:nvSpPr>
          <p:spPr>
            <a:xfrm>
              <a:off x="2885741" y="3421234"/>
              <a:ext cx="38496" cy="49216"/>
            </a:xfrm>
            <a:custGeom>
              <a:avLst/>
              <a:gdLst/>
              <a:ahLst/>
              <a:cxnLst/>
              <a:rect l="l" t="t" r="r" b="b"/>
              <a:pathLst>
                <a:path w="1203" h="1538" extrusionOk="0">
                  <a:moveTo>
                    <a:pt x="169" y="1"/>
                  </a:moveTo>
                  <a:cubicBezTo>
                    <a:pt x="139" y="1"/>
                    <a:pt x="109" y="9"/>
                    <a:pt x="84" y="26"/>
                  </a:cubicBezTo>
                  <a:cubicBezTo>
                    <a:pt x="12" y="73"/>
                    <a:pt x="0" y="180"/>
                    <a:pt x="48" y="252"/>
                  </a:cubicBezTo>
                  <a:lnTo>
                    <a:pt x="893" y="1454"/>
                  </a:lnTo>
                  <a:cubicBezTo>
                    <a:pt x="917" y="1502"/>
                    <a:pt x="977" y="1538"/>
                    <a:pt x="1024" y="1538"/>
                  </a:cubicBezTo>
                  <a:cubicBezTo>
                    <a:pt x="1060" y="1538"/>
                    <a:pt x="1084" y="1514"/>
                    <a:pt x="1120" y="1502"/>
                  </a:cubicBezTo>
                  <a:cubicBezTo>
                    <a:pt x="1191" y="1454"/>
                    <a:pt x="1203" y="1359"/>
                    <a:pt x="1155" y="1276"/>
                  </a:cubicBezTo>
                  <a:lnTo>
                    <a:pt x="310" y="73"/>
                  </a:lnTo>
                  <a:cubicBezTo>
                    <a:pt x="279" y="27"/>
                    <a:pt x="224" y="1"/>
                    <a:pt x="16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60" name="Google Shape;12101;p81">
              <a:extLst>
                <a:ext uri="{FF2B5EF4-FFF2-40B4-BE49-F238E27FC236}">
                  <a16:creationId xmlns:a16="http://schemas.microsoft.com/office/drawing/2014/main" id="{769DB5ED-873B-F5F3-8E22-346CE1566AF4}"/>
                </a:ext>
              </a:extLst>
            </p:cNvPr>
            <p:cNvSpPr/>
            <p:nvPr/>
          </p:nvSpPr>
          <p:spPr>
            <a:xfrm>
              <a:off x="2993933" y="3576178"/>
              <a:ext cx="17952" cy="18848"/>
            </a:xfrm>
            <a:custGeom>
              <a:avLst/>
              <a:gdLst/>
              <a:ahLst/>
              <a:cxnLst/>
              <a:rect l="l" t="t" r="r" b="b"/>
              <a:pathLst>
                <a:path w="561" h="589" extrusionOk="0">
                  <a:moveTo>
                    <a:pt x="181" y="1"/>
                  </a:moveTo>
                  <a:cubicBezTo>
                    <a:pt x="147" y="1"/>
                    <a:pt x="113" y="10"/>
                    <a:pt x="84" y="29"/>
                  </a:cubicBezTo>
                  <a:cubicBezTo>
                    <a:pt x="13" y="65"/>
                    <a:pt x="1" y="172"/>
                    <a:pt x="36" y="244"/>
                  </a:cubicBezTo>
                  <a:lnTo>
                    <a:pt x="239" y="518"/>
                  </a:lnTo>
                  <a:cubicBezTo>
                    <a:pt x="263" y="565"/>
                    <a:pt x="322" y="589"/>
                    <a:pt x="370" y="589"/>
                  </a:cubicBezTo>
                  <a:cubicBezTo>
                    <a:pt x="394" y="589"/>
                    <a:pt x="429" y="577"/>
                    <a:pt x="453" y="565"/>
                  </a:cubicBezTo>
                  <a:cubicBezTo>
                    <a:pt x="537" y="518"/>
                    <a:pt x="560" y="410"/>
                    <a:pt x="501" y="339"/>
                  </a:cubicBezTo>
                  <a:lnTo>
                    <a:pt x="310" y="65"/>
                  </a:lnTo>
                  <a:cubicBezTo>
                    <a:pt x="282" y="22"/>
                    <a:pt x="232" y="1"/>
                    <a:pt x="181"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61" name="Google Shape;12102;p81">
              <a:extLst>
                <a:ext uri="{FF2B5EF4-FFF2-40B4-BE49-F238E27FC236}">
                  <a16:creationId xmlns:a16="http://schemas.microsoft.com/office/drawing/2014/main" id="{E3A87D5F-2D27-8549-683A-A7D86C99B215}"/>
                </a:ext>
              </a:extLst>
            </p:cNvPr>
            <p:cNvSpPr/>
            <p:nvPr/>
          </p:nvSpPr>
          <p:spPr>
            <a:xfrm>
              <a:off x="2954701" y="3520466"/>
              <a:ext cx="39264" cy="49056"/>
            </a:xfrm>
            <a:custGeom>
              <a:avLst/>
              <a:gdLst/>
              <a:ahLst/>
              <a:cxnLst/>
              <a:rect l="l" t="t" r="r" b="b"/>
              <a:pathLst>
                <a:path w="1227" h="1533" extrusionOk="0">
                  <a:moveTo>
                    <a:pt x="178" y="1"/>
                  </a:moveTo>
                  <a:cubicBezTo>
                    <a:pt x="147" y="1"/>
                    <a:pt x="114" y="7"/>
                    <a:pt x="84" y="20"/>
                  </a:cubicBezTo>
                  <a:cubicBezTo>
                    <a:pt x="12" y="68"/>
                    <a:pt x="0" y="175"/>
                    <a:pt x="48" y="246"/>
                  </a:cubicBezTo>
                  <a:lnTo>
                    <a:pt x="893" y="1449"/>
                  </a:lnTo>
                  <a:cubicBezTo>
                    <a:pt x="929" y="1497"/>
                    <a:pt x="989" y="1532"/>
                    <a:pt x="1024" y="1532"/>
                  </a:cubicBezTo>
                  <a:cubicBezTo>
                    <a:pt x="1060" y="1532"/>
                    <a:pt x="1084" y="1508"/>
                    <a:pt x="1120" y="1497"/>
                  </a:cubicBezTo>
                  <a:cubicBezTo>
                    <a:pt x="1203" y="1437"/>
                    <a:pt x="1227" y="1354"/>
                    <a:pt x="1167" y="1270"/>
                  </a:cubicBezTo>
                  <a:lnTo>
                    <a:pt x="310" y="68"/>
                  </a:lnTo>
                  <a:cubicBezTo>
                    <a:pt x="287" y="22"/>
                    <a:pt x="235" y="1"/>
                    <a:pt x="17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62" name="Google Shape;12103;p81">
            <a:extLst>
              <a:ext uri="{FF2B5EF4-FFF2-40B4-BE49-F238E27FC236}">
                <a16:creationId xmlns:a16="http://schemas.microsoft.com/office/drawing/2014/main" id="{5CF71756-AA4A-C106-5B9C-81CD8E5552CA}"/>
              </a:ext>
            </a:extLst>
          </p:cNvPr>
          <p:cNvGrpSpPr/>
          <p:nvPr/>
        </p:nvGrpSpPr>
        <p:grpSpPr>
          <a:xfrm>
            <a:off x="4417312" y="6858804"/>
            <a:ext cx="609664" cy="713024"/>
            <a:chOff x="2236525" y="3353202"/>
            <a:chExt cx="304832" cy="356512"/>
          </a:xfrm>
          <a:solidFill>
            <a:srgbClr val="00B050"/>
          </a:solidFill>
        </p:grpSpPr>
        <p:sp>
          <p:nvSpPr>
            <p:cNvPr id="263" name="Google Shape;12104;p81">
              <a:extLst>
                <a:ext uri="{FF2B5EF4-FFF2-40B4-BE49-F238E27FC236}">
                  <a16:creationId xmlns:a16="http://schemas.microsoft.com/office/drawing/2014/main" id="{4A725110-7586-54AE-6FFE-6ED4502930C4}"/>
                </a:ext>
              </a:extLst>
            </p:cNvPr>
            <p:cNvSpPr/>
            <p:nvPr/>
          </p:nvSpPr>
          <p:spPr>
            <a:xfrm>
              <a:off x="2236525" y="3353202"/>
              <a:ext cx="304832" cy="356512"/>
            </a:xfrm>
            <a:custGeom>
              <a:avLst/>
              <a:gdLst/>
              <a:ahLst/>
              <a:cxnLst/>
              <a:rect l="l" t="t" r="r" b="b"/>
              <a:pathLst>
                <a:path w="9526" h="11141" extrusionOk="0">
                  <a:moveTo>
                    <a:pt x="4239" y="413"/>
                  </a:moveTo>
                  <a:cubicBezTo>
                    <a:pt x="4525" y="616"/>
                    <a:pt x="5120" y="1128"/>
                    <a:pt x="5275" y="1675"/>
                  </a:cubicBezTo>
                  <a:cubicBezTo>
                    <a:pt x="5358" y="1997"/>
                    <a:pt x="5156" y="2342"/>
                    <a:pt x="4989" y="2533"/>
                  </a:cubicBezTo>
                  <a:cubicBezTo>
                    <a:pt x="4894" y="2116"/>
                    <a:pt x="4775" y="1699"/>
                    <a:pt x="4644" y="1282"/>
                  </a:cubicBezTo>
                  <a:cubicBezTo>
                    <a:pt x="4625" y="1209"/>
                    <a:pt x="4564" y="1163"/>
                    <a:pt x="4498" y="1163"/>
                  </a:cubicBezTo>
                  <a:cubicBezTo>
                    <a:pt x="4479" y="1163"/>
                    <a:pt x="4460" y="1167"/>
                    <a:pt x="4441" y="1175"/>
                  </a:cubicBezTo>
                  <a:cubicBezTo>
                    <a:pt x="4346" y="1199"/>
                    <a:pt x="4298" y="1294"/>
                    <a:pt x="4334" y="1378"/>
                  </a:cubicBezTo>
                  <a:cubicBezTo>
                    <a:pt x="4465" y="1782"/>
                    <a:pt x="4572" y="2211"/>
                    <a:pt x="4679" y="2628"/>
                  </a:cubicBezTo>
                  <a:cubicBezTo>
                    <a:pt x="4441" y="2568"/>
                    <a:pt x="4060" y="2366"/>
                    <a:pt x="3977" y="2021"/>
                  </a:cubicBezTo>
                  <a:cubicBezTo>
                    <a:pt x="3822" y="1473"/>
                    <a:pt x="4108" y="735"/>
                    <a:pt x="4239" y="413"/>
                  </a:cubicBezTo>
                  <a:close/>
                  <a:moveTo>
                    <a:pt x="2824" y="3117"/>
                  </a:moveTo>
                  <a:cubicBezTo>
                    <a:pt x="3186" y="3117"/>
                    <a:pt x="3616" y="3172"/>
                    <a:pt x="3929" y="3378"/>
                  </a:cubicBezTo>
                  <a:cubicBezTo>
                    <a:pt x="4203" y="3556"/>
                    <a:pt x="4298" y="3926"/>
                    <a:pt x="4298" y="4164"/>
                  </a:cubicBezTo>
                  <a:cubicBezTo>
                    <a:pt x="3810" y="3747"/>
                    <a:pt x="3382" y="3556"/>
                    <a:pt x="3346" y="3556"/>
                  </a:cubicBezTo>
                  <a:cubicBezTo>
                    <a:pt x="3324" y="3547"/>
                    <a:pt x="3301" y="3543"/>
                    <a:pt x="3279" y="3543"/>
                  </a:cubicBezTo>
                  <a:cubicBezTo>
                    <a:pt x="3218" y="3543"/>
                    <a:pt x="3161" y="3578"/>
                    <a:pt x="3143" y="3640"/>
                  </a:cubicBezTo>
                  <a:cubicBezTo>
                    <a:pt x="3096" y="3723"/>
                    <a:pt x="3143" y="3818"/>
                    <a:pt x="3215" y="3854"/>
                  </a:cubicBezTo>
                  <a:cubicBezTo>
                    <a:pt x="3215" y="3854"/>
                    <a:pt x="3667" y="4045"/>
                    <a:pt x="4144" y="4473"/>
                  </a:cubicBezTo>
                  <a:cubicBezTo>
                    <a:pt x="4011" y="4547"/>
                    <a:pt x="3795" y="4621"/>
                    <a:pt x="3580" y="4621"/>
                  </a:cubicBezTo>
                  <a:cubicBezTo>
                    <a:pt x="3448" y="4621"/>
                    <a:pt x="3316" y="4593"/>
                    <a:pt x="3203" y="4521"/>
                  </a:cubicBezTo>
                  <a:cubicBezTo>
                    <a:pt x="2715" y="4211"/>
                    <a:pt x="2417" y="3497"/>
                    <a:pt x="2310" y="3152"/>
                  </a:cubicBezTo>
                  <a:cubicBezTo>
                    <a:pt x="2438" y="3135"/>
                    <a:pt x="2620" y="3117"/>
                    <a:pt x="2824" y="3117"/>
                  </a:cubicBezTo>
                  <a:close/>
                  <a:moveTo>
                    <a:pt x="7192" y="3818"/>
                  </a:moveTo>
                  <a:cubicBezTo>
                    <a:pt x="7549" y="3818"/>
                    <a:pt x="7894" y="3878"/>
                    <a:pt x="8084" y="3937"/>
                  </a:cubicBezTo>
                  <a:cubicBezTo>
                    <a:pt x="7918" y="4259"/>
                    <a:pt x="7549" y="4938"/>
                    <a:pt x="7025" y="5176"/>
                  </a:cubicBezTo>
                  <a:cubicBezTo>
                    <a:pt x="6928" y="5224"/>
                    <a:pt x="6828" y="5241"/>
                    <a:pt x="6734" y="5241"/>
                  </a:cubicBezTo>
                  <a:cubicBezTo>
                    <a:pt x="6594" y="5241"/>
                    <a:pt x="6467" y="5204"/>
                    <a:pt x="6382" y="5176"/>
                  </a:cubicBezTo>
                  <a:cubicBezTo>
                    <a:pt x="6263" y="5128"/>
                    <a:pt x="6179" y="5092"/>
                    <a:pt x="6120" y="5033"/>
                  </a:cubicBezTo>
                  <a:cubicBezTo>
                    <a:pt x="6179" y="4985"/>
                    <a:pt x="6239" y="4938"/>
                    <a:pt x="6310" y="4890"/>
                  </a:cubicBezTo>
                  <a:cubicBezTo>
                    <a:pt x="6382" y="4854"/>
                    <a:pt x="6418" y="4747"/>
                    <a:pt x="6358" y="4676"/>
                  </a:cubicBezTo>
                  <a:cubicBezTo>
                    <a:pt x="6328" y="4624"/>
                    <a:pt x="6276" y="4595"/>
                    <a:pt x="6223" y="4595"/>
                  </a:cubicBezTo>
                  <a:cubicBezTo>
                    <a:pt x="6191" y="4595"/>
                    <a:pt x="6159" y="4606"/>
                    <a:pt x="6132" y="4628"/>
                  </a:cubicBezTo>
                  <a:cubicBezTo>
                    <a:pt x="6084" y="4652"/>
                    <a:pt x="6049" y="4688"/>
                    <a:pt x="5989" y="4735"/>
                  </a:cubicBezTo>
                  <a:cubicBezTo>
                    <a:pt x="6001" y="4473"/>
                    <a:pt x="6144" y="4104"/>
                    <a:pt x="6441" y="3961"/>
                  </a:cubicBezTo>
                  <a:cubicBezTo>
                    <a:pt x="6668" y="3854"/>
                    <a:pt x="6918" y="3818"/>
                    <a:pt x="7192" y="3818"/>
                  </a:cubicBezTo>
                  <a:close/>
                  <a:moveTo>
                    <a:pt x="2605" y="5627"/>
                  </a:moveTo>
                  <a:cubicBezTo>
                    <a:pt x="2832" y="5627"/>
                    <a:pt x="3055" y="5651"/>
                    <a:pt x="3262" y="5711"/>
                  </a:cubicBezTo>
                  <a:cubicBezTo>
                    <a:pt x="3703" y="5842"/>
                    <a:pt x="3977" y="6235"/>
                    <a:pt x="4096" y="6462"/>
                  </a:cubicBezTo>
                  <a:cubicBezTo>
                    <a:pt x="4203" y="6664"/>
                    <a:pt x="4274" y="6854"/>
                    <a:pt x="4286" y="7021"/>
                  </a:cubicBezTo>
                  <a:cubicBezTo>
                    <a:pt x="4215" y="6974"/>
                    <a:pt x="4155" y="6938"/>
                    <a:pt x="4084" y="6890"/>
                  </a:cubicBezTo>
                  <a:cubicBezTo>
                    <a:pt x="3667" y="6664"/>
                    <a:pt x="3155" y="6485"/>
                    <a:pt x="2548" y="6366"/>
                  </a:cubicBezTo>
                  <a:cubicBezTo>
                    <a:pt x="2540" y="6365"/>
                    <a:pt x="2532" y="6365"/>
                    <a:pt x="2524" y="6365"/>
                  </a:cubicBezTo>
                  <a:cubicBezTo>
                    <a:pt x="2439" y="6365"/>
                    <a:pt x="2368" y="6421"/>
                    <a:pt x="2358" y="6497"/>
                  </a:cubicBezTo>
                  <a:cubicBezTo>
                    <a:pt x="2322" y="6593"/>
                    <a:pt x="2381" y="6676"/>
                    <a:pt x="2477" y="6700"/>
                  </a:cubicBezTo>
                  <a:cubicBezTo>
                    <a:pt x="2977" y="6795"/>
                    <a:pt x="3703" y="6997"/>
                    <a:pt x="4227" y="7378"/>
                  </a:cubicBezTo>
                  <a:cubicBezTo>
                    <a:pt x="4144" y="7509"/>
                    <a:pt x="3941" y="7688"/>
                    <a:pt x="3691" y="7831"/>
                  </a:cubicBezTo>
                  <a:cubicBezTo>
                    <a:pt x="3524" y="7919"/>
                    <a:pt x="3248" y="8039"/>
                    <a:pt x="2938" y="8039"/>
                  </a:cubicBezTo>
                  <a:cubicBezTo>
                    <a:pt x="2827" y="8039"/>
                    <a:pt x="2712" y="8023"/>
                    <a:pt x="2596" y="7986"/>
                  </a:cubicBezTo>
                  <a:cubicBezTo>
                    <a:pt x="1596" y="7688"/>
                    <a:pt x="762" y="6545"/>
                    <a:pt x="476" y="6128"/>
                  </a:cubicBezTo>
                  <a:cubicBezTo>
                    <a:pt x="843" y="5978"/>
                    <a:pt x="1752" y="5627"/>
                    <a:pt x="2605" y="5627"/>
                  </a:cubicBezTo>
                  <a:close/>
                  <a:moveTo>
                    <a:pt x="7656" y="7009"/>
                  </a:moveTo>
                  <a:cubicBezTo>
                    <a:pt x="8251" y="7009"/>
                    <a:pt x="8811" y="7128"/>
                    <a:pt x="9097" y="7200"/>
                  </a:cubicBezTo>
                  <a:cubicBezTo>
                    <a:pt x="8930" y="7616"/>
                    <a:pt x="8323" y="8759"/>
                    <a:pt x="7477" y="9164"/>
                  </a:cubicBezTo>
                  <a:cubicBezTo>
                    <a:pt x="7322" y="9236"/>
                    <a:pt x="7156" y="9271"/>
                    <a:pt x="7001" y="9271"/>
                  </a:cubicBezTo>
                  <a:cubicBezTo>
                    <a:pt x="6537" y="9271"/>
                    <a:pt x="6072" y="9033"/>
                    <a:pt x="5894" y="8843"/>
                  </a:cubicBezTo>
                  <a:cubicBezTo>
                    <a:pt x="6465" y="8462"/>
                    <a:pt x="7239" y="8033"/>
                    <a:pt x="8108" y="7783"/>
                  </a:cubicBezTo>
                  <a:cubicBezTo>
                    <a:pt x="8204" y="7747"/>
                    <a:pt x="8251" y="7664"/>
                    <a:pt x="8215" y="7569"/>
                  </a:cubicBezTo>
                  <a:cubicBezTo>
                    <a:pt x="8197" y="7505"/>
                    <a:pt x="8136" y="7462"/>
                    <a:pt x="8071" y="7462"/>
                  </a:cubicBezTo>
                  <a:cubicBezTo>
                    <a:pt x="8052" y="7462"/>
                    <a:pt x="8032" y="7465"/>
                    <a:pt x="8013" y="7474"/>
                  </a:cubicBezTo>
                  <a:cubicBezTo>
                    <a:pt x="7132" y="7724"/>
                    <a:pt x="6358" y="8140"/>
                    <a:pt x="5775" y="8509"/>
                  </a:cubicBezTo>
                  <a:cubicBezTo>
                    <a:pt x="5787" y="8128"/>
                    <a:pt x="6013" y="7450"/>
                    <a:pt x="6525" y="7212"/>
                  </a:cubicBezTo>
                  <a:cubicBezTo>
                    <a:pt x="6858" y="7057"/>
                    <a:pt x="7263" y="7009"/>
                    <a:pt x="7656" y="7009"/>
                  </a:cubicBezTo>
                  <a:close/>
                  <a:moveTo>
                    <a:pt x="4166" y="1"/>
                  </a:moveTo>
                  <a:cubicBezTo>
                    <a:pt x="4147" y="1"/>
                    <a:pt x="4128" y="3"/>
                    <a:pt x="4108" y="8"/>
                  </a:cubicBezTo>
                  <a:cubicBezTo>
                    <a:pt x="4060" y="20"/>
                    <a:pt x="4036" y="56"/>
                    <a:pt x="4001" y="80"/>
                  </a:cubicBezTo>
                  <a:cubicBezTo>
                    <a:pt x="3977" y="127"/>
                    <a:pt x="3393" y="1247"/>
                    <a:pt x="3620" y="2092"/>
                  </a:cubicBezTo>
                  <a:cubicBezTo>
                    <a:pt x="3751" y="2628"/>
                    <a:pt x="4346" y="2925"/>
                    <a:pt x="4703" y="2961"/>
                  </a:cubicBezTo>
                  <a:cubicBezTo>
                    <a:pt x="4822" y="3592"/>
                    <a:pt x="4917" y="4247"/>
                    <a:pt x="4941" y="4902"/>
                  </a:cubicBezTo>
                  <a:cubicBezTo>
                    <a:pt x="4810" y="4723"/>
                    <a:pt x="4679" y="4568"/>
                    <a:pt x="4536" y="4426"/>
                  </a:cubicBezTo>
                  <a:cubicBezTo>
                    <a:pt x="4644" y="4092"/>
                    <a:pt x="4536" y="3402"/>
                    <a:pt x="4048" y="3092"/>
                  </a:cubicBezTo>
                  <a:cubicBezTo>
                    <a:pt x="3663" y="2851"/>
                    <a:pt x="3161" y="2790"/>
                    <a:pt x="2752" y="2790"/>
                  </a:cubicBezTo>
                  <a:cubicBezTo>
                    <a:pt x="2353" y="2790"/>
                    <a:pt x="2042" y="2848"/>
                    <a:pt x="2012" y="2854"/>
                  </a:cubicBezTo>
                  <a:cubicBezTo>
                    <a:pt x="1965" y="2866"/>
                    <a:pt x="1917" y="2878"/>
                    <a:pt x="1905" y="2925"/>
                  </a:cubicBezTo>
                  <a:cubicBezTo>
                    <a:pt x="1881" y="2973"/>
                    <a:pt x="1881" y="3021"/>
                    <a:pt x="1893" y="3056"/>
                  </a:cubicBezTo>
                  <a:cubicBezTo>
                    <a:pt x="1905" y="3104"/>
                    <a:pt x="2239" y="4307"/>
                    <a:pt x="2989" y="4783"/>
                  </a:cubicBezTo>
                  <a:cubicBezTo>
                    <a:pt x="3167" y="4890"/>
                    <a:pt x="3370" y="4938"/>
                    <a:pt x="3560" y="4938"/>
                  </a:cubicBezTo>
                  <a:cubicBezTo>
                    <a:pt x="3858" y="4938"/>
                    <a:pt x="4155" y="4830"/>
                    <a:pt x="4334" y="4699"/>
                  </a:cubicBezTo>
                  <a:cubicBezTo>
                    <a:pt x="4560" y="4938"/>
                    <a:pt x="4775" y="5235"/>
                    <a:pt x="4953" y="5592"/>
                  </a:cubicBezTo>
                  <a:cubicBezTo>
                    <a:pt x="4977" y="6259"/>
                    <a:pt x="4929" y="6926"/>
                    <a:pt x="4858" y="7605"/>
                  </a:cubicBezTo>
                  <a:cubicBezTo>
                    <a:pt x="4775" y="7486"/>
                    <a:pt x="4679" y="7378"/>
                    <a:pt x="4572" y="7271"/>
                  </a:cubicBezTo>
                  <a:cubicBezTo>
                    <a:pt x="4644" y="6747"/>
                    <a:pt x="4179" y="5664"/>
                    <a:pt x="3310" y="5402"/>
                  </a:cubicBezTo>
                  <a:cubicBezTo>
                    <a:pt x="3067" y="5331"/>
                    <a:pt x="2797" y="5294"/>
                    <a:pt x="2503" y="5294"/>
                  </a:cubicBezTo>
                  <a:cubicBezTo>
                    <a:pt x="2108" y="5294"/>
                    <a:pt x="1669" y="5361"/>
                    <a:pt x="1191" y="5497"/>
                  </a:cubicBezTo>
                  <a:cubicBezTo>
                    <a:pt x="584" y="5676"/>
                    <a:pt x="131" y="5890"/>
                    <a:pt x="107" y="5902"/>
                  </a:cubicBezTo>
                  <a:cubicBezTo>
                    <a:pt x="60" y="5914"/>
                    <a:pt x="36" y="5962"/>
                    <a:pt x="12" y="6009"/>
                  </a:cubicBezTo>
                  <a:cubicBezTo>
                    <a:pt x="0" y="6057"/>
                    <a:pt x="12" y="6092"/>
                    <a:pt x="36" y="6140"/>
                  </a:cubicBezTo>
                  <a:cubicBezTo>
                    <a:pt x="48" y="6152"/>
                    <a:pt x="298" y="6593"/>
                    <a:pt x="715" y="7069"/>
                  </a:cubicBezTo>
                  <a:cubicBezTo>
                    <a:pt x="1286" y="7724"/>
                    <a:pt x="1858" y="8140"/>
                    <a:pt x="2429" y="8295"/>
                  </a:cubicBezTo>
                  <a:cubicBezTo>
                    <a:pt x="2572" y="8343"/>
                    <a:pt x="2715" y="8355"/>
                    <a:pt x="2846" y="8355"/>
                  </a:cubicBezTo>
                  <a:cubicBezTo>
                    <a:pt x="3227" y="8355"/>
                    <a:pt x="3572" y="8212"/>
                    <a:pt x="3763" y="8105"/>
                  </a:cubicBezTo>
                  <a:cubicBezTo>
                    <a:pt x="4036" y="7962"/>
                    <a:pt x="4263" y="7783"/>
                    <a:pt x="4394" y="7581"/>
                  </a:cubicBezTo>
                  <a:cubicBezTo>
                    <a:pt x="4560" y="7759"/>
                    <a:pt x="4691" y="7962"/>
                    <a:pt x="4751" y="8200"/>
                  </a:cubicBezTo>
                  <a:cubicBezTo>
                    <a:pt x="4679" y="8652"/>
                    <a:pt x="4584" y="9093"/>
                    <a:pt x="4501" y="9462"/>
                  </a:cubicBezTo>
                  <a:cubicBezTo>
                    <a:pt x="4334" y="10164"/>
                    <a:pt x="4155" y="10676"/>
                    <a:pt x="4048" y="10915"/>
                  </a:cubicBezTo>
                  <a:cubicBezTo>
                    <a:pt x="4024" y="11010"/>
                    <a:pt x="4048" y="11093"/>
                    <a:pt x="4144" y="11129"/>
                  </a:cubicBezTo>
                  <a:cubicBezTo>
                    <a:pt x="4155" y="11141"/>
                    <a:pt x="4179" y="11141"/>
                    <a:pt x="4203" y="11141"/>
                  </a:cubicBezTo>
                  <a:cubicBezTo>
                    <a:pt x="4263" y="11141"/>
                    <a:pt x="4322" y="11093"/>
                    <a:pt x="4346" y="11034"/>
                  </a:cubicBezTo>
                  <a:cubicBezTo>
                    <a:pt x="4358" y="11010"/>
                    <a:pt x="4572" y="10474"/>
                    <a:pt x="4798" y="9569"/>
                  </a:cubicBezTo>
                  <a:cubicBezTo>
                    <a:pt x="4882" y="9474"/>
                    <a:pt x="5132" y="9248"/>
                    <a:pt x="5525" y="8986"/>
                  </a:cubicBezTo>
                  <a:cubicBezTo>
                    <a:pt x="5763" y="9271"/>
                    <a:pt x="6322" y="9569"/>
                    <a:pt x="6894" y="9569"/>
                  </a:cubicBezTo>
                  <a:cubicBezTo>
                    <a:pt x="7096" y="9569"/>
                    <a:pt x="7311" y="9521"/>
                    <a:pt x="7501" y="9426"/>
                  </a:cubicBezTo>
                  <a:cubicBezTo>
                    <a:pt x="8680" y="8879"/>
                    <a:pt x="9382" y="7188"/>
                    <a:pt x="9406" y="7105"/>
                  </a:cubicBezTo>
                  <a:cubicBezTo>
                    <a:pt x="9525" y="7093"/>
                    <a:pt x="9525" y="7057"/>
                    <a:pt x="9501" y="7009"/>
                  </a:cubicBezTo>
                  <a:cubicBezTo>
                    <a:pt x="9478" y="6962"/>
                    <a:pt x="9442" y="6938"/>
                    <a:pt x="9394" y="6914"/>
                  </a:cubicBezTo>
                  <a:cubicBezTo>
                    <a:pt x="9347" y="6898"/>
                    <a:pt x="8553" y="6656"/>
                    <a:pt x="7680" y="6656"/>
                  </a:cubicBezTo>
                  <a:cubicBezTo>
                    <a:pt x="7239" y="6656"/>
                    <a:pt x="6778" y="6718"/>
                    <a:pt x="6382" y="6902"/>
                  </a:cubicBezTo>
                  <a:cubicBezTo>
                    <a:pt x="5668" y="7247"/>
                    <a:pt x="5370" y="8200"/>
                    <a:pt x="5465" y="8700"/>
                  </a:cubicBezTo>
                  <a:cubicBezTo>
                    <a:pt x="5275" y="8843"/>
                    <a:pt x="5120" y="8962"/>
                    <a:pt x="4989" y="9057"/>
                  </a:cubicBezTo>
                  <a:cubicBezTo>
                    <a:pt x="5048" y="8783"/>
                    <a:pt x="5108" y="8450"/>
                    <a:pt x="5156" y="8105"/>
                  </a:cubicBezTo>
                  <a:cubicBezTo>
                    <a:pt x="5239" y="7486"/>
                    <a:pt x="5298" y="6854"/>
                    <a:pt x="5310" y="6235"/>
                  </a:cubicBezTo>
                  <a:cubicBezTo>
                    <a:pt x="5334" y="6164"/>
                    <a:pt x="5429" y="5700"/>
                    <a:pt x="5846" y="5247"/>
                  </a:cubicBezTo>
                  <a:cubicBezTo>
                    <a:pt x="5953" y="5342"/>
                    <a:pt x="6108" y="5414"/>
                    <a:pt x="6251" y="5473"/>
                  </a:cubicBezTo>
                  <a:cubicBezTo>
                    <a:pt x="6406" y="5533"/>
                    <a:pt x="6560" y="5569"/>
                    <a:pt x="6715" y="5569"/>
                  </a:cubicBezTo>
                  <a:cubicBezTo>
                    <a:pt x="6858" y="5569"/>
                    <a:pt x="7013" y="5533"/>
                    <a:pt x="7144" y="5473"/>
                  </a:cubicBezTo>
                  <a:cubicBezTo>
                    <a:pt x="7954" y="5104"/>
                    <a:pt x="8430" y="3937"/>
                    <a:pt x="8454" y="3902"/>
                  </a:cubicBezTo>
                  <a:cubicBezTo>
                    <a:pt x="8465" y="3854"/>
                    <a:pt x="8465" y="3806"/>
                    <a:pt x="8454" y="3759"/>
                  </a:cubicBezTo>
                  <a:cubicBezTo>
                    <a:pt x="8442" y="3723"/>
                    <a:pt x="8394" y="3687"/>
                    <a:pt x="8346" y="3676"/>
                  </a:cubicBezTo>
                  <a:cubicBezTo>
                    <a:pt x="8322" y="3660"/>
                    <a:pt x="7769" y="3489"/>
                    <a:pt x="7167" y="3489"/>
                  </a:cubicBezTo>
                  <a:cubicBezTo>
                    <a:pt x="6870" y="3489"/>
                    <a:pt x="6562" y="3530"/>
                    <a:pt x="6299" y="3652"/>
                  </a:cubicBezTo>
                  <a:cubicBezTo>
                    <a:pt x="5751" y="3914"/>
                    <a:pt x="5572" y="4640"/>
                    <a:pt x="5656" y="4985"/>
                  </a:cubicBezTo>
                  <a:cubicBezTo>
                    <a:pt x="5525" y="5116"/>
                    <a:pt x="5406" y="5259"/>
                    <a:pt x="5310" y="5402"/>
                  </a:cubicBezTo>
                  <a:cubicBezTo>
                    <a:pt x="5310" y="5259"/>
                    <a:pt x="5298" y="5128"/>
                    <a:pt x="5298" y="4997"/>
                  </a:cubicBezTo>
                  <a:cubicBezTo>
                    <a:pt x="5263" y="4283"/>
                    <a:pt x="5179" y="3568"/>
                    <a:pt x="5048" y="2878"/>
                  </a:cubicBezTo>
                  <a:cubicBezTo>
                    <a:pt x="5358" y="2675"/>
                    <a:pt x="5715" y="2128"/>
                    <a:pt x="5560" y="1592"/>
                  </a:cubicBezTo>
                  <a:cubicBezTo>
                    <a:pt x="5346" y="723"/>
                    <a:pt x="4286" y="56"/>
                    <a:pt x="4239" y="20"/>
                  </a:cubicBezTo>
                  <a:cubicBezTo>
                    <a:pt x="4218" y="6"/>
                    <a:pt x="4193" y="1"/>
                    <a:pt x="416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64" name="Google Shape;12105;p81">
              <a:extLst>
                <a:ext uri="{FF2B5EF4-FFF2-40B4-BE49-F238E27FC236}">
                  <a16:creationId xmlns:a16="http://schemas.microsoft.com/office/drawing/2014/main" id="{820DF28C-C15F-BBF7-1FBC-E2FB3FE634D6}"/>
                </a:ext>
              </a:extLst>
            </p:cNvPr>
            <p:cNvSpPr/>
            <p:nvPr/>
          </p:nvSpPr>
          <p:spPr>
            <a:xfrm>
              <a:off x="2283373" y="3553106"/>
              <a:ext cx="16416" cy="11072"/>
            </a:xfrm>
            <a:custGeom>
              <a:avLst/>
              <a:gdLst/>
              <a:ahLst/>
              <a:cxnLst/>
              <a:rect l="l" t="t" r="r" b="b"/>
              <a:pathLst>
                <a:path w="513" h="346" extrusionOk="0">
                  <a:moveTo>
                    <a:pt x="179" y="0"/>
                  </a:moveTo>
                  <a:cubicBezTo>
                    <a:pt x="84" y="0"/>
                    <a:pt x="13" y="60"/>
                    <a:pt x="1" y="155"/>
                  </a:cubicBezTo>
                  <a:cubicBezTo>
                    <a:pt x="1" y="238"/>
                    <a:pt x="60" y="310"/>
                    <a:pt x="143" y="334"/>
                  </a:cubicBezTo>
                  <a:cubicBezTo>
                    <a:pt x="143" y="334"/>
                    <a:pt x="203" y="334"/>
                    <a:pt x="322" y="346"/>
                  </a:cubicBezTo>
                  <a:lnTo>
                    <a:pt x="334" y="346"/>
                  </a:lnTo>
                  <a:cubicBezTo>
                    <a:pt x="429" y="346"/>
                    <a:pt x="489" y="286"/>
                    <a:pt x="501" y="191"/>
                  </a:cubicBezTo>
                  <a:cubicBezTo>
                    <a:pt x="513" y="107"/>
                    <a:pt x="453" y="36"/>
                    <a:pt x="370" y="12"/>
                  </a:cubicBezTo>
                  <a:cubicBezTo>
                    <a:pt x="251" y="0"/>
                    <a:pt x="191" y="0"/>
                    <a:pt x="179"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65" name="Google Shape;12106;p81">
              <a:extLst>
                <a:ext uri="{FF2B5EF4-FFF2-40B4-BE49-F238E27FC236}">
                  <a16:creationId xmlns:a16="http://schemas.microsoft.com/office/drawing/2014/main" id="{6C98FE27-4842-E719-4749-E5CAE8E9CE4C}"/>
                </a:ext>
              </a:extLst>
            </p:cNvPr>
            <p:cNvSpPr/>
            <p:nvPr/>
          </p:nvSpPr>
          <p:spPr>
            <a:xfrm>
              <a:off x="2449485" y="3488658"/>
              <a:ext cx="17184" cy="12288"/>
            </a:xfrm>
            <a:custGeom>
              <a:avLst/>
              <a:gdLst/>
              <a:ahLst/>
              <a:cxnLst/>
              <a:rect l="l" t="t" r="r" b="b"/>
              <a:pathLst>
                <a:path w="537" h="384" extrusionOk="0">
                  <a:moveTo>
                    <a:pt x="348" y="0"/>
                  </a:moveTo>
                  <a:cubicBezTo>
                    <a:pt x="339" y="0"/>
                    <a:pt x="331" y="1"/>
                    <a:pt x="322" y="2"/>
                  </a:cubicBezTo>
                  <a:cubicBezTo>
                    <a:pt x="251" y="26"/>
                    <a:pt x="191" y="50"/>
                    <a:pt x="132" y="62"/>
                  </a:cubicBezTo>
                  <a:cubicBezTo>
                    <a:pt x="48" y="97"/>
                    <a:pt x="1" y="181"/>
                    <a:pt x="25" y="276"/>
                  </a:cubicBezTo>
                  <a:cubicBezTo>
                    <a:pt x="60" y="347"/>
                    <a:pt x="120" y="383"/>
                    <a:pt x="179" y="383"/>
                  </a:cubicBezTo>
                  <a:cubicBezTo>
                    <a:pt x="191" y="383"/>
                    <a:pt x="203" y="383"/>
                    <a:pt x="227" y="359"/>
                  </a:cubicBezTo>
                  <a:cubicBezTo>
                    <a:pt x="286" y="347"/>
                    <a:pt x="346" y="324"/>
                    <a:pt x="406" y="300"/>
                  </a:cubicBezTo>
                  <a:cubicBezTo>
                    <a:pt x="489" y="300"/>
                    <a:pt x="537" y="216"/>
                    <a:pt x="525" y="121"/>
                  </a:cubicBezTo>
                  <a:cubicBezTo>
                    <a:pt x="493" y="46"/>
                    <a:pt x="422" y="0"/>
                    <a:pt x="348"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66" name="Google Shape;12107;p81">
            <a:extLst>
              <a:ext uri="{FF2B5EF4-FFF2-40B4-BE49-F238E27FC236}">
                <a16:creationId xmlns:a16="http://schemas.microsoft.com/office/drawing/2014/main" id="{5596D6F2-5994-EF26-C007-6DA65BDB46EA}"/>
              </a:ext>
            </a:extLst>
          </p:cNvPr>
          <p:cNvGrpSpPr/>
          <p:nvPr/>
        </p:nvGrpSpPr>
        <p:grpSpPr>
          <a:xfrm>
            <a:off x="7765536" y="6857780"/>
            <a:ext cx="513600" cy="714048"/>
            <a:chOff x="3910637" y="3352690"/>
            <a:chExt cx="256800" cy="357024"/>
          </a:xfrm>
          <a:solidFill>
            <a:srgbClr val="00B050"/>
          </a:solidFill>
        </p:grpSpPr>
        <p:sp>
          <p:nvSpPr>
            <p:cNvPr id="267" name="Google Shape;12108;p81">
              <a:extLst>
                <a:ext uri="{FF2B5EF4-FFF2-40B4-BE49-F238E27FC236}">
                  <a16:creationId xmlns:a16="http://schemas.microsoft.com/office/drawing/2014/main" id="{49540070-0EB8-95EB-0652-1953B558AD59}"/>
                </a:ext>
              </a:extLst>
            </p:cNvPr>
            <p:cNvSpPr/>
            <p:nvPr/>
          </p:nvSpPr>
          <p:spPr>
            <a:xfrm>
              <a:off x="3910637" y="3352690"/>
              <a:ext cx="256800" cy="357024"/>
            </a:xfrm>
            <a:custGeom>
              <a:avLst/>
              <a:gdLst/>
              <a:ahLst/>
              <a:cxnLst/>
              <a:rect l="l" t="t" r="r" b="b"/>
              <a:pathLst>
                <a:path w="8025" h="11157" extrusionOk="0">
                  <a:moveTo>
                    <a:pt x="4001" y="310"/>
                  </a:moveTo>
                  <a:cubicBezTo>
                    <a:pt x="4596" y="310"/>
                    <a:pt x="5144" y="608"/>
                    <a:pt x="5477" y="1120"/>
                  </a:cubicBezTo>
                  <a:cubicBezTo>
                    <a:pt x="5501" y="1155"/>
                    <a:pt x="5560" y="1191"/>
                    <a:pt x="5608" y="1191"/>
                  </a:cubicBezTo>
                  <a:lnTo>
                    <a:pt x="5656" y="1191"/>
                  </a:lnTo>
                  <a:cubicBezTo>
                    <a:pt x="6668" y="1191"/>
                    <a:pt x="7501" y="2025"/>
                    <a:pt x="7501" y="3037"/>
                  </a:cubicBezTo>
                  <a:cubicBezTo>
                    <a:pt x="7501" y="3346"/>
                    <a:pt x="7418" y="3656"/>
                    <a:pt x="7263" y="3930"/>
                  </a:cubicBezTo>
                  <a:lnTo>
                    <a:pt x="7215" y="3882"/>
                  </a:lnTo>
                  <a:cubicBezTo>
                    <a:pt x="7186" y="3852"/>
                    <a:pt x="7144" y="3837"/>
                    <a:pt x="7101" y="3837"/>
                  </a:cubicBezTo>
                  <a:cubicBezTo>
                    <a:pt x="7058" y="3837"/>
                    <a:pt x="7013" y="3852"/>
                    <a:pt x="6977" y="3882"/>
                  </a:cubicBezTo>
                  <a:cubicBezTo>
                    <a:pt x="6918" y="3942"/>
                    <a:pt x="6918" y="4049"/>
                    <a:pt x="6977" y="4120"/>
                  </a:cubicBezTo>
                  <a:cubicBezTo>
                    <a:pt x="7418" y="4549"/>
                    <a:pt x="7656" y="5132"/>
                    <a:pt x="7656" y="5763"/>
                  </a:cubicBezTo>
                  <a:cubicBezTo>
                    <a:pt x="7692" y="7025"/>
                    <a:pt x="6668" y="8049"/>
                    <a:pt x="5418" y="8049"/>
                  </a:cubicBezTo>
                  <a:cubicBezTo>
                    <a:pt x="5179" y="8049"/>
                    <a:pt x="4953" y="8025"/>
                    <a:pt x="4727" y="7942"/>
                  </a:cubicBezTo>
                  <a:lnTo>
                    <a:pt x="4715" y="7513"/>
                  </a:lnTo>
                  <a:cubicBezTo>
                    <a:pt x="4763" y="7490"/>
                    <a:pt x="4810" y="7442"/>
                    <a:pt x="4834" y="7394"/>
                  </a:cubicBezTo>
                  <a:cubicBezTo>
                    <a:pt x="4894" y="7335"/>
                    <a:pt x="4894" y="7228"/>
                    <a:pt x="4834" y="7156"/>
                  </a:cubicBezTo>
                  <a:cubicBezTo>
                    <a:pt x="4804" y="7126"/>
                    <a:pt x="4763" y="7112"/>
                    <a:pt x="4720" y="7112"/>
                  </a:cubicBezTo>
                  <a:cubicBezTo>
                    <a:pt x="4676" y="7112"/>
                    <a:pt x="4632" y="7126"/>
                    <a:pt x="4596" y="7156"/>
                  </a:cubicBezTo>
                  <a:cubicBezTo>
                    <a:pt x="4382" y="7371"/>
                    <a:pt x="4120" y="7466"/>
                    <a:pt x="3834" y="7466"/>
                  </a:cubicBezTo>
                  <a:cubicBezTo>
                    <a:pt x="3667" y="7466"/>
                    <a:pt x="3524" y="7442"/>
                    <a:pt x="3370" y="7371"/>
                  </a:cubicBezTo>
                  <a:cubicBezTo>
                    <a:pt x="3350" y="7357"/>
                    <a:pt x="3327" y="7351"/>
                    <a:pt x="3304" y="7351"/>
                  </a:cubicBezTo>
                  <a:cubicBezTo>
                    <a:pt x="3244" y="7351"/>
                    <a:pt x="3181" y="7390"/>
                    <a:pt x="3155" y="7442"/>
                  </a:cubicBezTo>
                  <a:cubicBezTo>
                    <a:pt x="3108" y="7513"/>
                    <a:pt x="3155" y="7621"/>
                    <a:pt x="3227" y="7668"/>
                  </a:cubicBezTo>
                  <a:cubicBezTo>
                    <a:pt x="3358" y="7728"/>
                    <a:pt x="3489" y="7763"/>
                    <a:pt x="3644" y="7787"/>
                  </a:cubicBezTo>
                  <a:lnTo>
                    <a:pt x="3608" y="8347"/>
                  </a:lnTo>
                  <a:cubicBezTo>
                    <a:pt x="3513" y="8359"/>
                    <a:pt x="3405" y="8359"/>
                    <a:pt x="3298" y="8359"/>
                  </a:cubicBezTo>
                  <a:cubicBezTo>
                    <a:pt x="2036" y="8359"/>
                    <a:pt x="1024" y="7335"/>
                    <a:pt x="1024" y="6085"/>
                  </a:cubicBezTo>
                  <a:cubicBezTo>
                    <a:pt x="1024" y="6013"/>
                    <a:pt x="1024" y="5942"/>
                    <a:pt x="1036" y="5858"/>
                  </a:cubicBezTo>
                  <a:cubicBezTo>
                    <a:pt x="1036" y="5823"/>
                    <a:pt x="1024" y="5775"/>
                    <a:pt x="988" y="5739"/>
                  </a:cubicBezTo>
                  <a:cubicBezTo>
                    <a:pt x="560" y="5251"/>
                    <a:pt x="322" y="4644"/>
                    <a:pt x="322" y="3989"/>
                  </a:cubicBezTo>
                  <a:cubicBezTo>
                    <a:pt x="322" y="2906"/>
                    <a:pt x="988" y="1929"/>
                    <a:pt x="1989" y="1548"/>
                  </a:cubicBezTo>
                  <a:lnTo>
                    <a:pt x="1989" y="1548"/>
                  </a:lnTo>
                  <a:cubicBezTo>
                    <a:pt x="1965" y="1656"/>
                    <a:pt x="1941" y="1775"/>
                    <a:pt x="1929" y="1870"/>
                  </a:cubicBezTo>
                  <a:cubicBezTo>
                    <a:pt x="1917" y="1965"/>
                    <a:pt x="1989" y="2037"/>
                    <a:pt x="2084" y="2048"/>
                  </a:cubicBezTo>
                  <a:lnTo>
                    <a:pt x="2096" y="2048"/>
                  </a:lnTo>
                  <a:cubicBezTo>
                    <a:pt x="2179" y="2048"/>
                    <a:pt x="2239" y="1989"/>
                    <a:pt x="2262" y="1906"/>
                  </a:cubicBezTo>
                  <a:cubicBezTo>
                    <a:pt x="2274" y="1715"/>
                    <a:pt x="2322" y="1536"/>
                    <a:pt x="2393" y="1370"/>
                  </a:cubicBezTo>
                  <a:lnTo>
                    <a:pt x="2393" y="1358"/>
                  </a:lnTo>
                  <a:cubicBezTo>
                    <a:pt x="2679" y="715"/>
                    <a:pt x="3298" y="310"/>
                    <a:pt x="4001" y="310"/>
                  </a:cubicBezTo>
                  <a:close/>
                  <a:moveTo>
                    <a:pt x="4394" y="7704"/>
                  </a:moveTo>
                  <a:lnTo>
                    <a:pt x="4536" y="10847"/>
                  </a:lnTo>
                  <a:lnTo>
                    <a:pt x="3834" y="10847"/>
                  </a:lnTo>
                  <a:lnTo>
                    <a:pt x="3989" y="7811"/>
                  </a:lnTo>
                  <a:cubicBezTo>
                    <a:pt x="4120" y="7799"/>
                    <a:pt x="4251" y="7763"/>
                    <a:pt x="4394" y="7704"/>
                  </a:cubicBezTo>
                  <a:close/>
                  <a:moveTo>
                    <a:pt x="4013" y="1"/>
                  </a:moveTo>
                  <a:cubicBezTo>
                    <a:pt x="3215" y="1"/>
                    <a:pt x="2501" y="465"/>
                    <a:pt x="2143" y="1155"/>
                  </a:cubicBezTo>
                  <a:cubicBezTo>
                    <a:pt x="881" y="1536"/>
                    <a:pt x="0" y="2679"/>
                    <a:pt x="0" y="4001"/>
                  </a:cubicBezTo>
                  <a:cubicBezTo>
                    <a:pt x="0" y="4704"/>
                    <a:pt x="250" y="5382"/>
                    <a:pt x="703" y="5918"/>
                  </a:cubicBezTo>
                  <a:lnTo>
                    <a:pt x="703" y="6097"/>
                  </a:lnTo>
                  <a:cubicBezTo>
                    <a:pt x="703" y="7549"/>
                    <a:pt x="1869" y="8704"/>
                    <a:pt x="3298" y="8704"/>
                  </a:cubicBezTo>
                  <a:cubicBezTo>
                    <a:pt x="3405" y="8704"/>
                    <a:pt x="3501" y="8704"/>
                    <a:pt x="3596" y="8692"/>
                  </a:cubicBezTo>
                  <a:lnTo>
                    <a:pt x="3596" y="8692"/>
                  </a:lnTo>
                  <a:lnTo>
                    <a:pt x="3501" y="10835"/>
                  </a:lnTo>
                  <a:lnTo>
                    <a:pt x="3298" y="10835"/>
                  </a:lnTo>
                  <a:cubicBezTo>
                    <a:pt x="3215" y="10835"/>
                    <a:pt x="3143" y="10907"/>
                    <a:pt x="3143" y="11002"/>
                  </a:cubicBezTo>
                  <a:cubicBezTo>
                    <a:pt x="3143" y="11085"/>
                    <a:pt x="3215" y="11157"/>
                    <a:pt x="3298" y="11157"/>
                  </a:cubicBezTo>
                  <a:lnTo>
                    <a:pt x="5048" y="11157"/>
                  </a:lnTo>
                  <a:cubicBezTo>
                    <a:pt x="5132" y="11157"/>
                    <a:pt x="5203" y="11085"/>
                    <a:pt x="5203" y="11002"/>
                  </a:cubicBezTo>
                  <a:cubicBezTo>
                    <a:pt x="5203" y="10907"/>
                    <a:pt x="5132" y="10835"/>
                    <a:pt x="5048" y="10835"/>
                  </a:cubicBezTo>
                  <a:lnTo>
                    <a:pt x="4846" y="10835"/>
                  </a:lnTo>
                  <a:lnTo>
                    <a:pt x="4715" y="8275"/>
                  </a:lnTo>
                  <a:lnTo>
                    <a:pt x="4715" y="8275"/>
                  </a:lnTo>
                  <a:cubicBezTo>
                    <a:pt x="4941" y="8335"/>
                    <a:pt x="5168" y="8359"/>
                    <a:pt x="5382" y="8359"/>
                  </a:cubicBezTo>
                  <a:cubicBezTo>
                    <a:pt x="6834" y="8359"/>
                    <a:pt x="7989" y="7192"/>
                    <a:pt x="7989" y="5763"/>
                  </a:cubicBezTo>
                  <a:cubicBezTo>
                    <a:pt x="8025" y="5204"/>
                    <a:pt x="7846" y="4656"/>
                    <a:pt x="7513" y="4215"/>
                  </a:cubicBezTo>
                  <a:cubicBezTo>
                    <a:pt x="7739" y="3870"/>
                    <a:pt x="7858" y="3465"/>
                    <a:pt x="7858" y="3049"/>
                  </a:cubicBezTo>
                  <a:cubicBezTo>
                    <a:pt x="7858" y="1858"/>
                    <a:pt x="6906" y="894"/>
                    <a:pt x="5715" y="882"/>
                  </a:cubicBezTo>
                  <a:cubicBezTo>
                    <a:pt x="5322" y="322"/>
                    <a:pt x="4691" y="1"/>
                    <a:pt x="401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68" name="Google Shape;12109;p81">
              <a:extLst>
                <a:ext uri="{FF2B5EF4-FFF2-40B4-BE49-F238E27FC236}">
                  <a16:creationId xmlns:a16="http://schemas.microsoft.com/office/drawing/2014/main" id="{96C37669-EBB5-7391-0EC5-F6E987094526}"/>
                </a:ext>
              </a:extLst>
            </p:cNvPr>
            <p:cNvSpPr/>
            <p:nvPr/>
          </p:nvSpPr>
          <p:spPr>
            <a:xfrm>
              <a:off x="3960909" y="3498226"/>
              <a:ext cx="60992" cy="60992"/>
            </a:xfrm>
            <a:custGeom>
              <a:avLst/>
              <a:gdLst/>
              <a:ahLst/>
              <a:cxnLst/>
              <a:rect l="l" t="t" r="r" b="b"/>
              <a:pathLst>
                <a:path w="1906" h="1906" extrusionOk="0">
                  <a:moveTo>
                    <a:pt x="168" y="1"/>
                  </a:moveTo>
                  <a:cubicBezTo>
                    <a:pt x="84" y="1"/>
                    <a:pt x="1" y="84"/>
                    <a:pt x="1" y="167"/>
                  </a:cubicBezTo>
                  <a:cubicBezTo>
                    <a:pt x="1" y="1120"/>
                    <a:pt x="775" y="1906"/>
                    <a:pt x="1751" y="1906"/>
                  </a:cubicBezTo>
                  <a:cubicBezTo>
                    <a:pt x="1834" y="1906"/>
                    <a:pt x="1906" y="1834"/>
                    <a:pt x="1906" y="1751"/>
                  </a:cubicBezTo>
                  <a:cubicBezTo>
                    <a:pt x="1906" y="1656"/>
                    <a:pt x="1834" y="1584"/>
                    <a:pt x="1751" y="1584"/>
                  </a:cubicBezTo>
                  <a:cubicBezTo>
                    <a:pt x="977" y="1584"/>
                    <a:pt x="334" y="953"/>
                    <a:pt x="334" y="167"/>
                  </a:cubicBezTo>
                  <a:cubicBezTo>
                    <a:pt x="334" y="84"/>
                    <a:pt x="263" y="1"/>
                    <a:pt x="16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69" name="Google Shape;12110;p81">
              <a:extLst>
                <a:ext uri="{FF2B5EF4-FFF2-40B4-BE49-F238E27FC236}">
                  <a16:creationId xmlns:a16="http://schemas.microsoft.com/office/drawing/2014/main" id="{6ABE0632-9FD0-553D-C3D6-1DB35AF36980}"/>
                </a:ext>
              </a:extLst>
            </p:cNvPr>
            <p:cNvSpPr/>
            <p:nvPr/>
          </p:nvSpPr>
          <p:spPr>
            <a:xfrm>
              <a:off x="4083981" y="3408690"/>
              <a:ext cx="44224" cy="43872"/>
            </a:xfrm>
            <a:custGeom>
              <a:avLst/>
              <a:gdLst/>
              <a:ahLst/>
              <a:cxnLst/>
              <a:rect l="l" t="t" r="r" b="b"/>
              <a:pathLst>
                <a:path w="1382" h="1371" extrusionOk="0">
                  <a:moveTo>
                    <a:pt x="167" y="1"/>
                  </a:moveTo>
                  <a:cubicBezTo>
                    <a:pt x="72" y="1"/>
                    <a:pt x="1" y="84"/>
                    <a:pt x="1" y="167"/>
                  </a:cubicBezTo>
                  <a:cubicBezTo>
                    <a:pt x="1" y="263"/>
                    <a:pt x="72" y="334"/>
                    <a:pt x="167" y="334"/>
                  </a:cubicBezTo>
                  <a:cubicBezTo>
                    <a:pt x="655" y="334"/>
                    <a:pt x="1036" y="739"/>
                    <a:pt x="1036" y="1215"/>
                  </a:cubicBezTo>
                  <a:cubicBezTo>
                    <a:pt x="1036" y="1299"/>
                    <a:pt x="1120" y="1370"/>
                    <a:pt x="1203" y="1370"/>
                  </a:cubicBezTo>
                  <a:cubicBezTo>
                    <a:pt x="1298" y="1370"/>
                    <a:pt x="1370" y="1299"/>
                    <a:pt x="1370" y="1215"/>
                  </a:cubicBezTo>
                  <a:cubicBezTo>
                    <a:pt x="1382" y="560"/>
                    <a:pt x="834"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70" name="Google Shape;12111;p81">
            <a:extLst>
              <a:ext uri="{FF2B5EF4-FFF2-40B4-BE49-F238E27FC236}">
                <a16:creationId xmlns:a16="http://schemas.microsoft.com/office/drawing/2014/main" id="{66240578-9523-3343-5243-A4D724D44517}"/>
              </a:ext>
            </a:extLst>
          </p:cNvPr>
          <p:cNvGrpSpPr/>
          <p:nvPr/>
        </p:nvGrpSpPr>
        <p:grpSpPr>
          <a:xfrm>
            <a:off x="12057120" y="6856244"/>
            <a:ext cx="720128" cy="720192"/>
            <a:chOff x="6056429" y="3351922"/>
            <a:chExt cx="360064" cy="360096"/>
          </a:xfrm>
          <a:solidFill>
            <a:srgbClr val="00B050"/>
          </a:solidFill>
        </p:grpSpPr>
        <p:sp>
          <p:nvSpPr>
            <p:cNvPr id="271" name="Google Shape;12112;p81">
              <a:extLst>
                <a:ext uri="{FF2B5EF4-FFF2-40B4-BE49-F238E27FC236}">
                  <a16:creationId xmlns:a16="http://schemas.microsoft.com/office/drawing/2014/main" id="{B5220E9E-5207-2C66-C723-6230646640FD}"/>
                </a:ext>
              </a:extLst>
            </p:cNvPr>
            <p:cNvSpPr/>
            <p:nvPr/>
          </p:nvSpPr>
          <p:spPr>
            <a:xfrm>
              <a:off x="6056429" y="3351922"/>
              <a:ext cx="360064" cy="360096"/>
            </a:xfrm>
            <a:custGeom>
              <a:avLst/>
              <a:gdLst/>
              <a:ahLst/>
              <a:cxnLst/>
              <a:rect l="l" t="t" r="r" b="b"/>
              <a:pathLst>
                <a:path w="11252" h="11253" extrusionOk="0">
                  <a:moveTo>
                    <a:pt x="5501" y="3394"/>
                  </a:moveTo>
                  <a:lnTo>
                    <a:pt x="5501" y="5216"/>
                  </a:lnTo>
                  <a:lnTo>
                    <a:pt x="4215" y="3942"/>
                  </a:lnTo>
                  <a:lnTo>
                    <a:pt x="5501" y="3394"/>
                  </a:lnTo>
                  <a:close/>
                  <a:moveTo>
                    <a:pt x="3989" y="4180"/>
                  </a:moveTo>
                  <a:lnTo>
                    <a:pt x="5275" y="5454"/>
                  </a:lnTo>
                  <a:lnTo>
                    <a:pt x="3453" y="5454"/>
                  </a:lnTo>
                  <a:lnTo>
                    <a:pt x="3989" y="4180"/>
                  </a:lnTo>
                  <a:close/>
                  <a:moveTo>
                    <a:pt x="7346" y="4180"/>
                  </a:moveTo>
                  <a:lnTo>
                    <a:pt x="7882" y="5454"/>
                  </a:lnTo>
                  <a:lnTo>
                    <a:pt x="6060" y="5454"/>
                  </a:lnTo>
                  <a:lnTo>
                    <a:pt x="7346" y="4180"/>
                  </a:lnTo>
                  <a:close/>
                  <a:moveTo>
                    <a:pt x="5263" y="5787"/>
                  </a:moveTo>
                  <a:lnTo>
                    <a:pt x="3989" y="7061"/>
                  </a:lnTo>
                  <a:lnTo>
                    <a:pt x="3453" y="5787"/>
                  </a:lnTo>
                  <a:close/>
                  <a:moveTo>
                    <a:pt x="7858" y="5787"/>
                  </a:moveTo>
                  <a:lnTo>
                    <a:pt x="7346" y="7061"/>
                  </a:lnTo>
                  <a:lnTo>
                    <a:pt x="6060" y="5787"/>
                  </a:lnTo>
                  <a:close/>
                  <a:moveTo>
                    <a:pt x="5822" y="6025"/>
                  </a:moveTo>
                  <a:lnTo>
                    <a:pt x="7096" y="7299"/>
                  </a:lnTo>
                  <a:lnTo>
                    <a:pt x="5822" y="7823"/>
                  </a:lnTo>
                  <a:lnTo>
                    <a:pt x="5822" y="6025"/>
                  </a:lnTo>
                  <a:close/>
                  <a:moveTo>
                    <a:pt x="5632" y="1"/>
                  </a:moveTo>
                  <a:cubicBezTo>
                    <a:pt x="5537" y="1"/>
                    <a:pt x="5465" y="84"/>
                    <a:pt x="5465" y="167"/>
                  </a:cubicBezTo>
                  <a:lnTo>
                    <a:pt x="5465" y="1703"/>
                  </a:lnTo>
                  <a:lnTo>
                    <a:pt x="4525" y="763"/>
                  </a:lnTo>
                  <a:cubicBezTo>
                    <a:pt x="4495" y="733"/>
                    <a:pt x="4456" y="718"/>
                    <a:pt x="4414" y="718"/>
                  </a:cubicBezTo>
                  <a:cubicBezTo>
                    <a:pt x="4373" y="718"/>
                    <a:pt x="4328" y="733"/>
                    <a:pt x="4286" y="763"/>
                  </a:cubicBezTo>
                  <a:cubicBezTo>
                    <a:pt x="4227" y="822"/>
                    <a:pt x="4227" y="929"/>
                    <a:pt x="4286" y="1001"/>
                  </a:cubicBezTo>
                  <a:lnTo>
                    <a:pt x="5465" y="2180"/>
                  </a:lnTo>
                  <a:lnTo>
                    <a:pt x="5465" y="3061"/>
                  </a:lnTo>
                  <a:lnTo>
                    <a:pt x="3929" y="3692"/>
                  </a:lnTo>
                  <a:lnTo>
                    <a:pt x="3322" y="3084"/>
                  </a:lnTo>
                  <a:lnTo>
                    <a:pt x="3322" y="1418"/>
                  </a:lnTo>
                  <a:cubicBezTo>
                    <a:pt x="3322" y="1334"/>
                    <a:pt x="3251" y="1251"/>
                    <a:pt x="3155" y="1251"/>
                  </a:cubicBezTo>
                  <a:cubicBezTo>
                    <a:pt x="3072" y="1251"/>
                    <a:pt x="3001" y="1334"/>
                    <a:pt x="3001" y="1418"/>
                  </a:cubicBezTo>
                  <a:lnTo>
                    <a:pt x="3001" y="2763"/>
                  </a:lnTo>
                  <a:lnTo>
                    <a:pt x="1905" y="1668"/>
                  </a:lnTo>
                  <a:cubicBezTo>
                    <a:pt x="1875" y="1638"/>
                    <a:pt x="1837" y="1623"/>
                    <a:pt x="1795" y="1623"/>
                  </a:cubicBezTo>
                  <a:cubicBezTo>
                    <a:pt x="1753" y="1623"/>
                    <a:pt x="1709" y="1638"/>
                    <a:pt x="1667" y="1668"/>
                  </a:cubicBezTo>
                  <a:cubicBezTo>
                    <a:pt x="1608" y="1727"/>
                    <a:pt x="1608" y="1834"/>
                    <a:pt x="1667" y="1906"/>
                  </a:cubicBezTo>
                  <a:lnTo>
                    <a:pt x="2762" y="3001"/>
                  </a:lnTo>
                  <a:lnTo>
                    <a:pt x="1417" y="3001"/>
                  </a:lnTo>
                  <a:cubicBezTo>
                    <a:pt x="1334" y="3001"/>
                    <a:pt x="1250" y="3073"/>
                    <a:pt x="1250" y="3156"/>
                  </a:cubicBezTo>
                  <a:cubicBezTo>
                    <a:pt x="1250" y="3251"/>
                    <a:pt x="1334" y="3323"/>
                    <a:pt x="1417" y="3323"/>
                  </a:cubicBezTo>
                  <a:lnTo>
                    <a:pt x="3084" y="3323"/>
                  </a:lnTo>
                  <a:lnTo>
                    <a:pt x="3691" y="3930"/>
                  </a:lnTo>
                  <a:lnTo>
                    <a:pt x="3060" y="5466"/>
                  </a:lnTo>
                  <a:lnTo>
                    <a:pt x="2179" y="5466"/>
                  </a:lnTo>
                  <a:lnTo>
                    <a:pt x="1000" y="4287"/>
                  </a:lnTo>
                  <a:cubicBezTo>
                    <a:pt x="971" y="4257"/>
                    <a:pt x="929" y="4242"/>
                    <a:pt x="886" y="4242"/>
                  </a:cubicBezTo>
                  <a:cubicBezTo>
                    <a:pt x="843" y="4242"/>
                    <a:pt x="798" y="4257"/>
                    <a:pt x="762" y="4287"/>
                  </a:cubicBezTo>
                  <a:cubicBezTo>
                    <a:pt x="703" y="4347"/>
                    <a:pt x="703" y="4454"/>
                    <a:pt x="762" y="4525"/>
                  </a:cubicBezTo>
                  <a:lnTo>
                    <a:pt x="1703" y="5466"/>
                  </a:lnTo>
                  <a:lnTo>
                    <a:pt x="167" y="5466"/>
                  </a:lnTo>
                  <a:cubicBezTo>
                    <a:pt x="84" y="5466"/>
                    <a:pt x="0" y="5537"/>
                    <a:pt x="0" y="5632"/>
                  </a:cubicBezTo>
                  <a:cubicBezTo>
                    <a:pt x="0" y="5716"/>
                    <a:pt x="84" y="5799"/>
                    <a:pt x="167" y="5799"/>
                  </a:cubicBezTo>
                  <a:lnTo>
                    <a:pt x="1703" y="5799"/>
                  </a:lnTo>
                  <a:lnTo>
                    <a:pt x="762" y="6728"/>
                  </a:lnTo>
                  <a:cubicBezTo>
                    <a:pt x="703" y="6787"/>
                    <a:pt x="703" y="6894"/>
                    <a:pt x="762" y="6966"/>
                  </a:cubicBezTo>
                  <a:cubicBezTo>
                    <a:pt x="798" y="7002"/>
                    <a:pt x="834" y="7014"/>
                    <a:pt x="881" y="7014"/>
                  </a:cubicBezTo>
                  <a:cubicBezTo>
                    <a:pt x="929" y="7014"/>
                    <a:pt x="977" y="7002"/>
                    <a:pt x="1000" y="6966"/>
                  </a:cubicBezTo>
                  <a:lnTo>
                    <a:pt x="2179" y="5799"/>
                  </a:lnTo>
                  <a:lnTo>
                    <a:pt x="3060" y="5799"/>
                  </a:lnTo>
                  <a:lnTo>
                    <a:pt x="3691" y="7323"/>
                  </a:lnTo>
                  <a:lnTo>
                    <a:pt x="3084" y="7942"/>
                  </a:lnTo>
                  <a:lnTo>
                    <a:pt x="1417" y="7942"/>
                  </a:lnTo>
                  <a:cubicBezTo>
                    <a:pt x="1334" y="7942"/>
                    <a:pt x="1250" y="8014"/>
                    <a:pt x="1250" y="8097"/>
                  </a:cubicBezTo>
                  <a:cubicBezTo>
                    <a:pt x="1250" y="8192"/>
                    <a:pt x="1334" y="8264"/>
                    <a:pt x="1417" y="8264"/>
                  </a:cubicBezTo>
                  <a:lnTo>
                    <a:pt x="2762" y="8264"/>
                  </a:lnTo>
                  <a:lnTo>
                    <a:pt x="1667" y="9347"/>
                  </a:lnTo>
                  <a:cubicBezTo>
                    <a:pt x="1608" y="9407"/>
                    <a:pt x="1608" y="9514"/>
                    <a:pt x="1667" y="9585"/>
                  </a:cubicBezTo>
                  <a:cubicBezTo>
                    <a:pt x="1703" y="9621"/>
                    <a:pt x="1750" y="9633"/>
                    <a:pt x="1786" y="9633"/>
                  </a:cubicBezTo>
                  <a:cubicBezTo>
                    <a:pt x="1834" y="9633"/>
                    <a:pt x="1881" y="9621"/>
                    <a:pt x="1905" y="9585"/>
                  </a:cubicBezTo>
                  <a:lnTo>
                    <a:pt x="3001" y="8502"/>
                  </a:lnTo>
                  <a:lnTo>
                    <a:pt x="3001" y="8788"/>
                  </a:lnTo>
                  <a:cubicBezTo>
                    <a:pt x="3001" y="8871"/>
                    <a:pt x="3072" y="8954"/>
                    <a:pt x="3155" y="8954"/>
                  </a:cubicBezTo>
                  <a:cubicBezTo>
                    <a:pt x="3251" y="8954"/>
                    <a:pt x="3322" y="8871"/>
                    <a:pt x="3322" y="8788"/>
                  </a:cubicBezTo>
                  <a:lnTo>
                    <a:pt x="3322" y="8180"/>
                  </a:lnTo>
                  <a:lnTo>
                    <a:pt x="3929" y="7561"/>
                  </a:lnTo>
                  <a:lnTo>
                    <a:pt x="4394" y="7764"/>
                  </a:lnTo>
                  <a:cubicBezTo>
                    <a:pt x="4406" y="7776"/>
                    <a:pt x="4441" y="7776"/>
                    <a:pt x="4453" y="7776"/>
                  </a:cubicBezTo>
                  <a:cubicBezTo>
                    <a:pt x="4513" y="7776"/>
                    <a:pt x="4572" y="7728"/>
                    <a:pt x="4608" y="7668"/>
                  </a:cubicBezTo>
                  <a:cubicBezTo>
                    <a:pt x="4632" y="7585"/>
                    <a:pt x="4608" y="7490"/>
                    <a:pt x="4513" y="7466"/>
                  </a:cubicBezTo>
                  <a:lnTo>
                    <a:pt x="4191" y="7323"/>
                  </a:lnTo>
                  <a:lnTo>
                    <a:pt x="5465" y="6049"/>
                  </a:lnTo>
                  <a:lnTo>
                    <a:pt x="5465" y="7847"/>
                  </a:lnTo>
                  <a:lnTo>
                    <a:pt x="5168" y="7728"/>
                  </a:lnTo>
                  <a:cubicBezTo>
                    <a:pt x="5148" y="7722"/>
                    <a:pt x="5127" y="7719"/>
                    <a:pt x="5108" y="7719"/>
                  </a:cubicBezTo>
                  <a:cubicBezTo>
                    <a:pt x="5043" y="7719"/>
                    <a:pt x="4983" y="7750"/>
                    <a:pt x="4965" y="7823"/>
                  </a:cubicBezTo>
                  <a:cubicBezTo>
                    <a:pt x="4929" y="7907"/>
                    <a:pt x="4965" y="8002"/>
                    <a:pt x="5048" y="8026"/>
                  </a:cubicBezTo>
                  <a:lnTo>
                    <a:pt x="5465" y="8204"/>
                  </a:lnTo>
                  <a:lnTo>
                    <a:pt x="5465" y="9085"/>
                  </a:lnTo>
                  <a:lnTo>
                    <a:pt x="4286" y="10264"/>
                  </a:lnTo>
                  <a:cubicBezTo>
                    <a:pt x="4227" y="10323"/>
                    <a:pt x="4227" y="10419"/>
                    <a:pt x="4286" y="10502"/>
                  </a:cubicBezTo>
                  <a:cubicBezTo>
                    <a:pt x="4316" y="10532"/>
                    <a:pt x="4358" y="10547"/>
                    <a:pt x="4401" y="10547"/>
                  </a:cubicBezTo>
                  <a:cubicBezTo>
                    <a:pt x="4444" y="10547"/>
                    <a:pt x="4489" y="10532"/>
                    <a:pt x="4525" y="10502"/>
                  </a:cubicBezTo>
                  <a:lnTo>
                    <a:pt x="5465" y="9561"/>
                  </a:lnTo>
                  <a:lnTo>
                    <a:pt x="5465" y="11097"/>
                  </a:lnTo>
                  <a:cubicBezTo>
                    <a:pt x="5465" y="11181"/>
                    <a:pt x="5537" y="11252"/>
                    <a:pt x="5632" y="11252"/>
                  </a:cubicBezTo>
                  <a:cubicBezTo>
                    <a:pt x="5715" y="11252"/>
                    <a:pt x="5799" y="11181"/>
                    <a:pt x="5799" y="11097"/>
                  </a:cubicBezTo>
                  <a:lnTo>
                    <a:pt x="5799" y="9561"/>
                  </a:lnTo>
                  <a:lnTo>
                    <a:pt x="6727" y="10502"/>
                  </a:lnTo>
                  <a:cubicBezTo>
                    <a:pt x="6763" y="10526"/>
                    <a:pt x="6811" y="10538"/>
                    <a:pt x="6846" y="10538"/>
                  </a:cubicBezTo>
                  <a:cubicBezTo>
                    <a:pt x="6894" y="10538"/>
                    <a:pt x="6942" y="10526"/>
                    <a:pt x="6965" y="10502"/>
                  </a:cubicBezTo>
                  <a:cubicBezTo>
                    <a:pt x="7025" y="10443"/>
                    <a:pt x="7025" y="10335"/>
                    <a:pt x="6965" y="10264"/>
                  </a:cubicBezTo>
                  <a:lnTo>
                    <a:pt x="5799" y="9085"/>
                  </a:lnTo>
                  <a:lnTo>
                    <a:pt x="5799" y="8204"/>
                  </a:lnTo>
                  <a:lnTo>
                    <a:pt x="7323" y="7561"/>
                  </a:lnTo>
                  <a:lnTo>
                    <a:pt x="7942" y="8180"/>
                  </a:lnTo>
                  <a:lnTo>
                    <a:pt x="7942" y="9847"/>
                  </a:lnTo>
                  <a:cubicBezTo>
                    <a:pt x="7942" y="9931"/>
                    <a:pt x="8013" y="10014"/>
                    <a:pt x="8096" y="10014"/>
                  </a:cubicBezTo>
                  <a:cubicBezTo>
                    <a:pt x="8192" y="10014"/>
                    <a:pt x="8263" y="9931"/>
                    <a:pt x="8263" y="9847"/>
                  </a:cubicBezTo>
                  <a:lnTo>
                    <a:pt x="8263" y="8502"/>
                  </a:lnTo>
                  <a:lnTo>
                    <a:pt x="9347" y="9597"/>
                  </a:lnTo>
                  <a:cubicBezTo>
                    <a:pt x="9382" y="9621"/>
                    <a:pt x="9430" y="9633"/>
                    <a:pt x="9466" y="9633"/>
                  </a:cubicBezTo>
                  <a:cubicBezTo>
                    <a:pt x="9513" y="9633"/>
                    <a:pt x="9561" y="9621"/>
                    <a:pt x="9585" y="9597"/>
                  </a:cubicBezTo>
                  <a:cubicBezTo>
                    <a:pt x="9644" y="9538"/>
                    <a:pt x="9644" y="9431"/>
                    <a:pt x="9585" y="9347"/>
                  </a:cubicBezTo>
                  <a:lnTo>
                    <a:pt x="8501" y="8264"/>
                  </a:lnTo>
                  <a:lnTo>
                    <a:pt x="9847" y="8264"/>
                  </a:lnTo>
                  <a:cubicBezTo>
                    <a:pt x="9930" y="8264"/>
                    <a:pt x="10001" y="8192"/>
                    <a:pt x="10001" y="8109"/>
                  </a:cubicBezTo>
                  <a:cubicBezTo>
                    <a:pt x="10001" y="8014"/>
                    <a:pt x="9930" y="7942"/>
                    <a:pt x="9847" y="7942"/>
                  </a:cubicBezTo>
                  <a:lnTo>
                    <a:pt x="8180" y="7942"/>
                  </a:lnTo>
                  <a:lnTo>
                    <a:pt x="7561" y="7323"/>
                  </a:lnTo>
                  <a:lnTo>
                    <a:pt x="8204" y="5799"/>
                  </a:lnTo>
                  <a:lnTo>
                    <a:pt x="9085" y="5799"/>
                  </a:lnTo>
                  <a:lnTo>
                    <a:pt x="10263" y="6966"/>
                  </a:lnTo>
                  <a:cubicBezTo>
                    <a:pt x="10287" y="7002"/>
                    <a:pt x="10335" y="7014"/>
                    <a:pt x="10382" y="7014"/>
                  </a:cubicBezTo>
                  <a:cubicBezTo>
                    <a:pt x="10418" y="7014"/>
                    <a:pt x="10466" y="7002"/>
                    <a:pt x="10502" y="6966"/>
                  </a:cubicBezTo>
                  <a:cubicBezTo>
                    <a:pt x="10561" y="6918"/>
                    <a:pt x="10561" y="6811"/>
                    <a:pt x="10502" y="6728"/>
                  </a:cubicBezTo>
                  <a:lnTo>
                    <a:pt x="9561" y="5799"/>
                  </a:lnTo>
                  <a:lnTo>
                    <a:pt x="11097" y="5799"/>
                  </a:lnTo>
                  <a:cubicBezTo>
                    <a:pt x="11180" y="5799"/>
                    <a:pt x="11252" y="5728"/>
                    <a:pt x="11252" y="5632"/>
                  </a:cubicBezTo>
                  <a:cubicBezTo>
                    <a:pt x="11240" y="5525"/>
                    <a:pt x="11168" y="5454"/>
                    <a:pt x="11073" y="5454"/>
                  </a:cubicBezTo>
                  <a:lnTo>
                    <a:pt x="9549" y="5454"/>
                  </a:lnTo>
                  <a:lnTo>
                    <a:pt x="10478" y="4513"/>
                  </a:lnTo>
                  <a:cubicBezTo>
                    <a:pt x="10537" y="4454"/>
                    <a:pt x="10537" y="4358"/>
                    <a:pt x="10478" y="4275"/>
                  </a:cubicBezTo>
                  <a:cubicBezTo>
                    <a:pt x="10448" y="4245"/>
                    <a:pt x="10409" y="4230"/>
                    <a:pt x="10368" y="4230"/>
                  </a:cubicBezTo>
                  <a:cubicBezTo>
                    <a:pt x="10326" y="4230"/>
                    <a:pt x="10281" y="4245"/>
                    <a:pt x="10240" y="4275"/>
                  </a:cubicBezTo>
                  <a:lnTo>
                    <a:pt x="9073" y="5454"/>
                  </a:lnTo>
                  <a:lnTo>
                    <a:pt x="8192" y="5454"/>
                  </a:lnTo>
                  <a:lnTo>
                    <a:pt x="7549" y="3918"/>
                  </a:lnTo>
                  <a:lnTo>
                    <a:pt x="8156" y="3311"/>
                  </a:lnTo>
                  <a:lnTo>
                    <a:pt x="9823" y="3311"/>
                  </a:lnTo>
                  <a:cubicBezTo>
                    <a:pt x="9918" y="3311"/>
                    <a:pt x="9990" y="3239"/>
                    <a:pt x="9990" y="3144"/>
                  </a:cubicBezTo>
                  <a:cubicBezTo>
                    <a:pt x="9990" y="3061"/>
                    <a:pt x="9918" y="2989"/>
                    <a:pt x="9823" y="2989"/>
                  </a:cubicBezTo>
                  <a:lnTo>
                    <a:pt x="8489" y="2989"/>
                  </a:lnTo>
                  <a:lnTo>
                    <a:pt x="9573" y="1894"/>
                  </a:lnTo>
                  <a:cubicBezTo>
                    <a:pt x="9632" y="1834"/>
                    <a:pt x="9632" y="1739"/>
                    <a:pt x="9573" y="1656"/>
                  </a:cubicBezTo>
                  <a:cubicBezTo>
                    <a:pt x="9543" y="1626"/>
                    <a:pt x="9501" y="1611"/>
                    <a:pt x="9458" y="1611"/>
                  </a:cubicBezTo>
                  <a:cubicBezTo>
                    <a:pt x="9415" y="1611"/>
                    <a:pt x="9370" y="1626"/>
                    <a:pt x="9335" y="1656"/>
                  </a:cubicBezTo>
                  <a:lnTo>
                    <a:pt x="8251" y="2739"/>
                  </a:lnTo>
                  <a:lnTo>
                    <a:pt x="8251" y="2465"/>
                  </a:lnTo>
                  <a:cubicBezTo>
                    <a:pt x="8251" y="2370"/>
                    <a:pt x="8180" y="2299"/>
                    <a:pt x="8085" y="2299"/>
                  </a:cubicBezTo>
                  <a:cubicBezTo>
                    <a:pt x="8001" y="2299"/>
                    <a:pt x="7918" y="2370"/>
                    <a:pt x="7918" y="2465"/>
                  </a:cubicBezTo>
                  <a:lnTo>
                    <a:pt x="7918" y="3073"/>
                  </a:lnTo>
                  <a:lnTo>
                    <a:pt x="7311" y="3680"/>
                  </a:lnTo>
                  <a:lnTo>
                    <a:pt x="6906" y="3525"/>
                  </a:lnTo>
                  <a:cubicBezTo>
                    <a:pt x="6884" y="3516"/>
                    <a:pt x="6861" y="3511"/>
                    <a:pt x="6840" y="3511"/>
                  </a:cubicBezTo>
                  <a:cubicBezTo>
                    <a:pt x="6778" y="3511"/>
                    <a:pt x="6721" y="3547"/>
                    <a:pt x="6703" y="3608"/>
                  </a:cubicBezTo>
                  <a:cubicBezTo>
                    <a:pt x="6668" y="3704"/>
                    <a:pt x="6703" y="3787"/>
                    <a:pt x="6787" y="3823"/>
                  </a:cubicBezTo>
                  <a:lnTo>
                    <a:pt x="7073" y="3942"/>
                  </a:lnTo>
                  <a:lnTo>
                    <a:pt x="5799" y="5216"/>
                  </a:lnTo>
                  <a:lnTo>
                    <a:pt x="5799" y="3418"/>
                  </a:lnTo>
                  <a:lnTo>
                    <a:pt x="6096" y="3537"/>
                  </a:lnTo>
                  <a:cubicBezTo>
                    <a:pt x="6116" y="3543"/>
                    <a:pt x="6136" y="3546"/>
                    <a:pt x="6156" y="3546"/>
                  </a:cubicBezTo>
                  <a:cubicBezTo>
                    <a:pt x="6221" y="3546"/>
                    <a:pt x="6280" y="3514"/>
                    <a:pt x="6299" y="3442"/>
                  </a:cubicBezTo>
                  <a:cubicBezTo>
                    <a:pt x="6334" y="3358"/>
                    <a:pt x="6299" y="3263"/>
                    <a:pt x="6215" y="3239"/>
                  </a:cubicBezTo>
                  <a:lnTo>
                    <a:pt x="5799" y="3061"/>
                  </a:lnTo>
                  <a:lnTo>
                    <a:pt x="5799" y="2180"/>
                  </a:lnTo>
                  <a:lnTo>
                    <a:pt x="6965" y="1001"/>
                  </a:lnTo>
                  <a:cubicBezTo>
                    <a:pt x="7025" y="941"/>
                    <a:pt x="7025" y="834"/>
                    <a:pt x="6965" y="763"/>
                  </a:cubicBezTo>
                  <a:cubicBezTo>
                    <a:pt x="6936" y="733"/>
                    <a:pt x="6897" y="718"/>
                    <a:pt x="6855" y="718"/>
                  </a:cubicBezTo>
                  <a:cubicBezTo>
                    <a:pt x="6814" y="718"/>
                    <a:pt x="6769" y="733"/>
                    <a:pt x="6727" y="763"/>
                  </a:cubicBezTo>
                  <a:lnTo>
                    <a:pt x="5799" y="1703"/>
                  </a:lnTo>
                  <a:lnTo>
                    <a:pt x="5799" y="167"/>
                  </a:lnTo>
                  <a:cubicBezTo>
                    <a:pt x="5799" y="84"/>
                    <a:pt x="5715" y="1"/>
                    <a:pt x="5632"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72" name="Google Shape;12113;p81">
              <a:extLst>
                <a:ext uri="{FF2B5EF4-FFF2-40B4-BE49-F238E27FC236}">
                  <a16:creationId xmlns:a16="http://schemas.microsoft.com/office/drawing/2014/main" id="{ADCE0AAD-3171-AB9C-2C06-285294F9AB43}"/>
                </a:ext>
              </a:extLst>
            </p:cNvPr>
            <p:cNvSpPr/>
            <p:nvPr/>
          </p:nvSpPr>
          <p:spPr>
            <a:xfrm>
              <a:off x="6311309" y="3392306"/>
              <a:ext cx="10688" cy="21760"/>
            </a:xfrm>
            <a:custGeom>
              <a:avLst/>
              <a:gdLst/>
              <a:ahLst/>
              <a:cxnLst/>
              <a:rect l="l" t="t" r="r" b="b"/>
              <a:pathLst>
                <a:path w="334" h="680" extrusionOk="0">
                  <a:moveTo>
                    <a:pt x="167" y="1"/>
                  </a:moveTo>
                  <a:cubicBezTo>
                    <a:pt x="72" y="1"/>
                    <a:pt x="0" y="72"/>
                    <a:pt x="0" y="156"/>
                  </a:cubicBezTo>
                  <a:lnTo>
                    <a:pt x="0" y="513"/>
                  </a:lnTo>
                  <a:cubicBezTo>
                    <a:pt x="0" y="608"/>
                    <a:pt x="72" y="679"/>
                    <a:pt x="167" y="679"/>
                  </a:cubicBezTo>
                  <a:cubicBezTo>
                    <a:pt x="251" y="679"/>
                    <a:pt x="322" y="608"/>
                    <a:pt x="322" y="513"/>
                  </a:cubicBezTo>
                  <a:lnTo>
                    <a:pt x="322" y="156"/>
                  </a:lnTo>
                  <a:cubicBezTo>
                    <a:pt x="334" y="72"/>
                    <a:pt x="274"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73" name="Google Shape;12114;p81">
              <a:extLst>
                <a:ext uri="{FF2B5EF4-FFF2-40B4-BE49-F238E27FC236}">
                  <a16:creationId xmlns:a16="http://schemas.microsoft.com/office/drawing/2014/main" id="{1A2E3447-7F5F-D902-B34C-B7000C18108F}"/>
                </a:ext>
              </a:extLst>
            </p:cNvPr>
            <p:cNvSpPr/>
            <p:nvPr/>
          </p:nvSpPr>
          <p:spPr>
            <a:xfrm>
              <a:off x="6153197" y="3649490"/>
              <a:ext cx="10688" cy="21760"/>
            </a:xfrm>
            <a:custGeom>
              <a:avLst/>
              <a:gdLst/>
              <a:ahLst/>
              <a:cxnLst/>
              <a:rect l="l" t="t" r="r" b="b"/>
              <a:pathLst>
                <a:path w="334" h="680" extrusionOk="0">
                  <a:moveTo>
                    <a:pt x="167" y="1"/>
                  </a:moveTo>
                  <a:cubicBezTo>
                    <a:pt x="72" y="1"/>
                    <a:pt x="0" y="72"/>
                    <a:pt x="0" y="155"/>
                  </a:cubicBezTo>
                  <a:lnTo>
                    <a:pt x="0" y="513"/>
                  </a:lnTo>
                  <a:cubicBezTo>
                    <a:pt x="0" y="608"/>
                    <a:pt x="72" y="679"/>
                    <a:pt x="167" y="679"/>
                  </a:cubicBezTo>
                  <a:cubicBezTo>
                    <a:pt x="250" y="679"/>
                    <a:pt x="334" y="608"/>
                    <a:pt x="334" y="513"/>
                  </a:cubicBezTo>
                  <a:lnTo>
                    <a:pt x="334" y="155"/>
                  </a:lnTo>
                  <a:cubicBezTo>
                    <a:pt x="334" y="72"/>
                    <a:pt x="250" y="1"/>
                    <a:pt x="16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74" name="Google Shape;12115;p81">
            <a:extLst>
              <a:ext uri="{FF2B5EF4-FFF2-40B4-BE49-F238E27FC236}">
                <a16:creationId xmlns:a16="http://schemas.microsoft.com/office/drawing/2014/main" id="{6346E64F-8E02-B132-8840-A30338D30D73}"/>
              </a:ext>
            </a:extLst>
          </p:cNvPr>
          <p:cNvGrpSpPr/>
          <p:nvPr/>
        </p:nvGrpSpPr>
        <p:grpSpPr>
          <a:xfrm>
            <a:off x="13162016" y="6858548"/>
            <a:ext cx="714816" cy="714816"/>
            <a:chOff x="6608877" y="3353074"/>
            <a:chExt cx="357408" cy="357408"/>
          </a:xfrm>
          <a:solidFill>
            <a:srgbClr val="00B050"/>
          </a:solidFill>
        </p:grpSpPr>
        <p:sp>
          <p:nvSpPr>
            <p:cNvPr id="275" name="Google Shape;12116;p81">
              <a:extLst>
                <a:ext uri="{FF2B5EF4-FFF2-40B4-BE49-F238E27FC236}">
                  <a16:creationId xmlns:a16="http://schemas.microsoft.com/office/drawing/2014/main" id="{18D05715-360F-1D25-6482-3CA8ECAA99A5}"/>
                </a:ext>
              </a:extLst>
            </p:cNvPr>
            <p:cNvSpPr/>
            <p:nvPr/>
          </p:nvSpPr>
          <p:spPr>
            <a:xfrm>
              <a:off x="6608877" y="3353074"/>
              <a:ext cx="357408" cy="357408"/>
            </a:xfrm>
            <a:custGeom>
              <a:avLst/>
              <a:gdLst/>
              <a:ahLst/>
              <a:cxnLst/>
              <a:rect l="l" t="t" r="r" b="b"/>
              <a:pathLst>
                <a:path w="11169" h="11169" extrusionOk="0">
                  <a:moveTo>
                    <a:pt x="357" y="5049"/>
                  </a:moveTo>
                  <a:lnTo>
                    <a:pt x="477" y="5215"/>
                  </a:lnTo>
                  <a:cubicBezTo>
                    <a:pt x="536" y="5287"/>
                    <a:pt x="619" y="5334"/>
                    <a:pt x="703" y="5346"/>
                  </a:cubicBezTo>
                  <a:lnTo>
                    <a:pt x="750" y="5346"/>
                  </a:lnTo>
                  <a:lnTo>
                    <a:pt x="619" y="6001"/>
                  </a:lnTo>
                  <a:cubicBezTo>
                    <a:pt x="584" y="6132"/>
                    <a:pt x="596" y="6251"/>
                    <a:pt x="643" y="6382"/>
                  </a:cubicBezTo>
                  <a:lnTo>
                    <a:pt x="988" y="7311"/>
                  </a:lnTo>
                  <a:cubicBezTo>
                    <a:pt x="988" y="7323"/>
                    <a:pt x="1000" y="7359"/>
                    <a:pt x="1000" y="7370"/>
                  </a:cubicBezTo>
                  <a:lnTo>
                    <a:pt x="1012" y="8156"/>
                  </a:lnTo>
                  <a:cubicBezTo>
                    <a:pt x="560" y="7370"/>
                    <a:pt x="334" y="6489"/>
                    <a:pt x="334" y="5585"/>
                  </a:cubicBezTo>
                  <a:cubicBezTo>
                    <a:pt x="334" y="5406"/>
                    <a:pt x="346" y="5227"/>
                    <a:pt x="357" y="5049"/>
                  </a:cubicBezTo>
                  <a:close/>
                  <a:moveTo>
                    <a:pt x="5537" y="405"/>
                  </a:moveTo>
                  <a:cubicBezTo>
                    <a:pt x="6525" y="405"/>
                    <a:pt x="7477" y="667"/>
                    <a:pt x="8299" y="1179"/>
                  </a:cubicBezTo>
                  <a:lnTo>
                    <a:pt x="7656" y="1608"/>
                  </a:lnTo>
                  <a:cubicBezTo>
                    <a:pt x="7596" y="1655"/>
                    <a:pt x="7561" y="1727"/>
                    <a:pt x="7596" y="1798"/>
                  </a:cubicBezTo>
                  <a:lnTo>
                    <a:pt x="7763" y="2251"/>
                  </a:lnTo>
                  <a:lnTo>
                    <a:pt x="7763" y="2263"/>
                  </a:lnTo>
                  <a:lnTo>
                    <a:pt x="7585" y="2334"/>
                  </a:lnTo>
                  <a:cubicBezTo>
                    <a:pt x="7406" y="2394"/>
                    <a:pt x="7287" y="2560"/>
                    <a:pt x="7251" y="2751"/>
                  </a:cubicBezTo>
                  <a:lnTo>
                    <a:pt x="6751" y="3037"/>
                  </a:lnTo>
                  <a:cubicBezTo>
                    <a:pt x="6703" y="3060"/>
                    <a:pt x="6668" y="3108"/>
                    <a:pt x="6656" y="3168"/>
                  </a:cubicBezTo>
                  <a:lnTo>
                    <a:pt x="6549" y="4132"/>
                  </a:lnTo>
                  <a:lnTo>
                    <a:pt x="6418" y="4180"/>
                  </a:lnTo>
                  <a:cubicBezTo>
                    <a:pt x="6334" y="4215"/>
                    <a:pt x="6287" y="4299"/>
                    <a:pt x="6311" y="4394"/>
                  </a:cubicBezTo>
                  <a:cubicBezTo>
                    <a:pt x="6346" y="4465"/>
                    <a:pt x="6406" y="4489"/>
                    <a:pt x="6465" y="4489"/>
                  </a:cubicBezTo>
                  <a:cubicBezTo>
                    <a:pt x="6477" y="4489"/>
                    <a:pt x="6489" y="4489"/>
                    <a:pt x="6525" y="4477"/>
                  </a:cubicBezTo>
                  <a:lnTo>
                    <a:pt x="6763" y="4406"/>
                  </a:lnTo>
                  <a:cubicBezTo>
                    <a:pt x="6823" y="4394"/>
                    <a:pt x="6870" y="4334"/>
                    <a:pt x="6870" y="4275"/>
                  </a:cubicBezTo>
                  <a:lnTo>
                    <a:pt x="6965" y="3287"/>
                  </a:lnTo>
                  <a:lnTo>
                    <a:pt x="7227" y="3156"/>
                  </a:lnTo>
                  <a:lnTo>
                    <a:pt x="7204" y="3441"/>
                  </a:lnTo>
                  <a:cubicBezTo>
                    <a:pt x="7204" y="3525"/>
                    <a:pt x="7263" y="3596"/>
                    <a:pt x="7358" y="3620"/>
                  </a:cubicBezTo>
                  <a:lnTo>
                    <a:pt x="7370" y="3620"/>
                  </a:lnTo>
                  <a:cubicBezTo>
                    <a:pt x="7465" y="3620"/>
                    <a:pt x="7537" y="3560"/>
                    <a:pt x="7537" y="3465"/>
                  </a:cubicBezTo>
                  <a:lnTo>
                    <a:pt x="7585" y="2822"/>
                  </a:lnTo>
                  <a:cubicBezTo>
                    <a:pt x="7585" y="2751"/>
                    <a:pt x="7644" y="2691"/>
                    <a:pt x="7692" y="2667"/>
                  </a:cubicBezTo>
                  <a:lnTo>
                    <a:pt x="7882" y="2584"/>
                  </a:lnTo>
                  <a:cubicBezTo>
                    <a:pt x="8037" y="2525"/>
                    <a:pt x="8132" y="2334"/>
                    <a:pt x="8073" y="2156"/>
                  </a:cubicBezTo>
                  <a:lnTo>
                    <a:pt x="7954" y="1834"/>
                  </a:lnTo>
                  <a:lnTo>
                    <a:pt x="8608" y="1394"/>
                  </a:lnTo>
                  <a:cubicBezTo>
                    <a:pt x="8847" y="1560"/>
                    <a:pt x="9073" y="1751"/>
                    <a:pt x="9275" y="1965"/>
                  </a:cubicBezTo>
                  <a:cubicBezTo>
                    <a:pt x="10275" y="2965"/>
                    <a:pt x="10811" y="4275"/>
                    <a:pt x="10811" y="5680"/>
                  </a:cubicBezTo>
                  <a:cubicBezTo>
                    <a:pt x="10811" y="7097"/>
                    <a:pt x="10287" y="8311"/>
                    <a:pt x="9287" y="9299"/>
                  </a:cubicBezTo>
                  <a:cubicBezTo>
                    <a:pt x="8299" y="10299"/>
                    <a:pt x="6989" y="10835"/>
                    <a:pt x="5572" y="10835"/>
                  </a:cubicBezTo>
                  <a:cubicBezTo>
                    <a:pt x="4156" y="10835"/>
                    <a:pt x="2846" y="10287"/>
                    <a:pt x="1846" y="9299"/>
                  </a:cubicBezTo>
                  <a:cubicBezTo>
                    <a:pt x="1655" y="9109"/>
                    <a:pt x="1477" y="8906"/>
                    <a:pt x="1310" y="8680"/>
                  </a:cubicBezTo>
                  <a:lnTo>
                    <a:pt x="1286" y="7370"/>
                  </a:lnTo>
                  <a:cubicBezTo>
                    <a:pt x="1286" y="7311"/>
                    <a:pt x="1274" y="7251"/>
                    <a:pt x="1250" y="7204"/>
                  </a:cubicBezTo>
                  <a:lnTo>
                    <a:pt x="917" y="6287"/>
                  </a:lnTo>
                  <a:cubicBezTo>
                    <a:pt x="881" y="6227"/>
                    <a:pt x="881" y="6144"/>
                    <a:pt x="893" y="6085"/>
                  </a:cubicBezTo>
                  <a:lnTo>
                    <a:pt x="1096" y="5156"/>
                  </a:lnTo>
                  <a:lnTo>
                    <a:pt x="1393" y="4918"/>
                  </a:lnTo>
                  <a:cubicBezTo>
                    <a:pt x="1429" y="4882"/>
                    <a:pt x="1453" y="4834"/>
                    <a:pt x="1453" y="4799"/>
                  </a:cubicBezTo>
                  <a:lnTo>
                    <a:pt x="1453" y="4442"/>
                  </a:lnTo>
                  <a:lnTo>
                    <a:pt x="1846" y="4465"/>
                  </a:lnTo>
                  <a:lnTo>
                    <a:pt x="2179" y="5418"/>
                  </a:lnTo>
                  <a:cubicBezTo>
                    <a:pt x="2203" y="5513"/>
                    <a:pt x="2286" y="5596"/>
                    <a:pt x="2358" y="5644"/>
                  </a:cubicBezTo>
                  <a:cubicBezTo>
                    <a:pt x="2420" y="5679"/>
                    <a:pt x="2479" y="5697"/>
                    <a:pt x="2540" y="5697"/>
                  </a:cubicBezTo>
                  <a:cubicBezTo>
                    <a:pt x="2584" y="5697"/>
                    <a:pt x="2629" y="5688"/>
                    <a:pt x="2679" y="5668"/>
                  </a:cubicBezTo>
                  <a:cubicBezTo>
                    <a:pt x="2786" y="5644"/>
                    <a:pt x="2882" y="5573"/>
                    <a:pt x="2941" y="5465"/>
                  </a:cubicBezTo>
                  <a:lnTo>
                    <a:pt x="3144" y="5037"/>
                  </a:lnTo>
                  <a:lnTo>
                    <a:pt x="3536" y="4763"/>
                  </a:lnTo>
                  <a:cubicBezTo>
                    <a:pt x="3565" y="4739"/>
                    <a:pt x="3602" y="4727"/>
                    <a:pt x="3639" y="4727"/>
                  </a:cubicBezTo>
                  <a:cubicBezTo>
                    <a:pt x="3694" y="4727"/>
                    <a:pt x="3751" y="4754"/>
                    <a:pt x="3786" y="4811"/>
                  </a:cubicBezTo>
                  <a:lnTo>
                    <a:pt x="4227" y="5406"/>
                  </a:lnTo>
                  <a:cubicBezTo>
                    <a:pt x="4263" y="5430"/>
                    <a:pt x="4310" y="5465"/>
                    <a:pt x="4346" y="5465"/>
                  </a:cubicBezTo>
                  <a:lnTo>
                    <a:pt x="4525" y="5477"/>
                  </a:lnTo>
                  <a:cubicBezTo>
                    <a:pt x="4525" y="5477"/>
                    <a:pt x="4548" y="5477"/>
                    <a:pt x="4548" y="5489"/>
                  </a:cubicBezTo>
                  <a:lnTo>
                    <a:pt x="4751" y="6204"/>
                  </a:lnTo>
                  <a:cubicBezTo>
                    <a:pt x="4763" y="6287"/>
                    <a:pt x="4846" y="6323"/>
                    <a:pt x="4918" y="6323"/>
                  </a:cubicBezTo>
                  <a:lnTo>
                    <a:pt x="4965" y="6323"/>
                  </a:lnTo>
                  <a:cubicBezTo>
                    <a:pt x="5049" y="6299"/>
                    <a:pt x="5096" y="6204"/>
                    <a:pt x="5060" y="6120"/>
                  </a:cubicBezTo>
                  <a:lnTo>
                    <a:pt x="4977" y="5835"/>
                  </a:lnTo>
                  <a:lnTo>
                    <a:pt x="5299" y="5715"/>
                  </a:lnTo>
                  <a:cubicBezTo>
                    <a:pt x="5513" y="5644"/>
                    <a:pt x="5656" y="5418"/>
                    <a:pt x="5632" y="5192"/>
                  </a:cubicBezTo>
                  <a:lnTo>
                    <a:pt x="5596" y="4751"/>
                  </a:lnTo>
                  <a:lnTo>
                    <a:pt x="5870" y="4656"/>
                  </a:lnTo>
                  <a:cubicBezTo>
                    <a:pt x="5953" y="4632"/>
                    <a:pt x="6001" y="4537"/>
                    <a:pt x="5977" y="4453"/>
                  </a:cubicBezTo>
                  <a:cubicBezTo>
                    <a:pt x="5949" y="4377"/>
                    <a:pt x="5890" y="4339"/>
                    <a:pt x="5818" y="4339"/>
                  </a:cubicBezTo>
                  <a:cubicBezTo>
                    <a:pt x="5801" y="4339"/>
                    <a:pt x="5782" y="4342"/>
                    <a:pt x="5763" y="4346"/>
                  </a:cubicBezTo>
                  <a:lnTo>
                    <a:pt x="5382" y="4477"/>
                  </a:lnTo>
                  <a:cubicBezTo>
                    <a:pt x="5299" y="4513"/>
                    <a:pt x="5263" y="4572"/>
                    <a:pt x="5275" y="4644"/>
                  </a:cubicBezTo>
                  <a:lnTo>
                    <a:pt x="5322" y="5215"/>
                  </a:lnTo>
                  <a:cubicBezTo>
                    <a:pt x="5322" y="5299"/>
                    <a:pt x="5275" y="5370"/>
                    <a:pt x="5203" y="5406"/>
                  </a:cubicBezTo>
                  <a:lnTo>
                    <a:pt x="4906" y="5525"/>
                  </a:lnTo>
                  <a:lnTo>
                    <a:pt x="4870" y="5418"/>
                  </a:lnTo>
                  <a:cubicBezTo>
                    <a:pt x="4822" y="5287"/>
                    <a:pt x="4703" y="5180"/>
                    <a:pt x="4572" y="5180"/>
                  </a:cubicBezTo>
                  <a:lnTo>
                    <a:pt x="4465" y="5168"/>
                  </a:lnTo>
                  <a:lnTo>
                    <a:pt x="4072" y="4632"/>
                  </a:lnTo>
                  <a:cubicBezTo>
                    <a:pt x="3973" y="4497"/>
                    <a:pt x="3822" y="4425"/>
                    <a:pt x="3669" y="4425"/>
                  </a:cubicBezTo>
                  <a:cubicBezTo>
                    <a:pt x="3565" y="4425"/>
                    <a:pt x="3461" y="4458"/>
                    <a:pt x="3370" y="4525"/>
                  </a:cubicBezTo>
                  <a:lnTo>
                    <a:pt x="2941" y="4823"/>
                  </a:lnTo>
                  <a:cubicBezTo>
                    <a:pt x="2905" y="4834"/>
                    <a:pt x="2893" y="4846"/>
                    <a:pt x="2882" y="4882"/>
                  </a:cubicBezTo>
                  <a:lnTo>
                    <a:pt x="2643" y="5346"/>
                  </a:lnTo>
                  <a:cubicBezTo>
                    <a:pt x="2620" y="5370"/>
                    <a:pt x="2596" y="5382"/>
                    <a:pt x="2596" y="5382"/>
                  </a:cubicBezTo>
                  <a:cubicBezTo>
                    <a:pt x="2588" y="5382"/>
                    <a:pt x="2569" y="5393"/>
                    <a:pt x="2554" y="5393"/>
                  </a:cubicBezTo>
                  <a:cubicBezTo>
                    <a:pt x="2547" y="5393"/>
                    <a:pt x="2540" y="5390"/>
                    <a:pt x="2536" y="5382"/>
                  </a:cubicBezTo>
                  <a:cubicBezTo>
                    <a:pt x="2524" y="5370"/>
                    <a:pt x="2501" y="5358"/>
                    <a:pt x="2501" y="5346"/>
                  </a:cubicBezTo>
                  <a:lnTo>
                    <a:pt x="2131" y="4287"/>
                  </a:lnTo>
                  <a:cubicBezTo>
                    <a:pt x="2120" y="4227"/>
                    <a:pt x="2060" y="4180"/>
                    <a:pt x="1989" y="4180"/>
                  </a:cubicBezTo>
                  <a:lnTo>
                    <a:pt x="1369" y="4132"/>
                  </a:lnTo>
                  <a:lnTo>
                    <a:pt x="1167" y="3858"/>
                  </a:lnTo>
                  <a:cubicBezTo>
                    <a:pt x="1132" y="3809"/>
                    <a:pt x="1085" y="3785"/>
                    <a:pt x="1038" y="3785"/>
                  </a:cubicBezTo>
                  <a:cubicBezTo>
                    <a:pt x="1005" y="3785"/>
                    <a:pt x="971" y="3798"/>
                    <a:pt x="941" y="3822"/>
                  </a:cubicBezTo>
                  <a:cubicBezTo>
                    <a:pt x="869" y="3882"/>
                    <a:pt x="858" y="3977"/>
                    <a:pt x="917" y="4049"/>
                  </a:cubicBezTo>
                  <a:lnTo>
                    <a:pt x="1131" y="4346"/>
                  </a:lnTo>
                  <a:lnTo>
                    <a:pt x="1131" y="4751"/>
                  </a:lnTo>
                  <a:lnTo>
                    <a:pt x="715" y="5073"/>
                  </a:lnTo>
                  <a:lnTo>
                    <a:pt x="691" y="5073"/>
                  </a:lnTo>
                  <a:lnTo>
                    <a:pt x="381" y="4656"/>
                  </a:lnTo>
                  <a:cubicBezTo>
                    <a:pt x="500" y="4001"/>
                    <a:pt x="750" y="3394"/>
                    <a:pt x="1096" y="2846"/>
                  </a:cubicBezTo>
                  <a:lnTo>
                    <a:pt x="1310" y="3179"/>
                  </a:lnTo>
                  <a:cubicBezTo>
                    <a:pt x="1346" y="3227"/>
                    <a:pt x="1405" y="3263"/>
                    <a:pt x="1453" y="3263"/>
                  </a:cubicBezTo>
                  <a:cubicBezTo>
                    <a:pt x="1477" y="3263"/>
                    <a:pt x="1512" y="3239"/>
                    <a:pt x="1536" y="3227"/>
                  </a:cubicBezTo>
                  <a:cubicBezTo>
                    <a:pt x="1608" y="3179"/>
                    <a:pt x="1631" y="3084"/>
                    <a:pt x="1584" y="3001"/>
                  </a:cubicBezTo>
                  <a:lnTo>
                    <a:pt x="1286" y="2560"/>
                  </a:lnTo>
                  <a:cubicBezTo>
                    <a:pt x="1453" y="2334"/>
                    <a:pt x="1631" y="2132"/>
                    <a:pt x="1822" y="1929"/>
                  </a:cubicBezTo>
                  <a:cubicBezTo>
                    <a:pt x="2822" y="941"/>
                    <a:pt x="4132" y="405"/>
                    <a:pt x="5537" y="405"/>
                  </a:cubicBezTo>
                  <a:close/>
                  <a:moveTo>
                    <a:pt x="5584" y="0"/>
                  </a:moveTo>
                  <a:cubicBezTo>
                    <a:pt x="4096" y="0"/>
                    <a:pt x="2703" y="584"/>
                    <a:pt x="1643" y="1644"/>
                  </a:cubicBezTo>
                  <a:cubicBezTo>
                    <a:pt x="584" y="2691"/>
                    <a:pt x="0" y="4096"/>
                    <a:pt x="0" y="5585"/>
                  </a:cubicBezTo>
                  <a:cubicBezTo>
                    <a:pt x="0" y="7073"/>
                    <a:pt x="584" y="8466"/>
                    <a:pt x="1643" y="9525"/>
                  </a:cubicBezTo>
                  <a:cubicBezTo>
                    <a:pt x="2703" y="10585"/>
                    <a:pt x="4096" y="11169"/>
                    <a:pt x="5584" y="11169"/>
                  </a:cubicBezTo>
                  <a:cubicBezTo>
                    <a:pt x="7073" y="11169"/>
                    <a:pt x="8478" y="10585"/>
                    <a:pt x="9525" y="9525"/>
                  </a:cubicBezTo>
                  <a:cubicBezTo>
                    <a:pt x="10585" y="8466"/>
                    <a:pt x="11168" y="7073"/>
                    <a:pt x="11168" y="5585"/>
                  </a:cubicBezTo>
                  <a:cubicBezTo>
                    <a:pt x="11168" y="4096"/>
                    <a:pt x="10585" y="2691"/>
                    <a:pt x="9525" y="1644"/>
                  </a:cubicBezTo>
                  <a:cubicBezTo>
                    <a:pt x="8478" y="584"/>
                    <a:pt x="7073" y="0"/>
                    <a:pt x="558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76" name="Google Shape;12117;p81">
              <a:extLst>
                <a:ext uri="{FF2B5EF4-FFF2-40B4-BE49-F238E27FC236}">
                  <a16:creationId xmlns:a16="http://schemas.microsoft.com/office/drawing/2014/main" id="{B0C7A8F1-E4B1-57A5-6499-11AA2B7B54EC}"/>
                </a:ext>
              </a:extLst>
            </p:cNvPr>
            <p:cNvSpPr/>
            <p:nvPr/>
          </p:nvSpPr>
          <p:spPr>
            <a:xfrm>
              <a:off x="6770029" y="3565170"/>
              <a:ext cx="44608" cy="27968"/>
            </a:xfrm>
            <a:custGeom>
              <a:avLst/>
              <a:gdLst/>
              <a:ahLst/>
              <a:cxnLst/>
              <a:rect l="l" t="t" r="r" b="b"/>
              <a:pathLst>
                <a:path w="1394" h="874" extrusionOk="0">
                  <a:moveTo>
                    <a:pt x="166" y="1"/>
                  </a:moveTo>
                  <a:cubicBezTo>
                    <a:pt x="121" y="1"/>
                    <a:pt x="80" y="19"/>
                    <a:pt x="60" y="52"/>
                  </a:cubicBezTo>
                  <a:cubicBezTo>
                    <a:pt x="1" y="135"/>
                    <a:pt x="13" y="230"/>
                    <a:pt x="72" y="278"/>
                  </a:cubicBezTo>
                  <a:lnTo>
                    <a:pt x="620" y="742"/>
                  </a:lnTo>
                  <a:cubicBezTo>
                    <a:pt x="715" y="814"/>
                    <a:pt x="798" y="850"/>
                    <a:pt x="917" y="862"/>
                  </a:cubicBezTo>
                  <a:lnTo>
                    <a:pt x="1215" y="873"/>
                  </a:lnTo>
                  <a:lnTo>
                    <a:pt x="1227" y="873"/>
                  </a:lnTo>
                  <a:cubicBezTo>
                    <a:pt x="1322" y="873"/>
                    <a:pt x="1394" y="814"/>
                    <a:pt x="1394" y="731"/>
                  </a:cubicBezTo>
                  <a:cubicBezTo>
                    <a:pt x="1394" y="647"/>
                    <a:pt x="1322" y="576"/>
                    <a:pt x="1239" y="564"/>
                  </a:cubicBezTo>
                  <a:lnTo>
                    <a:pt x="941" y="552"/>
                  </a:lnTo>
                  <a:cubicBezTo>
                    <a:pt x="894" y="552"/>
                    <a:pt x="858" y="528"/>
                    <a:pt x="834" y="504"/>
                  </a:cubicBezTo>
                  <a:lnTo>
                    <a:pt x="274" y="40"/>
                  </a:lnTo>
                  <a:cubicBezTo>
                    <a:pt x="242" y="13"/>
                    <a:pt x="203" y="1"/>
                    <a:pt x="16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77" name="Google Shape;12118;p81">
              <a:extLst>
                <a:ext uri="{FF2B5EF4-FFF2-40B4-BE49-F238E27FC236}">
                  <a16:creationId xmlns:a16="http://schemas.microsoft.com/office/drawing/2014/main" id="{74EF85E0-4AD3-05F3-3BE7-5868354A1D01}"/>
                </a:ext>
              </a:extLst>
            </p:cNvPr>
            <p:cNvSpPr/>
            <p:nvPr/>
          </p:nvSpPr>
          <p:spPr>
            <a:xfrm>
              <a:off x="6859949" y="3437074"/>
              <a:ext cx="24416" cy="31840"/>
            </a:xfrm>
            <a:custGeom>
              <a:avLst/>
              <a:gdLst/>
              <a:ahLst/>
              <a:cxnLst/>
              <a:rect l="l" t="t" r="r" b="b"/>
              <a:pathLst>
                <a:path w="763" h="995" extrusionOk="0">
                  <a:moveTo>
                    <a:pt x="583" y="1"/>
                  </a:moveTo>
                  <a:cubicBezTo>
                    <a:pt x="509" y="1"/>
                    <a:pt x="447" y="45"/>
                    <a:pt x="417" y="114"/>
                  </a:cubicBezTo>
                  <a:lnTo>
                    <a:pt x="334" y="400"/>
                  </a:lnTo>
                  <a:lnTo>
                    <a:pt x="60" y="745"/>
                  </a:lnTo>
                  <a:cubicBezTo>
                    <a:pt x="0" y="816"/>
                    <a:pt x="12" y="924"/>
                    <a:pt x="96" y="959"/>
                  </a:cubicBezTo>
                  <a:cubicBezTo>
                    <a:pt x="120" y="995"/>
                    <a:pt x="155" y="995"/>
                    <a:pt x="191" y="995"/>
                  </a:cubicBezTo>
                  <a:cubicBezTo>
                    <a:pt x="239" y="995"/>
                    <a:pt x="298" y="983"/>
                    <a:pt x="334" y="935"/>
                  </a:cubicBezTo>
                  <a:lnTo>
                    <a:pt x="608" y="566"/>
                  </a:lnTo>
                  <a:cubicBezTo>
                    <a:pt x="632" y="543"/>
                    <a:pt x="632" y="531"/>
                    <a:pt x="643" y="519"/>
                  </a:cubicBezTo>
                  <a:lnTo>
                    <a:pt x="751" y="209"/>
                  </a:lnTo>
                  <a:cubicBezTo>
                    <a:pt x="762" y="126"/>
                    <a:pt x="715" y="42"/>
                    <a:pt x="632" y="7"/>
                  </a:cubicBezTo>
                  <a:cubicBezTo>
                    <a:pt x="615" y="3"/>
                    <a:pt x="599" y="1"/>
                    <a:pt x="583"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78" name="Google Shape;12119;p81">
              <a:extLst>
                <a:ext uri="{FF2B5EF4-FFF2-40B4-BE49-F238E27FC236}">
                  <a16:creationId xmlns:a16="http://schemas.microsoft.com/office/drawing/2014/main" id="{398FD04B-3598-4B5E-8CF9-22EAD44479B6}"/>
                </a:ext>
              </a:extLst>
            </p:cNvPr>
            <p:cNvSpPr/>
            <p:nvPr/>
          </p:nvSpPr>
          <p:spPr>
            <a:xfrm>
              <a:off x="6824525" y="3509426"/>
              <a:ext cx="17920" cy="28448"/>
            </a:xfrm>
            <a:custGeom>
              <a:avLst/>
              <a:gdLst/>
              <a:ahLst/>
              <a:cxnLst/>
              <a:rect l="l" t="t" r="r" b="b"/>
              <a:pathLst>
                <a:path w="560" h="889" extrusionOk="0">
                  <a:moveTo>
                    <a:pt x="194" y="1"/>
                  </a:moveTo>
                  <a:cubicBezTo>
                    <a:pt x="177" y="1"/>
                    <a:pt x="160" y="3"/>
                    <a:pt x="143" y="8"/>
                  </a:cubicBezTo>
                  <a:cubicBezTo>
                    <a:pt x="48" y="44"/>
                    <a:pt x="0" y="127"/>
                    <a:pt x="36" y="222"/>
                  </a:cubicBezTo>
                  <a:lnTo>
                    <a:pt x="215" y="770"/>
                  </a:lnTo>
                  <a:cubicBezTo>
                    <a:pt x="226" y="841"/>
                    <a:pt x="298" y="889"/>
                    <a:pt x="357" y="889"/>
                  </a:cubicBezTo>
                  <a:cubicBezTo>
                    <a:pt x="381" y="889"/>
                    <a:pt x="393" y="889"/>
                    <a:pt x="405" y="877"/>
                  </a:cubicBezTo>
                  <a:cubicBezTo>
                    <a:pt x="500" y="841"/>
                    <a:pt x="560" y="746"/>
                    <a:pt x="524" y="663"/>
                  </a:cubicBezTo>
                  <a:lnTo>
                    <a:pt x="345" y="115"/>
                  </a:lnTo>
                  <a:cubicBezTo>
                    <a:pt x="326" y="39"/>
                    <a:pt x="262" y="1"/>
                    <a:pt x="194"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79" name="Google Shape;12120;p81">
              <a:extLst>
                <a:ext uri="{FF2B5EF4-FFF2-40B4-BE49-F238E27FC236}">
                  <a16:creationId xmlns:a16="http://schemas.microsoft.com/office/drawing/2014/main" id="{FF0C90DF-129B-EB33-F345-5D8315756378}"/>
                </a:ext>
              </a:extLst>
            </p:cNvPr>
            <p:cNvSpPr/>
            <p:nvPr/>
          </p:nvSpPr>
          <p:spPr>
            <a:xfrm>
              <a:off x="6790989" y="3541906"/>
              <a:ext cx="42688" cy="34464"/>
            </a:xfrm>
            <a:custGeom>
              <a:avLst/>
              <a:gdLst/>
              <a:ahLst/>
              <a:cxnLst/>
              <a:rect l="l" t="t" r="r" b="b"/>
              <a:pathLst>
                <a:path w="1334" h="1077" extrusionOk="0">
                  <a:moveTo>
                    <a:pt x="508" y="333"/>
                  </a:moveTo>
                  <a:cubicBezTo>
                    <a:pt x="511" y="333"/>
                    <a:pt x="516" y="334"/>
                    <a:pt x="524" y="338"/>
                  </a:cubicBezTo>
                  <a:lnTo>
                    <a:pt x="977" y="410"/>
                  </a:lnTo>
                  <a:lnTo>
                    <a:pt x="977" y="422"/>
                  </a:lnTo>
                  <a:lnTo>
                    <a:pt x="739" y="755"/>
                  </a:lnTo>
                  <a:lnTo>
                    <a:pt x="727" y="755"/>
                  </a:lnTo>
                  <a:lnTo>
                    <a:pt x="381" y="624"/>
                  </a:lnTo>
                  <a:lnTo>
                    <a:pt x="501" y="338"/>
                  </a:lnTo>
                  <a:cubicBezTo>
                    <a:pt x="501" y="338"/>
                    <a:pt x="501" y="333"/>
                    <a:pt x="508" y="333"/>
                  </a:cubicBezTo>
                  <a:close/>
                  <a:moveTo>
                    <a:pt x="531" y="1"/>
                  </a:moveTo>
                  <a:cubicBezTo>
                    <a:pt x="397" y="1"/>
                    <a:pt x="277" y="81"/>
                    <a:pt x="203" y="207"/>
                  </a:cubicBezTo>
                  <a:lnTo>
                    <a:pt x="12" y="648"/>
                  </a:lnTo>
                  <a:cubicBezTo>
                    <a:pt x="0" y="696"/>
                    <a:pt x="0" y="743"/>
                    <a:pt x="12" y="779"/>
                  </a:cubicBezTo>
                  <a:cubicBezTo>
                    <a:pt x="24" y="827"/>
                    <a:pt x="60" y="862"/>
                    <a:pt x="108" y="874"/>
                  </a:cubicBezTo>
                  <a:lnTo>
                    <a:pt x="608" y="1065"/>
                  </a:lnTo>
                  <a:cubicBezTo>
                    <a:pt x="655" y="1077"/>
                    <a:pt x="679" y="1077"/>
                    <a:pt x="727" y="1077"/>
                  </a:cubicBezTo>
                  <a:cubicBezTo>
                    <a:pt x="834" y="1077"/>
                    <a:pt x="941" y="1041"/>
                    <a:pt x="1001" y="946"/>
                  </a:cubicBezTo>
                  <a:lnTo>
                    <a:pt x="1239" y="624"/>
                  </a:lnTo>
                  <a:cubicBezTo>
                    <a:pt x="1310" y="529"/>
                    <a:pt x="1334" y="410"/>
                    <a:pt x="1298" y="291"/>
                  </a:cubicBezTo>
                  <a:cubicBezTo>
                    <a:pt x="1251" y="184"/>
                    <a:pt x="1155" y="100"/>
                    <a:pt x="1036" y="88"/>
                  </a:cubicBezTo>
                  <a:lnTo>
                    <a:pt x="584" y="5"/>
                  </a:lnTo>
                  <a:cubicBezTo>
                    <a:pt x="566" y="2"/>
                    <a:pt x="549" y="1"/>
                    <a:pt x="531"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80" name="Google Shape;12121;p81">
              <a:extLst>
                <a:ext uri="{FF2B5EF4-FFF2-40B4-BE49-F238E27FC236}">
                  <a16:creationId xmlns:a16="http://schemas.microsoft.com/office/drawing/2014/main" id="{073B3441-BB9B-4A96-6621-065CC4DC715A}"/>
                </a:ext>
              </a:extLst>
            </p:cNvPr>
            <p:cNvSpPr/>
            <p:nvPr/>
          </p:nvSpPr>
          <p:spPr>
            <a:xfrm>
              <a:off x="6840525" y="3544914"/>
              <a:ext cx="54112" cy="32608"/>
            </a:xfrm>
            <a:custGeom>
              <a:avLst/>
              <a:gdLst/>
              <a:ahLst/>
              <a:cxnLst/>
              <a:rect l="l" t="t" r="r" b="b"/>
              <a:pathLst>
                <a:path w="1691" h="1019" extrusionOk="0">
                  <a:moveTo>
                    <a:pt x="864" y="346"/>
                  </a:moveTo>
                  <a:cubicBezTo>
                    <a:pt x="913" y="346"/>
                    <a:pt x="962" y="364"/>
                    <a:pt x="1000" y="387"/>
                  </a:cubicBezTo>
                  <a:lnTo>
                    <a:pt x="1250" y="649"/>
                  </a:lnTo>
                  <a:lnTo>
                    <a:pt x="1191" y="673"/>
                  </a:lnTo>
                  <a:cubicBezTo>
                    <a:pt x="1165" y="693"/>
                    <a:pt x="1131" y="701"/>
                    <a:pt x="1099" y="701"/>
                  </a:cubicBezTo>
                  <a:cubicBezTo>
                    <a:pt x="1072" y="701"/>
                    <a:pt x="1046" y="696"/>
                    <a:pt x="1024" y="685"/>
                  </a:cubicBezTo>
                  <a:lnTo>
                    <a:pt x="548" y="482"/>
                  </a:lnTo>
                  <a:lnTo>
                    <a:pt x="786" y="363"/>
                  </a:lnTo>
                  <a:cubicBezTo>
                    <a:pt x="811" y="351"/>
                    <a:pt x="837" y="346"/>
                    <a:pt x="864" y="346"/>
                  </a:cubicBezTo>
                  <a:close/>
                  <a:moveTo>
                    <a:pt x="857" y="1"/>
                  </a:moveTo>
                  <a:cubicBezTo>
                    <a:pt x="787" y="1"/>
                    <a:pt x="719" y="14"/>
                    <a:pt x="655" y="42"/>
                  </a:cubicBezTo>
                  <a:lnTo>
                    <a:pt x="84" y="316"/>
                  </a:lnTo>
                  <a:cubicBezTo>
                    <a:pt x="24" y="340"/>
                    <a:pt x="0" y="399"/>
                    <a:pt x="0" y="459"/>
                  </a:cubicBezTo>
                  <a:cubicBezTo>
                    <a:pt x="0" y="518"/>
                    <a:pt x="48" y="578"/>
                    <a:pt x="84" y="613"/>
                  </a:cubicBezTo>
                  <a:lnTo>
                    <a:pt x="893" y="971"/>
                  </a:lnTo>
                  <a:cubicBezTo>
                    <a:pt x="965" y="994"/>
                    <a:pt x="1024" y="1018"/>
                    <a:pt x="1096" y="1018"/>
                  </a:cubicBezTo>
                  <a:cubicBezTo>
                    <a:pt x="1191" y="1018"/>
                    <a:pt x="1274" y="983"/>
                    <a:pt x="1358" y="935"/>
                  </a:cubicBezTo>
                  <a:lnTo>
                    <a:pt x="1608" y="792"/>
                  </a:lnTo>
                  <a:cubicBezTo>
                    <a:pt x="1655" y="756"/>
                    <a:pt x="1679" y="721"/>
                    <a:pt x="1679" y="673"/>
                  </a:cubicBezTo>
                  <a:cubicBezTo>
                    <a:pt x="1691" y="625"/>
                    <a:pt x="1679" y="590"/>
                    <a:pt x="1655" y="554"/>
                  </a:cubicBezTo>
                  <a:lnTo>
                    <a:pt x="1239" y="149"/>
                  </a:lnTo>
                  <a:cubicBezTo>
                    <a:pt x="1135" y="54"/>
                    <a:pt x="995" y="1"/>
                    <a:pt x="85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81" name="Google Shape;12122;p81">
              <a:extLst>
                <a:ext uri="{FF2B5EF4-FFF2-40B4-BE49-F238E27FC236}">
                  <a16:creationId xmlns:a16="http://schemas.microsoft.com/office/drawing/2014/main" id="{C596423C-FE2E-5DAE-16BC-0F0B5211E3C5}"/>
                </a:ext>
              </a:extLst>
            </p:cNvPr>
            <p:cNvSpPr/>
            <p:nvPr/>
          </p:nvSpPr>
          <p:spPr>
            <a:xfrm>
              <a:off x="6793645" y="3582770"/>
              <a:ext cx="102144" cy="75520"/>
            </a:xfrm>
            <a:custGeom>
              <a:avLst/>
              <a:gdLst/>
              <a:ahLst/>
              <a:cxnLst/>
              <a:rect l="l" t="t" r="r" b="b"/>
              <a:pathLst>
                <a:path w="3192" h="2360" extrusionOk="0">
                  <a:moveTo>
                    <a:pt x="1757" y="0"/>
                  </a:moveTo>
                  <a:cubicBezTo>
                    <a:pt x="1683" y="0"/>
                    <a:pt x="1609" y="24"/>
                    <a:pt x="1549" y="61"/>
                  </a:cubicBezTo>
                  <a:lnTo>
                    <a:pt x="775" y="609"/>
                  </a:lnTo>
                  <a:lnTo>
                    <a:pt x="465" y="669"/>
                  </a:lnTo>
                  <a:cubicBezTo>
                    <a:pt x="239" y="716"/>
                    <a:pt x="60" y="907"/>
                    <a:pt x="48" y="1133"/>
                  </a:cubicBezTo>
                  <a:lnTo>
                    <a:pt x="1" y="1669"/>
                  </a:lnTo>
                  <a:cubicBezTo>
                    <a:pt x="1" y="1764"/>
                    <a:pt x="37" y="1859"/>
                    <a:pt x="108" y="1931"/>
                  </a:cubicBezTo>
                  <a:cubicBezTo>
                    <a:pt x="179" y="2002"/>
                    <a:pt x="275" y="2038"/>
                    <a:pt x="382" y="2038"/>
                  </a:cubicBezTo>
                  <a:lnTo>
                    <a:pt x="715" y="2002"/>
                  </a:lnTo>
                  <a:cubicBezTo>
                    <a:pt x="810" y="2002"/>
                    <a:pt x="882" y="1919"/>
                    <a:pt x="870" y="1824"/>
                  </a:cubicBezTo>
                  <a:cubicBezTo>
                    <a:pt x="859" y="1746"/>
                    <a:pt x="787" y="1679"/>
                    <a:pt x="710" y="1679"/>
                  </a:cubicBezTo>
                  <a:cubicBezTo>
                    <a:pt x="704" y="1679"/>
                    <a:pt x="697" y="1680"/>
                    <a:pt x="691" y="1681"/>
                  </a:cubicBezTo>
                  <a:lnTo>
                    <a:pt x="346" y="1705"/>
                  </a:lnTo>
                  <a:lnTo>
                    <a:pt x="334" y="1705"/>
                  </a:lnTo>
                  <a:lnTo>
                    <a:pt x="334" y="1693"/>
                  </a:lnTo>
                  <a:lnTo>
                    <a:pt x="382" y="1157"/>
                  </a:lnTo>
                  <a:cubicBezTo>
                    <a:pt x="382" y="1074"/>
                    <a:pt x="453" y="1014"/>
                    <a:pt x="525" y="990"/>
                  </a:cubicBezTo>
                  <a:lnTo>
                    <a:pt x="870" y="931"/>
                  </a:lnTo>
                  <a:cubicBezTo>
                    <a:pt x="894" y="931"/>
                    <a:pt x="918" y="919"/>
                    <a:pt x="929" y="907"/>
                  </a:cubicBezTo>
                  <a:lnTo>
                    <a:pt x="1727" y="335"/>
                  </a:lnTo>
                  <a:lnTo>
                    <a:pt x="1751" y="335"/>
                  </a:lnTo>
                  <a:lnTo>
                    <a:pt x="2311" y="597"/>
                  </a:lnTo>
                  <a:cubicBezTo>
                    <a:pt x="2346" y="609"/>
                    <a:pt x="2382" y="609"/>
                    <a:pt x="2418" y="609"/>
                  </a:cubicBezTo>
                  <a:lnTo>
                    <a:pt x="2680" y="550"/>
                  </a:lnTo>
                  <a:lnTo>
                    <a:pt x="2834" y="1109"/>
                  </a:lnTo>
                  <a:lnTo>
                    <a:pt x="2834" y="1133"/>
                  </a:lnTo>
                  <a:lnTo>
                    <a:pt x="2203" y="2038"/>
                  </a:lnTo>
                  <a:lnTo>
                    <a:pt x="2180" y="2038"/>
                  </a:lnTo>
                  <a:lnTo>
                    <a:pt x="1882" y="1681"/>
                  </a:lnTo>
                  <a:cubicBezTo>
                    <a:pt x="1846" y="1633"/>
                    <a:pt x="1787" y="1621"/>
                    <a:pt x="1751" y="1621"/>
                  </a:cubicBezTo>
                  <a:lnTo>
                    <a:pt x="1346" y="1645"/>
                  </a:lnTo>
                  <a:cubicBezTo>
                    <a:pt x="1251" y="1645"/>
                    <a:pt x="1180" y="1740"/>
                    <a:pt x="1191" y="1824"/>
                  </a:cubicBezTo>
                  <a:cubicBezTo>
                    <a:pt x="1191" y="1912"/>
                    <a:pt x="1273" y="1980"/>
                    <a:pt x="1352" y="1980"/>
                  </a:cubicBezTo>
                  <a:cubicBezTo>
                    <a:pt x="1358" y="1980"/>
                    <a:pt x="1364" y="1979"/>
                    <a:pt x="1370" y="1978"/>
                  </a:cubicBezTo>
                  <a:lnTo>
                    <a:pt x="1691" y="1943"/>
                  </a:lnTo>
                  <a:lnTo>
                    <a:pt x="1942" y="2240"/>
                  </a:lnTo>
                  <a:cubicBezTo>
                    <a:pt x="2001" y="2324"/>
                    <a:pt x="2108" y="2359"/>
                    <a:pt x="2192" y="2359"/>
                  </a:cubicBezTo>
                  <a:lnTo>
                    <a:pt x="2203" y="2359"/>
                  </a:lnTo>
                  <a:cubicBezTo>
                    <a:pt x="2311" y="2359"/>
                    <a:pt x="2418" y="2300"/>
                    <a:pt x="2477" y="2217"/>
                  </a:cubicBezTo>
                  <a:lnTo>
                    <a:pt x="3096" y="1312"/>
                  </a:lnTo>
                  <a:cubicBezTo>
                    <a:pt x="3180" y="1204"/>
                    <a:pt x="3192" y="1097"/>
                    <a:pt x="3156" y="1014"/>
                  </a:cubicBezTo>
                  <a:lnTo>
                    <a:pt x="2965" y="276"/>
                  </a:lnTo>
                  <a:cubicBezTo>
                    <a:pt x="2944" y="201"/>
                    <a:pt x="2875" y="155"/>
                    <a:pt x="2800" y="155"/>
                  </a:cubicBezTo>
                  <a:cubicBezTo>
                    <a:pt x="2792" y="155"/>
                    <a:pt x="2783" y="156"/>
                    <a:pt x="2775" y="157"/>
                  </a:cubicBezTo>
                  <a:lnTo>
                    <a:pt x="2406" y="252"/>
                  </a:lnTo>
                  <a:lnTo>
                    <a:pt x="1882" y="26"/>
                  </a:lnTo>
                  <a:cubicBezTo>
                    <a:pt x="1843" y="8"/>
                    <a:pt x="1800" y="0"/>
                    <a:pt x="175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282" name="Google Shape;12123;p81">
            <a:extLst>
              <a:ext uri="{FF2B5EF4-FFF2-40B4-BE49-F238E27FC236}">
                <a16:creationId xmlns:a16="http://schemas.microsoft.com/office/drawing/2014/main" id="{BF7FE842-AB1C-EE29-B3CA-7AAD5CE54C8E}"/>
              </a:ext>
            </a:extLst>
          </p:cNvPr>
          <p:cNvSpPr/>
          <p:nvPr/>
        </p:nvSpPr>
        <p:spPr>
          <a:xfrm>
            <a:off x="15360352" y="6855476"/>
            <a:ext cx="714816" cy="714816"/>
          </a:xfrm>
          <a:custGeom>
            <a:avLst/>
            <a:gdLst/>
            <a:ahLst/>
            <a:cxnLst/>
            <a:rect l="l" t="t" r="r" b="b"/>
            <a:pathLst>
              <a:path w="11169" h="11169" extrusionOk="0">
                <a:moveTo>
                  <a:pt x="5585" y="382"/>
                </a:moveTo>
                <a:cubicBezTo>
                  <a:pt x="6990" y="382"/>
                  <a:pt x="8311" y="930"/>
                  <a:pt x="9311" y="1906"/>
                </a:cubicBezTo>
                <a:cubicBezTo>
                  <a:pt x="10300" y="2906"/>
                  <a:pt x="10835" y="4216"/>
                  <a:pt x="10835" y="5633"/>
                </a:cubicBezTo>
                <a:cubicBezTo>
                  <a:pt x="10835" y="7002"/>
                  <a:pt x="10288" y="8311"/>
                  <a:pt x="9311" y="9312"/>
                </a:cubicBezTo>
                <a:cubicBezTo>
                  <a:pt x="8311" y="10300"/>
                  <a:pt x="7002" y="10836"/>
                  <a:pt x="5585" y="10836"/>
                </a:cubicBezTo>
                <a:cubicBezTo>
                  <a:pt x="4192" y="10836"/>
                  <a:pt x="2858" y="10288"/>
                  <a:pt x="1870" y="9312"/>
                </a:cubicBezTo>
                <a:cubicBezTo>
                  <a:pt x="870" y="8311"/>
                  <a:pt x="334" y="7002"/>
                  <a:pt x="334" y="5585"/>
                </a:cubicBezTo>
                <a:cubicBezTo>
                  <a:pt x="334" y="4192"/>
                  <a:pt x="882" y="2858"/>
                  <a:pt x="1870" y="1870"/>
                </a:cubicBezTo>
                <a:cubicBezTo>
                  <a:pt x="1953" y="1775"/>
                  <a:pt x="2061" y="1668"/>
                  <a:pt x="2168" y="1596"/>
                </a:cubicBezTo>
                <a:lnTo>
                  <a:pt x="2418" y="2001"/>
                </a:lnTo>
                <a:cubicBezTo>
                  <a:pt x="2465" y="2073"/>
                  <a:pt x="2489" y="2180"/>
                  <a:pt x="2465" y="2263"/>
                </a:cubicBezTo>
                <a:lnTo>
                  <a:pt x="2168" y="3537"/>
                </a:lnTo>
                <a:cubicBezTo>
                  <a:pt x="2120" y="3692"/>
                  <a:pt x="2180" y="3870"/>
                  <a:pt x="2299" y="4013"/>
                </a:cubicBezTo>
                <a:lnTo>
                  <a:pt x="3489" y="5228"/>
                </a:lnTo>
                <a:cubicBezTo>
                  <a:pt x="3586" y="5335"/>
                  <a:pt x="3721" y="5384"/>
                  <a:pt x="3869" y="5384"/>
                </a:cubicBezTo>
                <a:cubicBezTo>
                  <a:pt x="3885" y="5384"/>
                  <a:pt x="3901" y="5384"/>
                  <a:pt x="3918" y="5382"/>
                </a:cubicBezTo>
                <a:lnTo>
                  <a:pt x="4811" y="5275"/>
                </a:lnTo>
                <a:lnTo>
                  <a:pt x="5692" y="6014"/>
                </a:lnTo>
                <a:lnTo>
                  <a:pt x="5418" y="6752"/>
                </a:lnTo>
                <a:cubicBezTo>
                  <a:pt x="5406" y="6787"/>
                  <a:pt x="5406" y="6847"/>
                  <a:pt x="5442" y="6883"/>
                </a:cubicBezTo>
                <a:lnTo>
                  <a:pt x="5573" y="7109"/>
                </a:lnTo>
                <a:cubicBezTo>
                  <a:pt x="5606" y="7158"/>
                  <a:pt x="5661" y="7185"/>
                  <a:pt x="5720" y="7185"/>
                </a:cubicBezTo>
                <a:cubicBezTo>
                  <a:pt x="5746" y="7185"/>
                  <a:pt x="5773" y="7179"/>
                  <a:pt x="5799" y="7168"/>
                </a:cubicBezTo>
                <a:cubicBezTo>
                  <a:pt x="5871" y="7121"/>
                  <a:pt x="5894" y="7014"/>
                  <a:pt x="5859" y="6942"/>
                </a:cubicBezTo>
                <a:lnTo>
                  <a:pt x="5763" y="6787"/>
                </a:lnTo>
                <a:lnTo>
                  <a:pt x="6133" y="5799"/>
                </a:lnTo>
                <a:lnTo>
                  <a:pt x="7621" y="6002"/>
                </a:lnTo>
                <a:lnTo>
                  <a:pt x="8930" y="6930"/>
                </a:lnTo>
                <a:cubicBezTo>
                  <a:pt x="8978" y="6954"/>
                  <a:pt x="9014" y="7002"/>
                  <a:pt x="9014" y="7061"/>
                </a:cubicBezTo>
                <a:cubicBezTo>
                  <a:pt x="9014" y="7121"/>
                  <a:pt x="8990" y="7168"/>
                  <a:pt x="8966" y="7204"/>
                </a:cubicBezTo>
                <a:lnTo>
                  <a:pt x="6466" y="10169"/>
                </a:lnTo>
                <a:lnTo>
                  <a:pt x="6454" y="10169"/>
                </a:lnTo>
                <a:lnTo>
                  <a:pt x="6275" y="10038"/>
                </a:lnTo>
                <a:lnTo>
                  <a:pt x="6275" y="10026"/>
                </a:lnTo>
                <a:lnTo>
                  <a:pt x="6597" y="8264"/>
                </a:lnTo>
                <a:cubicBezTo>
                  <a:pt x="6597" y="8216"/>
                  <a:pt x="6597" y="8192"/>
                  <a:pt x="6585" y="8145"/>
                </a:cubicBezTo>
                <a:lnTo>
                  <a:pt x="6192" y="7502"/>
                </a:lnTo>
                <a:cubicBezTo>
                  <a:pt x="6167" y="7452"/>
                  <a:pt x="6109" y="7426"/>
                  <a:pt x="6051" y="7426"/>
                </a:cubicBezTo>
                <a:cubicBezTo>
                  <a:pt x="6025" y="7426"/>
                  <a:pt x="6000" y="7431"/>
                  <a:pt x="5978" y="7442"/>
                </a:cubicBezTo>
                <a:cubicBezTo>
                  <a:pt x="5894" y="7490"/>
                  <a:pt x="5871" y="7597"/>
                  <a:pt x="5918" y="7668"/>
                </a:cubicBezTo>
                <a:lnTo>
                  <a:pt x="6275" y="8264"/>
                </a:lnTo>
                <a:lnTo>
                  <a:pt x="5954" y="9966"/>
                </a:lnTo>
                <a:cubicBezTo>
                  <a:pt x="5930" y="10097"/>
                  <a:pt x="5990" y="10216"/>
                  <a:pt x="6097" y="10300"/>
                </a:cubicBezTo>
                <a:lnTo>
                  <a:pt x="6275" y="10443"/>
                </a:lnTo>
                <a:cubicBezTo>
                  <a:pt x="6335" y="10478"/>
                  <a:pt x="6406" y="10502"/>
                  <a:pt x="6466" y="10502"/>
                </a:cubicBezTo>
                <a:cubicBezTo>
                  <a:pt x="6573" y="10502"/>
                  <a:pt x="6656" y="10455"/>
                  <a:pt x="6716" y="10383"/>
                </a:cubicBezTo>
                <a:lnTo>
                  <a:pt x="9216" y="7418"/>
                </a:lnTo>
                <a:cubicBezTo>
                  <a:pt x="9311" y="7311"/>
                  <a:pt x="9347" y="7168"/>
                  <a:pt x="9335" y="7014"/>
                </a:cubicBezTo>
                <a:cubicBezTo>
                  <a:pt x="9323" y="6871"/>
                  <a:pt x="9228" y="6752"/>
                  <a:pt x="9133" y="6656"/>
                </a:cubicBezTo>
                <a:lnTo>
                  <a:pt x="7787" y="5716"/>
                </a:lnTo>
                <a:cubicBezTo>
                  <a:pt x="7776" y="5704"/>
                  <a:pt x="7740" y="5692"/>
                  <a:pt x="7716" y="5692"/>
                </a:cubicBezTo>
                <a:lnTo>
                  <a:pt x="6049" y="5454"/>
                </a:lnTo>
                <a:cubicBezTo>
                  <a:pt x="6040" y="5452"/>
                  <a:pt x="6031" y="5452"/>
                  <a:pt x="6022" y="5452"/>
                </a:cubicBezTo>
                <a:cubicBezTo>
                  <a:pt x="5958" y="5452"/>
                  <a:pt x="5891" y="5488"/>
                  <a:pt x="5871" y="5561"/>
                </a:cubicBezTo>
                <a:lnTo>
                  <a:pt x="5811" y="5704"/>
                </a:lnTo>
                <a:lnTo>
                  <a:pt x="4966" y="4990"/>
                </a:lnTo>
                <a:cubicBezTo>
                  <a:pt x="4930" y="4966"/>
                  <a:pt x="4882" y="4942"/>
                  <a:pt x="4847" y="4942"/>
                </a:cubicBezTo>
                <a:lnTo>
                  <a:pt x="4216" y="5025"/>
                </a:lnTo>
                <a:lnTo>
                  <a:pt x="4192" y="4466"/>
                </a:lnTo>
                <a:cubicBezTo>
                  <a:pt x="4192" y="4382"/>
                  <a:pt x="4251" y="4287"/>
                  <a:pt x="4335" y="4275"/>
                </a:cubicBezTo>
                <a:lnTo>
                  <a:pt x="5466" y="4097"/>
                </a:lnTo>
                <a:lnTo>
                  <a:pt x="5478" y="4501"/>
                </a:lnTo>
                <a:cubicBezTo>
                  <a:pt x="5478" y="4585"/>
                  <a:pt x="5561" y="4668"/>
                  <a:pt x="5644" y="4668"/>
                </a:cubicBezTo>
                <a:cubicBezTo>
                  <a:pt x="5740" y="4668"/>
                  <a:pt x="5811" y="4585"/>
                  <a:pt x="5811" y="4501"/>
                </a:cubicBezTo>
                <a:lnTo>
                  <a:pt x="5799" y="3978"/>
                </a:lnTo>
                <a:lnTo>
                  <a:pt x="6454" y="3239"/>
                </a:lnTo>
                <a:cubicBezTo>
                  <a:pt x="6514" y="3156"/>
                  <a:pt x="6514" y="3073"/>
                  <a:pt x="6430" y="3001"/>
                </a:cubicBezTo>
                <a:cubicBezTo>
                  <a:pt x="6396" y="2973"/>
                  <a:pt x="6359" y="2958"/>
                  <a:pt x="6321" y="2958"/>
                </a:cubicBezTo>
                <a:cubicBezTo>
                  <a:pt x="6279" y="2958"/>
                  <a:pt x="6236" y="2976"/>
                  <a:pt x="6192" y="3013"/>
                </a:cubicBezTo>
                <a:lnTo>
                  <a:pt x="5525" y="3775"/>
                </a:lnTo>
                <a:lnTo>
                  <a:pt x="4275" y="3978"/>
                </a:lnTo>
                <a:cubicBezTo>
                  <a:pt x="4025" y="4025"/>
                  <a:pt x="3835" y="4251"/>
                  <a:pt x="3847" y="4513"/>
                </a:cubicBezTo>
                <a:lnTo>
                  <a:pt x="3870" y="5085"/>
                </a:lnTo>
                <a:lnTo>
                  <a:pt x="3858" y="5085"/>
                </a:lnTo>
                <a:cubicBezTo>
                  <a:pt x="3799" y="5085"/>
                  <a:pt x="3739" y="5061"/>
                  <a:pt x="3716" y="5025"/>
                </a:cubicBezTo>
                <a:lnTo>
                  <a:pt x="2525" y="3799"/>
                </a:lnTo>
                <a:cubicBezTo>
                  <a:pt x="2477" y="3751"/>
                  <a:pt x="2465" y="3692"/>
                  <a:pt x="2477" y="3620"/>
                </a:cubicBezTo>
                <a:lnTo>
                  <a:pt x="2775" y="2358"/>
                </a:lnTo>
                <a:cubicBezTo>
                  <a:pt x="2823" y="2180"/>
                  <a:pt x="2787" y="1989"/>
                  <a:pt x="2680" y="1834"/>
                </a:cubicBezTo>
                <a:lnTo>
                  <a:pt x="2418" y="1406"/>
                </a:lnTo>
                <a:cubicBezTo>
                  <a:pt x="2668" y="1215"/>
                  <a:pt x="2954" y="1037"/>
                  <a:pt x="3239" y="894"/>
                </a:cubicBezTo>
                <a:lnTo>
                  <a:pt x="3454" y="1251"/>
                </a:lnTo>
                <a:cubicBezTo>
                  <a:pt x="3485" y="1306"/>
                  <a:pt x="3536" y="1330"/>
                  <a:pt x="3588" y="1330"/>
                </a:cubicBezTo>
                <a:cubicBezTo>
                  <a:pt x="3616" y="1330"/>
                  <a:pt x="3643" y="1323"/>
                  <a:pt x="3668" y="1311"/>
                </a:cubicBezTo>
                <a:lnTo>
                  <a:pt x="4442" y="989"/>
                </a:lnTo>
                <a:lnTo>
                  <a:pt x="5168" y="953"/>
                </a:lnTo>
                <a:cubicBezTo>
                  <a:pt x="5216" y="953"/>
                  <a:pt x="5228" y="977"/>
                  <a:pt x="5240" y="989"/>
                </a:cubicBezTo>
                <a:cubicBezTo>
                  <a:pt x="5263" y="1001"/>
                  <a:pt x="5275" y="1013"/>
                  <a:pt x="5275" y="1061"/>
                </a:cubicBezTo>
                <a:cubicBezTo>
                  <a:pt x="5275" y="1096"/>
                  <a:pt x="5240" y="1120"/>
                  <a:pt x="5228" y="1132"/>
                </a:cubicBezTo>
                <a:lnTo>
                  <a:pt x="4585" y="1453"/>
                </a:lnTo>
                <a:cubicBezTo>
                  <a:pt x="4525" y="1477"/>
                  <a:pt x="4501" y="1525"/>
                  <a:pt x="4501" y="1596"/>
                </a:cubicBezTo>
                <a:cubicBezTo>
                  <a:pt x="4501" y="1668"/>
                  <a:pt x="4525" y="1715"/>
                  <a:pt x="4585" y="1751"/>
                </a:cubicBezTo>
                <a:lnTo>
                  <a:pt x="5621" y="2346"/>
                </a:lnTo>
                <a:cubicBezTo>
                  <a:pt x="5641" y="2360"/>
                  <a:pt x="5666" y="2366"/>
                  <a:pt x="5693" y="2366"/>
                </a:cubicBezTo>
                <a:cubicBezTo>
                  <a:pt x="5712" y="2366"/>
                  <a:pt x="5732" y="2363"/>
                  <a:pt x="5752" y="2358"/>
                </a:cubicBezTo>
                <a:cubicBezTo>
                  <a:pt x="5799" y="2346"/>
                  <a:pt x="5823" y="2311"/>
                  <a:pt x="5859" y="2263"/>
                </a:cubicBezTo>
                <a:lnTo>
                  <a:pt x="6109" y="1608"/>
                </a:lnTo>
                <a:lnTo>
                  <a:pt x="7240" y="2311"/>
                </a:lnTo>
                <a:lnTo>
                  <a:pt x="7240" y="2323"/>
                </a:lnTo>
                <a:cubicBezTo>
                  <a:pt x="7240" y="2323"/>
                  <a:pt x="7240" y="2346"/>
                  <a:pt x="7228" y="2346"/>
                </a:cubicBezTo>
                <a:lnTo>
                  <a:pt x="6716" y="2501"/>
                </a:lnTo>
                <a:cubicBezTo>
                  <a:pt x="6633" y="2537"/>
                  <a:pt x="6585" y="2620"/>
                  <a:pt x="6609" y="2715"/>
                </a:cubicBezTo>
                <a:cubicBezTo>
                  <a:pt x="6644" y="2787"/>
                  <a:pt x="6704" y="2835"/>
                  <a:pt x="6764" y="2835"/>
                </a:cubicBezTo>
                <a:cubicBezTo>
                  <a:pt x="6775" y="2835"/>
                  <a:pt x="6787" y="2835"/>
                  <a:pt x="6811" y="2823"/>
                </a:cubicBezTo>
                <a:lnTo>
                  <a:pt x="7311" y="2656"/>
                </a:lnTo>
                <a:cubicBezTo>
                  <a:pt x="7430" y="2608"/>
                  <a:pt x="7526" y="2501"/>
                  <a:pt x="7537" y="2370"/>
                </a:cubicBezTo>
                <a:cubicBezTo>
                  <a:pt x="7549" y="2239"/>
                  <a:pt x="7490" y="2120"/>
                  <a:pt x="7371" y="2049"/>
                </a:cubicBezTo>
                <a:lnTo>
                  <a:pt x="6073" y="1239"/>
                </a:lnTo>
                <a:cubicBezTo>
                  <a:pt x="6052" y="1225"/>
                  <a:pt x="6027" y="1219"/>
                  <a:pt x="6000" y="1219"/>
                </a:cubicBezTo>
                <a:cubicBezTo>
                  <a:pt x="5981" y="1219"/>
                  <a:pt x="5962" y="1222"/>
                  <a:pt x="5942" y="1227"/>
                </a:cubicBezTo>
                <a:cubicBezTo>
                  <a:pt x="5894" y="1239"/>
                  <a:pt x="5859" y="1275"/>
                  <a:pt x="5835" y="1311"/>
                </a:cubicBezTo>
                <a:lnTo>
                  <a:pt x="5585" y="1965"/>
                </a:lnTo>
                <a:lnTo>
                  <a:pt x="4990" y="1632"/>
                </a:lnTo>
                <a:lnTo>
                  <a:pt x="5347" y="1453"/>
                </a:lnTo>
                <a:cubicBezTo>
                  <a:pt x="5478" y="1394"/>
                  <a:pt x="5561" y="1275"/>
                  <a:pt x="5585" y="1120"/>
                </a:cubicBezTo>
                <a:cubicBezTo>
                  <a:pt x="5597" y="1001"/>
                  <a:pt x="5561" y="882"/>
                  <a:pt x="5478" y="775"/>
                </a:cubicBezTo>
                <a:cubicBezTo>
                  <a:pt x="5394" y="691"/>
                  <a:pt x="5275" y="644"/>
                  <a:pt x="5156" y="644"/>
                </a:cubicBezTo>
                <a:lnTo>
                  <a:pt x="4394" y="680"/>
                </a:lnTo>
                <a:cubicBezTo>
                  <a:pt x="4382" y="680"/>
                  <a:pt x="4347" y="680"/>
                  <a:pt x="4335" y="691"/>
                </a:cubicBezTo>
                <a:lnTo>
                  <a:pt x="3668" y="977"/>
                </a:lnTo>
                <a:lnTo>
                  <a:pt x="3549" y="775"/>
                </a:lnTo>
                <a:cubicBezTo>
                  <a:pt x="4192" y="513"/>
                  <a:pt x="4870" y="382"/>
                  <a:pt x="5585" y="382"/>
                </a:cubicBezTo>
                <a:close/>
                <a:moveTo>
                  <a:pt x="5585" y="1"/>
                </a:moveTo>
                <a:cubicBezTo>
                  <a:pt x="4097" y="1"/>
                  <a:pt x="2704" y="584"/>
                  <a:pt x="1644" y="1644"/>
                </a:cubicBezTo>
                <a:cubicBezTo>
                  <a:pt x="584" y="2704"/>
                  <a:pt x="1" y="4097"/>
                  <a:pt x="1" y="5585"/>
                </a:cubicBezTo>
                <a:cubicBezTo>
                  <a:pt x="1" y="7073"/>
                  <a:pt x="584" y="8478"/>
                  <a:pt x="1644" y="9526"/>
                </a:cubicBezTo>
                <a:cubicBezTo>
                  <a:pt x="2704" y="10586"/>
                  <a:pt x="4097" y="11169"/>
                  <a:pt x="5585" y="11169"/>
                </a:cubicBezTo>
                <a:cubicBezTo>
                  <a:pt x="7073" y="11169"/>
                  <a:pt x="8478" y="10586"/>
                  <a:pt x="9526" y="9526"/>
                </a:cubicBezTo>
                <a:cubicBezTo>
                  <a:pt x="10585" y="8478"/>
                  <a:pt x="11169" y="7073"/>
                  <a:pt x="11169" y="5585"/>
                </a:cubicBezTo>
                <a:cubicBezTo>
                  <a:pt x="11169" y="4097"/>
                  <a:pt x="10585" y="2692"/>
                  <a:pt x="9526" y="1644"/>
                </a:cubicBezTo>
                <a:cubicBezTo>
                  <a:pt x="8478" y="584"/>
                  <a:pt x="7073" y="1"/>
                  <a:pt x="5585" y="1"/>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83" name="Google Shape;12124;p81">
            <a:extLst>
              <a:ext uri="{FF2B5EF4-FFF2-40B4-BE49-F238E27FC236}">
                <a16:creationId xmlns:a16="http://schemas.microsoft.com/office/drawing/2014/main" id="{AB6668EF-0181-7D0F-50B6-B963B86542C2}"/>
              </a:ext>
            </a:extLst>
          </p:cNvPr>
          <p:cNvSpPr/>
          <p:nvPr/>
        </p:nvSpPr>
        <p:spPr>
          <a:xfrm>
            <a:off x="8790432" y="6858548"/>
            <a:ext cx="663744" cy="715584"/>
          </a:xfrm>
          <a:custGeom>
            <a:avLst/>
            <a:gdLst/>
            <a:ahLst/>
            <a:cxnLst/>
            <a:rect l="l" t="t" r="r" b="b"/>
            <a:pathLst>
              <a:path w="10371" h="11181" extrusionOk="0">
                <a:moveTo>
                  <a:pt x="5179" y="477"/>
                </a:moveTo>
                <a:lnTo>
                  <a:pt x="5513" y="1013"/>
                </a:lnTo>
                <a:cubicBezTo>
                  <a:pt x="5417" y="1132"/>
                  <a:pt x="5298" y="1263"/>
                  <a:pt x="5179" y="1417"/>
                </a:cubicBezTo>
                <a:cubicBezTo>
                  <a:pt x="5060" y="1263"/>
                  <a:pt x="4941" y="1132"/>
                  <a:pt x="4834" y="1013"/>
                </a:cubicBezTo>
                <a:lnTo>
                  <a:pt x="5179" y="477"/>
                </a:lnTo>
                <a:close/>
                <a:moveTo>
                  <a:pt x="607" y="2775"/>
                </a:moveTo>
                <a:lnTo>
                  <a:pt x="1238" y="2918"/>
                </a:lnTo>
                <a:cubicBezTo>
                  <a:pt x="1250" y="3072"/>
                  <a:pt x="1250" y="3251"/>
                  <a:pt x="1274" y="3441"/>
                </a:cubicBezTo>
                <a:cubicBezTo>
                  <a:pt x="1084" y="3429"/>
                  <a:pt x="917" y="3406"/>
                  <a:pt x="750" y="3394"/>
                </a:cubicBezTo>
                <a:lnTo>
                  <a:pt x="607" y="2775"/>
                </a:lnTo>
                <a:close/>
                <a:moveTo>
                  <a:pt x="9728" y="2775"/>
                </a:moveTo>
                <a:lnTo>
                  <a:pt x="9585" y="3394"/>
                </a:lnTo>
                <a:cubicBezTo>
                  <a:pt x="9430" y="3406"/>
                  <a:pt x="9251" y="3406"/>
                  <a:pt x="9061" y="3441"/>
                </a:cubicBezTo>
                <a:cubicBezTo>
                  <a:pt x="9096" y="3251"/>
                  <a:pt x="9108" y="3072"/>
                  <a:pt x="9108" y="2918"/>
                </a:cubicBezTo>
                <a:lnTo>
                  <a:pt x="9728" y="2775"/>
                </a:lnTo>
                <a:close/>
                <a:moveTo>
                  <a:pt x="4346" y="965"/>
                </a:moveTo>
                <a:cubicBezTo>
                  <a:pt x="4536" y="1155"/>
                  <a:pt x="4870" y="1524"/>
                  <a:pt x="5167" y="1941"/>
                </a:cubicBezTo>
                <a:cubicBezTo>
                  <a:pt x="5203" y="1984"/>
                  <a:pt x="5247" y="2005"/>
                  <a:pt x="5293" y="2005"/>
                </a:cubicBezTo>
                <a:cubicBezTo>
                  <a:pt x="5323" y="2005"/>
                  <a:pt x="5353" y="1996"/>
                  <a:pt x="5382" y="1977"/>
                </a:cubicBezTo>
                <a:cubicBezTo>
                  <a:pt x="5465" y="1917"/>
                  <a:pt x="5477" y="1834"/>
                  <a:pt x="5429" y="1751"/>
                </a:cubicBezTo>
                <a:cubicBezTo>
                  <a:pt x="5417" y="1727"/>
                  <a:pt x="5406" y="1715"/>
                  <a:pt x="5370" y="1679"/>
                </a:cubicBezTo>
                <a:cubicBezTo>
                  <a:pt x="5608" y="1382"/>
                  <a:pt x="5846" y="1132"/>
                  <a:pt x="6001" y="977"/>
                </a:cubicBezTo>
                <a:cubicBezTo>
                  <a:pt x="6191" y="1394"/>
                  <a:pt x="6572" y="2334"/>
                  <a:pt x="6572" y="2977"/>
                </a:cubicBezTo>
                <a:cubicBezTo>
                  <a:pt x="6572" y="3346"/>
                  <a:pt x="6441" y="3691"/>
                  <a:pt x="6191" y="3941"/>
                </a:cubicBezTo>
                <a:cubicBezTo>
                  <a:pt x="6179" y="3918"/>
                  <a:pt x="6144" y="3882"/>
                  <a:pt x="6096" y="3870"/>
                </a:cubicBezTo>
                <a:cubicBezTo>
                  <a:pt x="6144" y="3715"/>
                  <a:pt x="6156" y="3572"/>
                  <a:pt x="6144" y="3406"/>
                </a:cubicBezTo>
                <a:cubicBezTo>
                  <a:pt x="6132" y="3108"/>
                  <a:pt x="6013" y="2751"/>
                  <a:pt x="5798" y="2382"/>
                </a:cubicBezTo>
                <a:cubicBezTo>
                  <a:pt x="5774" y="2333"/>
                  <a:pt x="5716" y="2301"/>
                  <a:pt x="5659" y="2301"/>
                </a:cubicBezTo>
                <a:cubicBezTo>
                  <a:pt x="5632" y="2301"/>
                  <a:pt x="5607" y="2307"/>
                  <a:pt x="5584" y="2322"/>
                </a:cubicBezTo>
                <a:cubicBezTo>
                  <a:pt x="5501" y="2370"/>
                  <a:pt x="5477" y="2465"/>
                  <a:pt x="5525" y="2548"/>
                </a:cubicBezTo>
                <a:cubicBezTo>
                  <a:pt x="5858" y="3179"/>
                  <a:pt x="5906" y="3680"/>
                  <a:pt x="5667" y="4013"/>
                </a:cubicBezTo>
                <a:lnTo>
                  <a:pt x="5298" y="3418"/>
                </a:lnTo>
                <a:cubicBezTo>
                  <a:pt x="5263" y="3382"/>
                  <a:pt x="5203" y="3346"/>
                  <a:pt x="5167" y="3346"/>
                </a:cubicBezTo>
                <a:cubicBezTo>
                  <a:pt x="5108" y="3346"/>
                  <a:pt x="5060" y="3382"/>
                  <a:pt x="5025" y="3418"/>
                </a:cubicBezTo>
                <a:lnTo>
                  <a:pt x="4596" y="4108"/>
                </a:lnTo>
                <a:lnTo>
                  <a:pt x="4405" y="3918"/>
                </a:lnTo>
                <a:cubicBezTo>
                  <a:pt x="4358" y="3882"/>
                  <a:pt x="4310" y="3870"/>
                  <a:pt x="4274" y="3870"/>
                </a:cubicBezTo>
                <a:cubicBezTo>
                  <a:pt x="4227" y="3882"/>
                  <a:pt x="4179" y="3918"/>
                  <a:pt x="4155" y="3965"/>
                </a:cubicBezTo>
                <a:cubicBezTo>
                  <a:pt x="3893" y="3691"/>
                  <a:pt x="3762" y="3346"/>
                  <a:pt x="3762" y="2989"/>
                </a:cubicBezTo>
                <a:cubicBezTo>
                  <a:pt x="3762" y="2322"/>
                  <a:pt x="4167" y="1382"/>
                  <a:pt x="4346" y="965"/>
                </a:cubicBezTo>
                <a:close/>
                <a:moveTo>
                  <a:pt x="5179" y="3799"/>
                </a:moveTo>
                <a:lnTo>
                  <a:pt x="5513" y="4334"/>
                </a:lnTo>
                <a:cubicBezTo>
                  <a:pt x="5417" y="4453"/>
                  <a:pt x="5298" y="4584"/>
                  <a:pt x="5179" y="4739"/>
                </a:cubicBezTo>
                <a:cubicBezTo>
                  <a:pt x="5060" y="4584"/>
                  <a:pt x="4941" y="4453"/>
                  <a:pt x="4834" y="4334"/>
                </a:cubicBezTo>
                <a:lnTo>
                  <a:pt x="5179" y="3799"/>
                </a:lnTo>
                <a:close/>
                <a:moveTo>
                  <a:pt x="1560" y="2537"/>
                </a:moveTo>
                <a:lnTo>
                  <a:pt x="1560" y="2537"/>
                </a:lnTo>
                <a:cubicBezTo>
                  <a:pt x="1988" y="2691"/>
                  <a:pt x="2929" y="3084"/>
                  <a:pt x="3381" y="3525"/>
                </a:cubicBezTo>
                <a:cubicBezTo>
                  <a:pt x="3643" y="3799"/>
                  <a:pt x="3798" y="4156"/>
                  <a:pt x="3798" y="4525"/>
                </a:cubicBezTo>
                <a:cubicBezTo>
                  <a:pt x="3798" y="4596"/>
                  <a:pt x="3798" y="4680"/>
                  <a:pt x="3774" y="4751"/>
                </a:cubicBezTo>
                <a:cubicBezTo>
                  <a:pt x="3762" y="4680"/>
                  <a:pt x="3739" y="4620"/>
                  <a:pt x="3703" y="4561"/>
                </a:cubicBezTo>
                <a:cubicBezTo>
                  <a:pt x="3524" y="4156"/>
                  <a:pt x="3084" y="3846"/>
                  <a:pt x="2405" y="3644"/>
                </a:cubicBezTo>
                <a:cubicBezTo>
                  <a:pt x="2392" y="3640"/>
                  <a:pt x="2379" y="3638"/>
                  <a:pt x="2366" y="3638"/>
                </a:cubicBezTo>
                <a:cubicBezTo>
                  <a:pt x="2294" y="3638"/>
                  <a:pt x="2223" y="3690"/>
                  <a:pt x="2203" y="3751"/>
                </a:cubicBezTo>
                <a:cubicBezTo>
                  <a:pt x="2167" y="3846"/>
                  <a:pt x="2227" y="3930"/>
                  <a:pt x="2310" y="3965"/>
                </a:cubicBezTo>
                <a:cubicBezTo>
                  <a:pt x="2881" y="4144"/>
                  <a:pt x="3239" y="4382"/>
                  <a:pt x="3393" y="4692"/>
                </a:cubicBezTo>
                <a:cubicBezTo>
                  <a:pt x="3501" y="4930"/>
                  <a:pt x="3477" y="5215"/>
                  <a:pt x="3346" y="5537"/>
                </a:cubicBezTo>
                <a:cubicBezTo>
                  <a:pt x="3084" y="5787"/>
                  <a:pt x="2739" y="5930"/>
                  <a:pt x="2369" y="5930"/>
                </a:cubicBezTo>
                <a:cubicBezTo>
                  <a:pt x="1988" y="5930"/>
                  <a:pt x="1631" y="5775"/>
                  <a:pt x="1369" y="5513"/>
                </a:cubicBezTo>
                <a:cubicBezTo>
                  <a:pt x="941" y="5073"/>
                  <a:pt x="548" y="4144"/>
                  <a:pt x="381" y="3703"/>
                </a:cubicBezTo>
                <a:cubicBezTo>
                  <a:pt x="655" y="3703"/>
                  <a:pt x="1143" y="3739"/>
                  <a:pt x="1655" y="3810"/>
                </a:cubicBezTo>
                <a:cubicBezTo>
                  <a:pt x="1662" y="3812"/>
                  <a:pt x="1669" y="3812"/>
                  <a:pt x="1677" y="3812"/>
                </a:cubicBezTo>
                <a:cubicBezTo>
                  <a:pt x="1754" y="3812"/>
                  <a:pt x="1835" y="3756"/>
                  <a:pt x="1846" y="3680"/>
                </a:cubicBezTo>
                <a:cubicBezTo>
                  <a:pt x="1857" y="3584"/>
                  <a:pt x="1798" y="3501"/>
                  <a:pt x="1715" y="3489"/>
                </a:cubicBezTo>
                <a:cubicBezTo>
                  <a:pt x="1679" y="3489"/>
                  <a:pt x="1655" y="3465"/>
                  <a:pt x="1619" y="3465"/>
                </a:cubicBezTo>
                <a:cubicBezTo>
                  <a:pt x="1572" y="3084"/>
                  <a:pt x="1560" y="2739"/>
                  <a:pt x="1560" y="2537"/>
                </a:cubicBezTo>
                <a:close/>
                <a:moveTo>
                  <a:pt x="8787" y="2548"/>
                </a:moveTo>
                <a:cubicBezTo>
                  <a:pt x="8787" y="2751"/>
                  <a:pt x="8775" y="3096"/>
                  <a:pt x="8739" y="3477"/>
                </a:cubicBezTo>
                <a:cubicBezTo>
                  <a:pt x="8704" y="3477"/>
                  <a:pt x="8680" y="3501"/>
                  <a:pt x="8644" y="3501"/>
                </a:cubicBezTo>
                <a:cubicBezTo>
                  <a:pt x="8549" y="3513"/>
                  <a:pt x="8489" y="3608"/>
                  <a:pt x="8513" y="3691"/>
                </a:cubicBezTo>
                <a:cubicBezTo>
                  <a:pt x="8524" y="3768"/>
                  <a:pt x="8604" y="3824"/>
                  <a:pt x="8682" y="3824"/>
                </a:cubicBezTo>
                <a:cubicBezTo>
                  <a:pt x="8689" y="3824"/>
                  <a:pt x="8696" y="3823"/>
                  <a:pt x="8704" y="3822"/>
                </a:cubicBezTo>
                <a:cubicBezTo>
                  <a:pt x="9204" y="3739"/>
                  <a:pt x="9704" y="3715"/>
                  <a:pt x="9966" y="3715"/>
                </a:cubicBezTo>
                <a:cubicBezTo>
                  <a:pt x="9811" y="4144"/>
                  <a:pt x="9418" y="5073"/>
                  <a:pt x="8977" y="5537"/>
                </a:cubicBezTo>
                <a:cubicBezTo>
                  <a:pt x="8707" y="5808"/>
                  <a:pt x="8347" y="5945"/>
                  <a:pt x="7986" y="5945"/>
                </a:cubicBezTo>
                <a:cubicBezTo>
                  <a:pt x="7633" y="5945"/>
                  <a:pt x="7278" y="5814"/>
                  <a:pt x="7001" y="5549"/>
                </a:cubicBezTo>
                <a:cubicBezTo>
                  <a:pt x="6870" y="5227"/>
                  <a:pt x="6846" y="4930"/>
                  <a:pt x="6965" y="4703"/>
                </a:cubicBezTo>
                <a:cubicBezTo>
                  <a:pt x="7108" y="4394"/>
                  <a:pt x="7465" y="4144"/>
                  <a:pt x="8049" y="3977"/>
                </a:cubicBezTo>
                <a:cubicBezTo>
                  <a:pt x="8144" y="3941"/>
                  <a:pt x="8180" y="3858"/>
                  <a:pt x="8156" y="3763"/>
                </a:cubicBezTo>
                <a:cubicBezTo>
                  <a:pt x="8128" y="3699"/>
                  <a:pt x="8073" y="3656"/>
                  <a:pt x="8005" y="3656"/>
                </a:cubicBezTo>
                <a:cubicBezTo>
                  <a:pt x="7985" y="3656"/>
                  <a:pt x="7963" y="3659"/>
                  <a:pt x="7942" y="3668"/>
                </a:cubicBezTo>
                <a:cubicBezTo>
                  <a:pt x="7275" y="3870"/>
                  <a:pt x="6846" y="4168"/>
                  <a:pt x="6656" y="4572"/>
                </a:cubicBezTo>
                <a:cubicBezTo>
                  <a:pt x="6620" y="4632"/>
                  <a:pt x="6596" y="4703"/>
                  <a:pt x="6572" y="4763"/>
                </a:cubicBezTo>
                <a:cubicBezTo>
                  <a:pt x="6560" y="4692"/>
                  <a:pt x="6560" y="4620"/>
                  <a:pt x="6560" y="4537"/>
                </a:cubicBezTo>
                <a:cubicBezTo>
                  <a:pt x="6560" y="4168"/>
                  <a:pt x="6703" y="3810"/>
                  <a:pt x="6977" y="3549"/>
                </a:cubicBezTo>
                <a:cubicBezTo>
                  <a:pt x="7418" y="3096"/>
                  <a:pt x="8370" y="2703"/>
                  <a:pt x="8787" y="2548"/>
                </a:cubicBezTo>
                <a:close/>
                <a:moveTo>
                  <a:pt x="3465" y="5882"/>
                </a:moveTo>
                <a:lnTo>
                  <a:pt x="3465" y="5882"/>
                </a:lnTo>
                <a:cubicBezTo>
                  <a:pt x="3429" y="6013"/>
                  <a:pt x="3429" y="6144"/>
                  <a:pt x="3429" y="6287"/>
                </a:cubicBezTo>
                <a:cubicBezTo>
                  <a:pt x="3441" y="6489"/>
                  <a:pt x="3477" y="6680"/>
                  <a:pt x="3536" y="6858"/>
                </a:cubicBezTo>
                <a:cubicBezTo>
                  <a:pt x="3227" y="6668"/>
                  <a:pt x="2858" y="6466"/>
                  <a:pt x="2429" y="6263"/>
                </a:cubicBezTo>
                <a:cubicBezTo>
                  <a:pt x="2810" y="6251"/>
                  <a:pt x="3167" y="6120"/>
                  <a:pt x="3465" y="5882"/>
                </a:cubicBezTo>
                <a:close/>
                <a:moveTo>
                  <a:pt x="6870" y="5882"/>
                </a:moveTo>
                <a:lnTo>
                  <a:pt x="6870" y="5882"/>
                </a:lnTo>
                <a:cubicBezTo>
                  <a:pt x="7168" y="6120"/>
                  <a:pt x="7525" y="6251"/>
                  <a:pt x="7918" y="6263"/>
                </a:cubicBezTo>
                <a:cubicBezTo>
                  <a:pt x="7489" y="6466"/>
                  <a:pt x="7132" y="6668"/>
                  <a:pt x="6799" y="6858"/>
                </a:cubicBezTo>
                <a:cubicBezTo>
                  <a:pt x="6858" y="6680"/>
                  <a:pt x="6906" y="6477"/>
                  <a:pt x="6906" y="6287"/>
                </a:cubicBezTo>
                <a:cubicBezTo>
                  <a:pt x="6906" y="6168"/>
                  <a:pt x="6906" y="6013"/>
                  <a:pt x="6870" y="5882"/>
                </a:cubicBezTo>
                <a:close/>
                <a:moveTo>
                  <a:pt x="4346" y="4287"/>
                </a:moveTo>
                <a:cubicBezTo>
                  <a:pt x="4536" y="4477"/>
                  <a:pt x="4870" y="4834"/>
                  <a:pt x="5167" y="5251"/>
                </a:cubicBezTo>
                <a:cubicBezTo>
                  <a:pt x="5204" y="5302"/>
                  <a:pt x="5250" y="5327"/>
                  <a:pt x="5296" y="5327"/>
                </a:cubicBezTo>
                <a:cubicBezTo>
                  <a:pt x="5325" y="5327"/>
                  <a:pt x="5354" y="5317"/>
                  <a:pt x="5382" y="5299"/>
                </a:cubicBezTo>
                <a:cubicBezTo>
                  <a:pt x="5465" y="5239"/>
                  <a:pt x="5477" y="5156"/>
                  <a:pt x="5429" y="5073"/>
                </a:cubicBezTo>
                <a:cubicBezTo>
                  <a:pt x="5417" y="5049"/>
                  <a:pt x="5406" y="5037"/>
                  <a:pt x="5370" y="5001"/>
                </a:cubicBezTo>
                <a:cubicBezTo>
                  <a:pt x="5608" y="4703"/>
                  <a:pt x="5846" y="4453"/>
                  <a:pt x="6001" y="4299"/>
                </a:cubicBezTo>
                <a:cubicBezTo>
                  <a:pt x="6191" y="4715"/>
                  <a:pt x="6572" y="5656"/>
                  <a:pt x="6572" y="6299"/>
                </a:cubicBezTo>
                <a:cubicBezTo>
                  <a:pt x="6572" y="6775"/>
                  <a:pt x="6334" y="7192"/>
                  <a:pt x="6001" y="7442"/>
                </a:cubicBezTo>
                <a:cubicBezTo>
                  <a:pt x="6025" y="7382"/>
                  <a:pt x="6060" y="7323"/>
                  <a:pt x="6084" y="7251"/>
                </a:cubicBezTo>
                <a:cubicBezTo>
                  <a:pt x="6251" y="6823"/>
                  <a:pt x="6156" y="6299"/>
                  <a:pt x="5822" y="5692"/>
                </a:cubicBezTo>
                <a:cubicBezTo>
                  <a:pt x="5791" y="5637"/>
                  <a:pt x="5734" y="5608"/>
                  <a:pt x="5678" y="5608"/>
                </a:cubicBezTo>
                <a:cubicBezTo>
                  <a:pt x="5649" y="5608"/>
                  <a:pt x="5621" y="5616"/>
                  <a:pt x="5596" y="5632"/>
                </a:cubicBezTo>
                <a:cubicBezTo>
                  <a:pt x="5525" y="5668"/>
                  <a:pt x="5489" y="5775"/>
                  <a:pt x="5537" y="5846"/>
                </a:cubicBezTo>
                <a:cubicBezTo>
                  <a:pt x="5822" y="6382"/>
                  <a:pt x="5906" y="6823"/>
                  <a:pt x="5787" y="7132"/>
                </a:cubicBezTo>
                <a:cubicBezTo>
                  <a:pt x="5703" y="7370"/>
                  <a:pt x="5489" y="7561"/>
                  <a:pt x="5144" y="7692"/>
                </a:cubicBezTo>
                <a:cubicBezTo>
                  <a:pt x="4394" y="7680"/>
                  <a:pt x="3762" y="7061"/>
                  <a:pt x="3762" y="6287"/>
                </a:cubicBezTo>
                <a:cubicBezTo>
                  <a:pt x="3762" y="5656"/>
                  <a:pt x="4167" y="4703"/>
                  <a:pt x="4346" y="4287"/>
                </a:cubicBezTo>
                <a:close/>
                <a:moveTo>
                  <a:pt x="4917" y="7990"/>
                </a:moveTo>
                <a:lnTo>
                  <a:pt x="4917" y="7990"/>
                </a:lnTo>
                <a:cubicBezTo>
                  <a:pt x="5001" y="8013"/>
                  <a:pt x="5084" y="8013"/>
                  <a:pt x="5179" y="8013"/>
                </a:cubicBezTo>
                <a:cubicBezTo>
                  <a:pt x="5263" y="8013"/>
                  <a:pt x="5346" y="8013"/>
                  <a:pt x="5429" y="7990"/>
                </a:cubicBezTo>
                <a:lnTo>
                  <a:pt x="5429" y="7990"/>
                </a:lnTo>
                <a:cubicBezTo>
                  <a:pt x="5310" y="8109"/>
                  <a:pt x="5239" y="8204"/>
                  <a:pt x="5179" y="8275"/>
                </a:cubicBezTo>
                <a:cubicBezTo>
                  <a:pt x="5120" y="8204"/>
                  <a:pt x="5025" y="8097"/>
                  <a:pt x="4917" y="7990"/>
                </a:cubicBezTo>
                <a:close/>
                <a:moveTo>
                  <a:pt x="9704" y="6001"/>
                </a:moveTo>
                <a:lnTo>
                  <a:pt x="9704" y="6001"/>
                </a:lnTo>
                <a:cubicBezTo>
                  <a:pt x="9537" y="6227"/>
                  <a:pt x="9275" y="6525"/>
                  <a:pt x="8882" y="6835"/>
                </a:cubicBezTo>
                <a:cubicBezTo>
                  <a:pt x="8263" y="7359"/>
                  <a:pt x="7191" y="8013"/>
                  <a:pt x="5584" y="8311"/>
                </a:cubicBezTo>
                <a:cubicBezTo>
                  <a:pt x="5763" y="8109"/>
                  <a:pt x="6037" y="7823"/>
                  <a:pt x="6418" y="7525"/>
                </a:cubicBezTo>
                <a:cubicBezTo>
                  <a:pt x="7072" y="7037"/>
                  <a:pt x="8144" y="6382"/>
                  <a:pt x="9704" y="6001"/>
                </a:cubicBezTo>
                <a:close/>
                <a:moveTo>
                  <a:pt x="655" y="6013"/>
                </a:moveTo>
                <a:cubicBezTo>
                  <a:pt x="2203" y="6382"/>
                  <a:pt x="3286" y="7037"/>
                  <a:pt x="3929" y="7549"/>
                </a:cubicBezTo>
                <a:cubicBezTo>
                  <a:pt x="4310" y="7847"/>
                  <a:pt x="4596" y="8121"/>
                  <a:pt x="4775" y="8335"/>
                </a:cubicBezTo>
                <a:cubicBezTo>
                  <a:pt x="3167" y="8013"/>
                  <a:pt x="2096" y="7359"/>
                  <a:pt x="1476" y="6847"/>
                </a:cubicBezTo>
                <a:cubicBezTo>
                  <a:pt x="1084" y="6537"/>
                  <a:pt x="822" y="6227"/>
                  <a:pt x="655" y="6013"/>
                </a:cubicBezTo>
                <a:close/>
                <a:moveTo>
                  <a:pt x="1969" y="7829"/>
                </a:moveTo>
                <a:cubicBezTo>
                  <a:pt x="2107" y="7829"/>
                  <a:pt x="2244" y="7834"/>
                  <a:pt x="2381" y="7847"/>
                </a:cubicBezTo>
                <a:cubicBezTo>
                  <a:pt x="3000" y="8168"/>
                  <a:pt x="3774" y="8466"/>
                  <a:pt x="4751" y="8644"/>
                </a:cubicBezTo>
                <a:cubicBezTo>
                  <a:pt x="4409" y="8708"/>
                  <a:pt x="4091" y="8735"/>
                  <a:pt x="3795" y="8735"/>
                </a:cubicBezTo>
                <a:cubicBezTo>
                  <a:pt x="3041" y="8735"/>
                  <a:pt x="2440" y="8559"/>
                  <a:pt x="2012" y="8371"/>
                </a:cubicBezTo>
                <a:cubicBezTo>
                  <a:pt x="1631" y="8204"/>
                  <a:pt x="1357" y="8013"/>
                  <a:pt x="1179" y="7871"/>
                </a:cubicBezTo>
                <a:cubicBezTo>
                  <a:pt x="1450" y="7847"/>
                  <a:pt x="1712" y="7829"/>
                  <a:pt x="1969" y="7829"/>
                </a:cubicBezTo>
                <a:close/>
                <a:moveTo>
                  <a:pt x="8525" y="7824"/>
                </a:moveTo>
                <a:cubicBezTo>
                  <a:pt x="8741" y="7824"/>
                  <a:pt x="8954" y="7839"/>
                  <a:pt x="9168" y="7871"/>
                </a:cubicBezTo>
                <a:cubicBezTo>
                  <a:pt x="8989" y="8013"/>
                  <a:pt x="8715" y="8204"/>
                  <a:pt x="8346" y="8371"/>
                </a:cubicBezTo>
                <a:cubicBezTo>
                  <a:pt x="7909" y="8563"/>
                  <a:pt x="7285" y="8749"/>
                  <a:pt x="6498" y="8749"/>
                </a:cubicBezTo>
                <a:cubicBezTo>
                  <a:pt x="6214" y="8749"/>
                  <a:pt x="5909" y="8725"/>
                  <a:pt x="5584" y="8668"/>
                </a:cubicBezTo>
                <a:cubicBezTo>
                  <a:pt x="6549" y="8478"/>
                  <a:pt x="7334" y="8180"/>
                  <a:pt x="7942" y="7859"/>
                </a:cubicBezTo>
                <a:cubicBezTo>
                  <a:pt x="8138" y="7836"/>
                  <a:pt x="8332" y="7824"/>
                  <a:pt x="8525" y="7824"/>
                </a:cubicBezTo>
                <a:close/>
                <a:moveTo>
                  <a:pt x="5179" y="8906"/>
                </a:moveTo>
                <a:cubicBezTo>
                  <a:pt x="5191" y="8906"/>
                  <a:pt x="5227" y="8918"/>
                  <a:pt x="5239" y="8918"/>
                </a:cubicBezTo>
                <a:lnTo>
                  <a:pt x="5310" y="9442"/>
                </a:lnTo>
                <a:lnTo>
                  <a:pt x="5048" y="9442"/>
                </a:lnTo>
                <a:lnTo>
                  <a:pt x="5120" y="8918"/>
                </a:lnTo>
                <a:cubicBezTo>
                  <a:pt x="5132" y="8918"/>
                  <a:pt x="5167" y="8906"/>
                  <a:pt x="5179" y="8906"/>
                </a:cubicBezTo>
                <a:close/>
                <a:moveTo>
                  <a:pt x="5358" y="9764"/>
                </a:moveTo>
                <a:lnTo>
                  <a:pt x="5501" y="10835"/>
                </a:lnTo>
                <a:lnTo>
                  <a:pt x="4834" y="10835"/>
                </a:lnTo>
                <a:lnTo>
                  <a:pt x="4989" y="9764"/>
                </a:lnTo>
                <a:close/>
                <a:moveTo>
                  <a:pt x="5191" y="0"/>
                </a:moveTo>
                <a:cubicBezTo>
                  <a:pt x="5132" y="0"/>
                  <a:pt x="5084" y="36"/>
                  <a:pt x="5060" y="72"/>
                </a:cubicBezTo>
                <a:lnTo>
                  <a:pt x="4632" y="762"/>
                </a:lnTo>
                <a:lnTo>
                  <a:pt x="4429" y="572"/>
                </a:lnTo>
                <a:cubicBezTo>
                  <a:pt x="4394" y="536"/>
                  <a:pt x="4346" y="524"/>
                  <a:pt x="4298" y="524"/>
                </a:cubicBezTo>
                <a:cubicBezTo>
                  <a:pt x="4251" y="536"/>
                  <a:pt x="4215" y="572"/>
                  <a:pt x="4179" y="608"/>
                </a:cubicBezTo>
                <a:cubicBezTo>
                  <a:pt x="4155" y="667"/>
                  <a:pt x="3465" y="2060"/>
                  <a:pt x="3465" y="2965"/>
                </a:cubicBezTo>
                <a:cubicBezTo>
                  <a:pt x="3465" y="3037"/>
                  <a:pt x="3465" y="3096"/>
                  <a:pt x="3477" y="3168"/>
                </a:cubicBezTo>
                <a:cubicBezTo>
                  <a:pt x="2786" y="2608"/>
                  <a:pt x="1536" y="2179"/>
                  <a:pt x="1476" y="2156"/>
                </a:cubicBezTo>
                <a:cubicBezTo>
                  <a:pt x="1459" y="2151"/>
                  <a:pt x="1440" y="2148"/>
                  <a:pt x="1421" y="2148"/>
                </a:cubicBezTo>
                <a:cubicBezTo>
                  <a:pt x="1387" y="2148"/>
                  <a:pt x="1352" y="2157"/>
                  <a:pt x="1322" y="2179"/>
                </a:cubicBezTo>
                <a:cubicBezTo>
                  <a:pt x="1274" y="2203"/>
                  <a:pt x="1250" y="2251"/>
                  <a:pt x="1250" y="2310"/>
                </a:cubicBezTo>
                <a:lnTo>
                  <a:pt x="1250" y="2572"/>
                </a:lnTo>
                <a:lnTo>
                  <a:pt x="464" y="2394"/>
                </a:lnTo>
                <a:cubicBezTo>
                  <a:pt x="450" y="2391"/>
                  <a:pt x="436" y="2389"/>
                  <a:pt x="423" y="2389"/>
                </a:cubicBezTo>
                <a:cubicBezTo>
                  <a:pt x="378" y="2389"/>
                  <a:pt x="337" y="2405"/>
                  <a:pt x="310" y="2441"/>
                </a:cubicBezTo>
                <a:cubicBezTo>
                  <a:pt x="262" y="2489"/>
                  <a:pt x="250" y="2548"/>
                  <a:pt x="262" y="2596"/>
                </a:cubicBezTo>
                <a:lnTo>
                  <a:pt x="441" y="3382"/>
                </a:lnTo>
                <a:lnTo>
                  <a:pt x="179" y="3382"/>
                </a:lnTo>
                <a:cubicBezTo>
                  <a:pt x="131" y="3382"/>
                  <a:pt x="72" y="3406"/>
                  <a:pt x="48" y="3453"/>
                </a:cubicBezTo>
                <a:cubicBezTo>
                  <a:pt x="12" y="3501"/>
                  <a:pt x="0" y="3549"/>
                  <a:pt x="24" y="3608"/>
                </a:cubicBezTo>
                <a:cubicBezTo>
                  <a:pt x="48" y="3668"/>
                  <a:pt x="548" y="5132"/>
                  <a:pt x="1179" y="5763"/>
                </a:cubicBezTo>
                <a:lnTo>
                  <a:pt x="1238" y="5823"/>
                </a:lnTo>
                <a:cubicBezTo>
                  <a:pt x="953" y="5727"/>
                  <a:pt x="655" y="5656"/>
                  <a:pt x="345" y="5596"/>
                </a:cubicBezTo>
                <a:cubicBezTo>
                  <a:pt x="335" y="5594"/>
                  <a:pt x="325" y="5593"/>
                  <a:pt x="315" y="5593"/>
                </a:cubicBezTo>
                <a:cubicBezTo>
                  <a:pt x="266" y="5593"/>
                  <a:pt x="218" y="5616"/>
                  <a:pt x="179" y="5656"/>
                </a:cubicBezTo>
                <a:cubicBezTo>
                  <a:pt x="131" y="5704"/>
                  <a:pt x="131" y="5775"/>
                  <a:pt x="167" y="5835"/>
                </a:cubicBezTo>
                <a:cubicBezTo>
                  <a:pt x="179" y="5870"/>
                  <a:pt x="488" y="6442"/>
                  <a:pt x="1274" y="7085"/>
                </a:cubicBezTo>
                <a:cubicBezTo>
                  <a:pt x="1441" y="7216"/>
                  <a:pt x="1619" y="7359"/>
                  <a:pt x="1846" y="7501"/>
                </a:cubicBezTo>
                <a:cubicBezTo>
                  <a:pt x="1500" y="7501"/>
                  <a:pt x="1155" y="7549"/>
                  <a:pt x="822" y="7609"/>
                </a:cubicBezTo>
                <a:cubicBezTo>
                  <a:pt x="762" y="7620"/>
                  <a:pt x="714" y="7656"/>
                  <a:pt x="679" y="7716"/>
                </a:cubicBezTo>
                <a:cubicBezTo>
                  <a:pt x="655" y="7775"/>
                  <a:pt x="679" y="7835"/>
                  <a:pt x="714" y="7871"/>
                </a:cubicBezTo>
                <a:cubicBezTo>
                  <a:pt x="726" y="7894"/>
                  <a:pt x="1131" y="8323"/>
                  <a:pt x="1893" y="8668"/>
                </a:cubicBezTo>
                <a:cubicBezTo>
                  <a:pt x="2346" y="8871"/>
                  <a:pt x="3024" y="9061"/>
                  <a:pt x="3858" y="9061"/>
                </a:cubicBezTo>
                <a:cubicBezTo>
                  <a:pt x="4155" y="9061"/>
                  <a:pt x="4465" y="9037"/>
                  <a:pt x="4786" y="8990"/>
                </a:cubicBezTo>
                <a:lnTo>
                  <a:pt x="4786" y="8990"/>
                </a:lnTo>
                <a:lnTo>
                  <a:pt x="4513" y="10990"/>
                </a:lnTo>
                <a:cubicBezTo>
                  <a:pt x="4513" y="11026"/>
                  <a:pt x="4513" y="11073"/>
                  <a:pt x="4548" y="11121"/>
                </a:cubicBezTo>
                <a:cubicBezTo>
                  <a:pt x="4584" y="11145"/>
                  <a:pt x="4632" y="11180"/>
                  <a:pt x="4667" y="11180"/>
                </a:cubicBezTo>
                <a:lnTo>
                  <a:pt x="5715" y="11180"/>
                </a:lnTo>
                <a:cubicBezTo>
                  <a:pt x="5763" y="11180"/>
                  <a:pt x="5798" y="11169"/>
                  <a:pt x="5834" y="11121"/>
                </a:cubicBezTo>
                <a:cubicBezTo>
                  <a:pt x="5858" y="11085"/>
                  <a:pt x="5882" y="11026"/>
                  <a:pt x="5882" y="10990"/>
                </a:cubicBezTo>
                <a:lnTo>
                  <a:pt x="5596" y="8990"/>
                </a:lnTo>
                <a:lnTo>
                  <a:pt x="5596" y="8990"/>
                </a:lnTo>
                <a:cubicBezTo>
                  <a:pt x="5918" y="9049"/>
                  <a:pt x="6251" y="9061"/>
                  <a:pt x="6537" y="9061"/>
                </a:cubicBezTo>
                <a:cubicBezTo>
                  <a:pt x="7370" y="9061"/>
                  <a:pt x="8037" y="8871"/>
                  <a:pt x="8501" y="8668"/>
                </a:cubicBezTo>
                <a:cubicBezTo>
                  <a:pt x="9251" y="8323"/>
                  <a:pt x="9656" y="7894"/>
                  <a:pt x="9668" y="7871"/>
                </a:cubicBezTo>
                <a:cubicBezTo>
                  <a:pt x="9716" y="7835"/>
                  <a:pt x="9728" y="7775"/>
                  <a:pt x="9704" y="7716"/>
                </a:cubicBezTo>
                <a:cubicBezTo>
                  <a:pt x="9668" y="7656"/>
                  <a:pt x="9632" y="7609"/>
                  <a:pt x="9573" y="7609"/>
                </a:cubicBezTo>
                <a:cubicBezTo>
                  <a:pt x="9227" y="7549"/>
                  <a:pt x="8882" y="7513"/>
                  <a:pt x="8537" y="7501"/>
                </a:cubicBezTo>
                <a:cubicBezTo>
                  <a:pt x="8751" y="7359"/>
                  <a:pt x="8942" y="7216"/>
                  <a:pt x="9108" y="7085"/>
                </a:cubicBezTo>
                <a:cubicBezTo>
                  <a:pt x="9882" y="6442"/>
                  <a:pt x="10204" y="5870"/>
                  <a:pt x="10228" y="5835"/>
                </a:cubicBezTo>
                <a:cubicBezTo>
                  <a:pt x="10251" y="5775"/>
                  <a:pt x="10251" y="5715"/>
                  <a:pt x="10204" y="5656"/>
                </a:cubicBezTo>
                <a:cubicBezTo>
                  <a:pt x="10174" y="5616"/>
                  <a:pt x="10128" y="5593"/>
                  <a:pt x="10079" y="5593"/>
                </a:cubicBezTo>
                <a:cubicBezTo>
                  <a:pt x="10069" y="5593"/>
                  <a:pt x="10059" y="5594"/>
                  <a:pt x="10049" y="5596"/>
                </a:cubicBezTo>
                <a:cubicBezTo>
                  <a:pt x="9728" y="5656"/>
                  <a:pt x="9430" y="5727"/>
                  <a:pt x="9156" y="5823"/>
                </a:cubicBezTo>
                <a:cubicBezTo>
                  <a:pt x="9168" y="5811"/>
                  <a:pt x="9192" y="5787"/>
                  <a:pt x="9216" y="5763"/>
                </a:cubicBezTo>
                <a:cubicBezTo>
                  <a:pt x="9835" y="5120"/>
                  <a:pt x="10323" y="3668"/>
                  <a:pt x="10359" y="3608"/>
                </a:cubicBezTo>
                <a:cubicBezTo>
                  <a:pt x="10370" y="3560"/>
                  <a:pt x="10370" y="3501"/>
                  <a:pt x="10347" y="3453"/>
                </a:cubicBezTo>
                <a:cubicBezTo>
                  <a:pt x="10311" y="3406"/>
                  <a:pt x="10263" y="3382"/>
                  <a:pt x="10204" y="3382"/>
                </a:cubicBezTo>
                <a:lnTo>
                  <a:pt x="9942" y="3382"/>
                </a:lnTo>
                <a:lnTo>
                  <a:pt x="10120" y="2596"/>
                </a:lnTo>
                <a:cubicBezTo>
                  <a:pt x="10132" y="2537"/>
                  <a:pt x="10120" y="2477"/>
                  <a:pt x="10073" y="2441"/>
                </a:cubicBezTo>
                <a:cubicBezTo>
                  <a:pt x="10036" y="2405"/>
                  <a:pt x="9993" y="2389"/>
                  <a:pt x="9959" y="2389"/>
                </a:cubicBezTo>
                <a:cubicBezTo>
                  <a:pt x="9948" y="2389"/>
                  <a:pt x="9938" y="2391"/>
                  <a:pt x="9930" y="2394"/>
                </a:cubicBezTo>
                <a:lnTo>
                  <a:pt x="9132" y="2572"/>
                </a:lnTo>
                <a:lnTo>
                  <a:pt x="9132" y="2310"/>
                </a:lnTo>
                <a:cubicBezTo>
                  <a:pt x="9132" y="2263"/>
                  <a:pt x="9108" y="2203"/>
                  <a:pt x="9061" y="2179"/>
                </a:cubicBezTo>
                <a:cubicBezTo>
                  <a:pt x="9030" y="2156"/>
                  <a:pt x="9004" y="2143"/>
                  <a:pt x="8974" y="2143"/>
                </a:cubicBezTo>
                <a:cubicBezTo>
                  <a:pt x="8957" y="2143"/>
                  <a:pt x="8939" y="2147"/>
                  <a:pt x="8918" y="2156"/>
                </a:cubicBezTo>
                <a:cubicBezTo>
                  <a:pt x="8858" y="2179"/>
                  <a:pt x="7608" y="2608"/>
                  <a:pt x="6906" y="3168"/>
                </a:cubicBezTo>
                <a:cubicBezTo>
                  <a:pt x="6918" y="3096"/>
                  <a:pt x="6918" y="3037"/>
                  <a:pt x="6918" y="2965"/>
                </a:cubicBezTo>
                <a:cubicBezTo>
                  <a:pt x="6918" y="2060"/>
                  <a:pt x="6239" y="667"/>
                  <a:pt x="6203" y="608"/>
                </a:cubicBezTo>
                <a:cubicBezTo>
                  <a:pt x="6179" y="572"/>
                  <a:pt x="6144" y="536"/>
                  <a:pt x="6084" y="524"/>
                </a:cubicBezTo>
                <a:cubicBezTo>
                  <a:pt x="6070" y="522"/>
                  <a:pt x="6057" y="520"/>
                  <a:pt x="6044" y="520"/>
                </a:cubicBezTo>
                <a:cubicBezTo>
                  <a:pt x="6004" y="520"/>
                  <a:pt x="5971" y="536"/>
                  <a:pt x="5953" y="572"/>
                </a:cubicBezTo>
                <a:lnTo>
                  <a:pt x="5763" y="762"/>
                </a:lnTo>
                <a:lnTo>
                  <a:pt x="5322" y="72"/>
                </a:lnTo>
                <a:cubicBezTo>
                  <a:pt x="5298" y="36"/>
                  <a:pt x="5239" y="0"/>
                  <a:pt x="5191" y="0"/>
                </a:cubicBezTo>
                <a:close/>
              </a:path>
            </a:pathLst>
          </a:custGeom>
          <a:solidFill>
            <a:srgbClr val="00B050"/>
          </a:solid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nvGrpSpPr>
          <p:cNvPr id="284" name="Google Shape;12125;p81">
            <a:extLst>
              <a:ext uri="{FF2B5EF4-FFF2-40B4-BE49-F238E27FC236}">
                <a16:creationId xmlns:a16="http://schemas.microsoft.com/office/drawing/2014/main" id="{623DA413-9A4D-B380-E504-7E45AB2837C0}"/>
              </a:ext>
            </a:extLst>
          </p:cNvPr>
          <p:cNvGrpSpPr/>
          <p:nvPr/>
        </p:nvGrpSpPr>
        <p:grpSpPr>
          <a:xfrm>
            <a:off x="9863328" y="6892852"/>
            <a:ext cx="714816" cy="646976"/>
            <a:chOff x="4959533" y="3370226"/>
            <a:chExt cx="357408" cy="323488"/>
          </a:xfrm>
          <a:solidFill>
            <a:srgbClr val="00B050"/>
          </a:solidFill>
        </p:grpSpPr>
        <p:sp>
          <p:nvSpPr>
            <p:cNvPr id="285" name="Google Shape;12126;p81">
              <a:extLst>
                <a:ext uri="{FF2B5EF4-FFF2-40B4-BE49-F238E27FC236}">
                  <a16:creationId xmlns:a16="http://schemas.microsoft.com/office/drawing/2014/main" id="{B47485E6-0B2A-DD73-83A1-B57D74EC6835}"/>
                </a:ext>
              </a:extLst>
            </p:cNvPr>
            <p:cNvSpPr/>
            <p:nvPr/>
          </p:nvSpPr>
          <p:spPr>
            <a:xfrm>
              <a:off x="4959533" y="3370226"/>
              <a:ext cx="357408" cy="323488"/>
            </a:xfrm>
            <a:custGeom>
              <a:avLst/>
              <a:gdLst/>
              <a:ahLst/>
              <a:cxnLst/>
              <a:rect l="l" t="t" r="r" b="b"/>
              <a:pathLst>
                <a:path w="11169" h="10109" extrusionOk="0">
                  <a:moveTo>
                    <a:pt x="7906" y="738"/>
                  </a:moveTo>
                  <a:cubicBezTo>
                    <a:pt x="8596" y="1012"/>
                    <a:pt x="9192" y="1393"/>
                    <a:pt x="9680" y="1870"/>
                  </a:cubicBezTo>
                  <a:cubicBezTo>
                    <a:pt x="9521" y="2137"/>
                    <a:pt x="9210" y="2287"/>
                    <a:pt x="8870" y="2287"/>
                  </a:cubicBezTo>
                  <a:cubicBezTo>
                    <a:pt x="8725" y="2287"/>
                    <a:pt x="8575" y="2260"/>
                    <a:pt x="8430" y="2203"/>
                  </a:cubicBezTo>
                  <a:cubicBezTo>
                    <a:pt x="8168" y="2096"/>
                    <a:pt x="7942" y="1917"/>
                    <a:pt x="7823" y="1679"/>
                  </a:cubicBezTo>
                  <a:cubicBezTo>
                    <a:pt x="7692" y="1465"/>
                    <a:pt x="7656" y="1203"/>
                    <a:pt x="7751" y="1000"/>
                  </a:cubicBezTo>
                  <a:cubicBezTo>
                    <a:pt x="7775" y="905"/>
                    <a:pt x="7834" y="822"/>
                    <a:pt x="7906" y="738"/>
                  </a:cubicBezTo>
                  <a:close/>
                  <a:moveTo>
                    <a:pt x="1024" y="2441"/>
                  </a:moveTo>
                  <a:cubicBezTo>
                    <a:pt x="1048" y="2441"/>
                    <a:pt x="1060" y="2453"/>
                    <a:pt x="1095" y="2477"/>
                  </a:cubicBezTo>
                  <a:cubicBezTo>
                    <a:pt x="1512" y="2620"/>
                    <a:pt x="1703" y="3132"/>
                    <a:pt x="1524" y="3584"/>
                  </a:cubicBezTo>
                  <a:cubicBezTo>
                    <a:pt x="1441" y="3810"/>
                    <a:pt x="1286" y="3989"/>
                    <a:pt x="1084" y="4096"/>
                  </a:cubicBezTo>
                  <a:cubicBezTo>
                    <a:pt x="965" y="4159"/>
                    <a:pt x="843" y="4189"/>
                    <a:pt x="722" y="4189"/>
                  </a:cubicBezTo>
                  <a:cubicBezTo>
                    <a:pt x="635" y="4189"/>
                    <a:pt x="549" y="4173"/>
                    <a:pt x="464" y="4144"/>
                  </a:cubicBezTo>
                  <a:cubicBezTo>
                    <a:pt x="441" y="4120"/>
                    <a:pt x="393" y="4108"/>
                    <a:pt x="369" y="4096"/>
                  </a:cubicBezTo>
                  <a:cubicBezTo>
                    <a:pt x="441" y="3489"/>
                    <a:pt x="679" y="2929"/>
                    <a:pt x="1024" y="2441"/>
                  </a:cubicBezTo>
                  <a:close/>
                  <a:moveTo>
                    <a:pt x="5596" y="310"/>
                  </a:moveTo>
                  <a:cubicBezTo>
                    <a:pt x="6299" y="310"/>
                    <a:pt x="6965" y="417"/>
                    <a:pt x="7596" y="619"/>
                  </a:cubicBezTo>
                  <a:cubicBezTo>
                    <a:pt x="7537" y="703"/>
                    <a:pt x="7489" y="786"/>
                    <a:pt x="7465" y="881"/>
                  </a:cubicBezTo>
                  <a:cubicBezTo>
                    <a:pt x="7346" y="1191"/>
                    <a:pt x="7370" y="1512"/>
                    <a:pt x="7537" y="1834"/>
                  </a:cubicBezTo>
                  <a:cubicBezTo>
                    <a:pt x="7703" y="2131"/>
                    <a:pt x="7977" y="2370"/>
                    <a:pt x="8323" y="2501"/>
                  </a:cubicBezTo>
                  <a:cubicBezTo>
                    <a:pt x="8513" y="2572"/>
                    <a:pt x="8692" y="2608"/>
                    <a:pt x="8894" y="2608"/>
                  </a:cubicBezTo>
                  <a:cubicBezTo>
                    <a:pt x="9311" y="2608"/>
                    <a:pt x="9692" y="2429"/>
                    <a:pt x="9930" y="2120"/>
                  </a:cubicBezTo>
                  <a:cubicBezTo>
                    <a:pt x="10501" y="2798"/>
                    <a:pt x="10847" y="3632"/>
                    <a:pt x="10847" y="4525"/>
                  </a:cubicBezTo>
                  <a:cubicBezTo>
                    <a:pt x="10847" y="4918"/>
                    <a:pt x="10513" y="5227"/>
                    <a:pt x="10109" y="5227"/>
                  </a:cubicBezTo>
                  <a:lnTo>
                    <a:pt x="9930" y="5227"/>
                  </a:lnTo>
                  <a:cubicBezTo>
                    <a:pt x="9930" y="5168"/>
                    <a:pt x="9942" y="5108"/>
                    <a:pt x="9942" y="5049"/>
                  </a:cubicBezTo>
                  <a:cubicBezTo>
                    <a:pt x="9942" y="4691"/>
                    <a:pt x="9823" y="4346"/>
                    <a:pt x="9608" y="4048"/>
                  </a:cubicBezTo>
                  <a:cubicBezTo>
                    <a:pt x="9573" y="4006"/>
                    <a:pt x="9520" y="3984"/>
                    <a:pt x="9470" y="3984"/>
                  </a:cubicBezTo>
                  <a:cubicBezTo>
                    <a:pt x="9437" y="3984"/>
                    <a:pt x="9406" y="3994"/>
                    <a:pt x="9382" y="4013"/>
                  </a:cubicBezTo>
                  <a:cubicBezTo>
                    <a:pt x="9311" y="4072"/>
                    <a:pt x="9287" y="4179"/>
                    <a:pt x="9347" y="4239"/>
                  </a:cubicBezTo>
                  <a:cubicBezTo>
                    <a:pt x="9525" y="4477"/>
                    <a:pt x="9620" y="4751"/>
                    <a:pt x="9620" y="5025"/>
                  </a:cubicBezTo>
                  <a:cubicBezTo>
                    <a:pt x="9620" y="5084"/>
                    <a:pt x="9620" y="5144"/>
                    <a:pt x="9608" y="5203"/>
                  </a:cubicBezTo>
                  <a:lnTo>
                    <a:pt x="6465" y="5203"/>
                  </a:lnTo>
                  <a:cubicBezTo>
                    <a:pt x="6453" y="5156"/>
                    <a:pt x="6453" y="5096"/>
                    <a:pt x="6453" y="5025"/>
                  </a:cubicBezTo>
                  <a:cubicBezTo>
                    <a:pt x="6453" y="4251"/>
                    <a:pt x="7168" y="3620"/>
                    <a:pt x="8025" y="3620"/>
                  </a:cubicBezTo>
                  <a:cubicBezTo>
                    <a:pt x="8323" y="3620"/>
                    <a:pt x="8608" y="3691"/>
                    <a:pt x="8858" y="3822"/>
                  </a:cubicBezTo>
                  <a:cubicBezTo>
                    <a:pt x="8881" y="3837"/>
                    <a:pt x="8907" y="3844"/>
                    <a:pt x="8933" y="3844"/>
                  </a:cubicBezTo>
                  <a:cubicBezTo>
                    <a:pt x="8991" y="3844"/>
                    <a:pt x="9052" y="3812"/>
                    <a:pt x="9085" y="3763"/>
                  </a:cubicBezTo>
                  <a:cubicBezTo>
                    <a:pt x="9132" y="3691"/>
                    <a:pt x="9096" y="3584"/>
                    <a:pt x="9025" y="3536"/>
                  </a:cubicBezTo>
                  <a:cubicBezTo>
                    <a:pt x="8727" y="3382"/>
                    <a:pt x="8382" y="3286"/>
                    <a:pt x="8025" y="3286"/>
                  </a:cubicBezTo>
                  <a:cubicBezTo>
                    <a:pt x="6965" y="3286"/>
                    <a:pt x="6120" y="4060"/>
                    <a:pt x="6120" y="5025"/>
                  </a:cubicBezTo>
                  <a:cubicBezTo>
                    <a:pt x="6120" y="5084"/>
                    <a:pt x="6120" y="5144"/>
                    <a:pt x="6132" y="5203"/>
                  </a:cubicBezTo>
                  <a:lnTo>
                    <a:pt x="1060" y="5203"/>
                  </a:lnTo>
                  <a:cubicBezTo>
                    <a:pt x="655" y="5203"/>
                    <a:pt x="333" y="4894"/>
                    <a:pt x="333" y="4513"/>
                  </a:cubicBezTo>
                  <a:lnTo>
                    <a:pt x="333" y="4417"/>
                  </a:lnTo>
                  <a:lnTo>
                    <a:pt x="345" y="4417"/>
                  </a:lnTo>
                  <a:cubicBezTo>
                    <a:pt x="464" y="4465"/>
                    <a:pt x="595" y="4501"/>
                    <a:pt x="714" y="4501"/>
                  </a:cubicBezTo>
                  <a:cubicBezTo>
                    <a:pt x="881" y="4501"/>
                    <a:pt x="1060" y="4453"/>
                    <a:pt x="1226" y="4382"/>
                  </a:cubicBezTo>
                  <a:cubicBezTo>
                    <a:pt x="1512" y="4239"/>
                    <a:pt x="1715" y="3989"/>
                    <a:pt x="1834" y="3691"/>
                  </a:cubicBezTo>
                  <a:cubicBezTo>
                    <a:pt x="2072" y="3084"/>
                    <a:pt x="1810" y="2393"/>
                    <a:pt x="1238" y="2167"/>
                  </a:cubicBezTo>
                  <a:cubicBezTo>
                    <a:pt x="2179" y="1060"/>
                    <a:pt x="3786" y="310"/>
                    <a:pt x="5596" y="310"/>
                  </a:cubicBezTo>
                  <a:close/>
                  <a:moveTo>
                    <a:pt x="6894" y="5572"/>
                  </a:moveTo>
                  <a:lnTo>
                    <a:pt x="7334" y="8573"/>
                  </a:lnTo>
                  <a:cubicBezTo>
                    <a:pt x="7370" y="8870"/>
                    <a:pt x="7287" y="9180"/>
                    <a:pt x="7072" y="9418"/>
                  </a:cubicBezTo>
                  <a:cubicBezTo>
                    <a:pt x="6870" y="9656"/>
                    <a:pt x="6584" y="9775"/>
                    <a:pt x="6275" y="9775"/>
                  </a:cubicBezTo>
                  <a:lnTo>
                    <a:pt x="4894" y="9775"/>
                  </a:lnTo>
                  <a:cubicBezTo>
                    <a:pt x="4572" y="9775"/>
                    <a:pt x="4298" y="9644"/>
                    <a:pt x="4084" y="9418"/>
                  </a:cubicBezTo>
                  <a:cubicBezTo>
                    <a:pt x="3870" y="9180"/>
                    <a:pt x="3786" y="8882"/>
                    <a:pt x="3834" y="8573"/>
                  </a:cubicBezTo>
                  <a:lnTo>
                    <a:pt x="4251" y="5572"/>
                  </a:lnTo>
                  <a:close/>
                  <a:moveTo>
                    <a:pt x="5584" y="0"/>
                  </a:moveTo>
                  <a:cubicBezTo>
                    <a:pt x="4096" y="0"/>
                    <a:pt x="2703" y="465"/>
                    <a:pt x="1655" y="1310"/>
                  </a:cubicBezTo>
                  <a:cubicBezTo>
                    <a:pt x="595" y="2167"/>
                    <a:pt x="0" y="3310"/>
                    <a:pt x="0" y="4525"/>
                  </a:cubicBezTo>
                  <a:lnTo>
                    <a:pt x="0" y="4537"/>
                  </a:lnTo>
                  <a:cubicBezTo>
                    <a:pt x="0" y="5108"/>
                    <a:pt x="476" y="5572"/>
                    <a:pt x="1060" y="5572"/>
                  </a:cubicBezTo>
                  <a:lnTo>
                    <a:pt x="3929" y="5572"/>
                  </a:lnTo>
                  <a:lnTo>
                    <a:pt x="3512" y="8525"/>
                  </a:lnTo>
                  <a:cubicBezTo>
                    <a:pt x="3453" y="8930"/>
                    <a:pt x="3572" y="9335"/>
                    <a:pt x="3846" y="9632"/>
                  </a:cubicBezTo>
                  <a:cubicBezTo>
                    <a:pt x="4108" y="9930"/>
                    <a:pt x="4489" y="10109"/>
                    <a:pt x="4882" y="10109"/>
                  </a:cubicBezTo>
                  <a:lnTo>
                    <a:pt x="6275" y="10109"/>
                  </a:lnTo>
                  <a:cubicBezTo>
                    <a:pt x="6668" y="10109"/>
                    <a:pt x="7061" y="9930"/>
                    <a:pt x="7311" y="9632"/>
                  </a:cubicBezTo>
                  <a:cubicBezTo>
                    <a:pt x="7584" y="9335"/>
                    <a:pt x="7703" y="8930"/>
                    <a:pt x="7644" y="8525"/>
                  </a:cubicBezTo>
                  <a:lnTo>
                    <a:pt x="7227" y="5572"/>
                  </a:lnTo>
                  <a:lnTo>
                    <a:pt x="10097" y="5572"/>
                  </a:lnTo>
                  <a:cubicBezTo>
                    <a:pt x="10680" y="5572"/>
                    <a:pt x="11132" y="5108"/>
                    <a:pt x="11156" y="4537"/>
                  </a:cubicBezTo>
                  <a:lnTo>
                    <a:pt x="11156" y="4525"/>
                  </a:lnTo>
                  <a:cubicBezTo>
                    <a:pt x="11168" y="3310"/>
                    <a:pt x="10585" y="2155"/>
                    <a:pt x="9513" y="1310"/>
                  </a:cubicBezTo>
                  <a:cubicBezTo>
                    <a:pt x="8465" y="465"/>
                    <a:pt x="7061" y="0"/>
                    <a:pt x="5584"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86" name="Google Shape;12127;p81">
              <a:extLst>
                <a:ext uri="{FF2B5EF4-FFF2-40B4-BE49-F238E27FC236}">
                  <a16:creationId xmlns:a16="http://schemas.microsoft.com/office/drawing/2014/main" id="{B1912DB5-031B-208C-310E-E11A487FFAA1}"/>
                </a:ext>
              </a:extLst>
            </p:cNvPr>
            <p:cNvSpPr/>
            <p:nvPr/>
          </p:nvSpPr>
          <p:spPr>
            <a:xfrm>
              <a:off x="5055149" y="3409458"/>
              <a:ext cx="99840" cy="88416"/>
            </a:xfrm>
            <a:custGeom>
              <a:avLst/>
              <a:gdLst/>
              <a:ahLst/>
              <a:cxnLst/>
              <a:rect l="l" t="t" r="r" b="b"/>
              <a:pathLst>
                <a:path w="3120" h="2763" extrusionOk="0">
                  <a:moveTo>
                    <a:pt x="1560" y="1"/>
                  </a:moveTo>
                  <a:cubicBezTo>
                    <a:pt x="691" y="1"/>
                    <a:pt x="1" y="620"/>
                    <a:pt x="1" y="1382"/>
                  </a:cubicBezTo>
                  <a:cubicBezTo>
                    <a:pt x="1" y="2144"/>
                    <a:pt x="691" y="2763"/>
                    <a:pt x="1560" y="2763"/>
                  </a:cubicBezTo>
                  <a:cubicBezTo>
                    <a:pt x="2418" y="2763"/>
                    <a:pt x="3120" y="2144"/>
                    <a:pt x="3120" y="1382"/>
                  </a:cubicBezTo>
                  <a:cubicBezTo>
                    <a:pt x="3108" y="1084"/>
                    <a:pt x="3013" y="798"/>
                    <a:pt x="2822" y="560"/>
                  </a:cubicBezTo>
                  <a:cubicBezTo>
                    <a:pt x="2790" y="521"/>
                    <a:pt x="2742" y="503"/>
                    <a:pt x="2697" y="503"/>
                  </a:cubicBezTo>
                  <a:cubicBezTo>
                    <a:pt x="2659" y="503"/>
                    <a:pt x="2623" y="515"/>
                    <a:pt x="2596" y="536"/>
                  </a:cubicBezTo>
                  <a:cubicBezTo>
                    <a:pt x="2525" y="584"/>
                    <a:pt x="2525" y="691"/>
                    <a:pt x="2572" y="751"/>
                  </a:cubicBezTo>
                  <a:cubicBezTo>
                    <a:pt x="2715" y="929"/>
                    <a:pt x="2799" y="1144"/>
                    <a:pt x="2799" y="1370"/>
                  </a:cubicBezTo>
                  <a:cubicBezTo>
                    <a:pt x="2799" y="1941"/>
                    <a:pt x="2239" y="2418"/>
                    <a:pt x="1560" y="2418"/>
                  </a:cubicBezTo>
                  <a:cubicBezTo>
                    <a:pt x="870" y="2418"/>
                    <a:pt x="322" y="1941"/>
                    <a:pt x="322" y="1370"/>
                  </a:cubicBezTo>
                  <a:cubicBezTo>
                    <a:pt x="322" y="786"/>
                    <a:pt x="870" y="310"/>
                    <a:pt x="1560" y="310"/>
                  </a:cubicBezTo>
                  <a:cubicBezTo>
                    <a:pt x="1739" y="310"/>
                    <a:pt x="1917" y="334"/>
                    <a:pt x="2084" y="417"/>
                  </a:cubicBezTo>
                  <a:cubicBezTo>
                    <a:pt x="2104" y="423"/>
                    <a:pt x="2124" y="426"/>
                    <a:pt x="2144" y="426"/>
                  </a:cubicBezTo>
                  <a:cubicBezTo>
                    <a:pt x="2208" y="426"/>
                    <a:pt x="2268" y="395"/>
                    <a:pt x="2287" y="322"/>
                  </a:cubicBezTo>
                  <a:cubicBezTo>
                    <a:pt x="2322" y="239"/>
                    <a:pt x="2287" y="143"/>
                    <a:pt x="2203" y="120"/>
                  </a:cubicBezTo>
                  <a:cubicBezTo>
                    <a:pt x="1989" y="24"/>
                    <a:pt x="1787" y="1"/>
                    <a:pt x="156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87" name="Google Shape;12128;p81">
            <a:extLst>
              <a:ext uri="{FF2B5EF4-FFF2-40B4-BE49-F238E27FC236}">
                <a16:creationId xmlns:a16="http://schemas.microsoft.com/office/drawing/2014/main" id="{6E826670-9D02-1212-7073-030DE8B11BD3}"/>
              </a:ext>
            </a:extLst>
          </p:cNvPr>
          <p:cNvGrpSpPr/>
          <p:nvPr/>
        </p:nvGrpSpPr>
        <p:grpSpPr>
          <a:xfrm>
            <a:off x="14261536" y="6858548"/>
            <a:ext cx="714112" cy="714816"/>
            <a:chOff x="7158637" y="3353074"/>
            <a:chExt cx="357056" cy="357408"/>
          </a:xfrm>
          <a:solidFill>
            <a:srgbClr val="00B050"/>
          </a:solidFill>
        </p:grpSpPr>
        <p:sp>
          <p:nvSpPr>
            <p:cNvPr id="288" name="Google Shape;12129;p81">
              <a:extLst>
                <a:ext uri="{FF2B5EF4-FFF2-40B4-BE49-F238E27FC236}">
                  <a16:creationId xmlns:a16="http://schemas.microsoft.com/office/drawing/2014/main" id="{2AE38664-1171-2432-51A6-03987345B2E5}"/>
                </a:ext>
              </a:extLst>
            </p:cNvPr>
            <p:cNvSpPr/>
            <p:nvPr/>
          </p:nvSpPr>
          <p:spPr>
            <a:xfrm>
              <a:off x="7158637" y="3353074"/>
              <a:ext cx="357056" cy="357408"/>
            </a:xfrm>
            <a:custGeom>
              <a:avLst/>
              <a:gdLst/>
              <a:ahLst/>
              <a:cxnLst/>
              <a:rect l="l" t="t" r="r" b="b"/>
              <a:pathLst>
                <a:path w="11158" h="11169" extrusionOk="0">
                  <a:moveTo>
                    <a:pt x="7157" y="2489"/>
                  </a:moveTo>
                  <a:cubicBezTo>
                    <a:pt x="7192" y="2489"/>
                    <a:pt x="7204" y="2501"/>
                    <a:pt x="7204" y="2501"/>
                  </a:cubicBezTo>
                  <a:cubicBezTo>
                    <a:pt x="7216" y="2513"/>
                    <a:pt x="7228" y="2537"/>
                    <a:pt x="7228" y="2560"/>
                  </a:cubicBezTo>
                  <a:cubicBezTo>
                    <a:pt x="7228" y="2608"/>
                    <a:pt x="7204" y="2632"/>
                    <a:pt x="7157" y="2656"/>
                  </a:cubicBezTo>
                  <a:lnTo>
                    <a:pt x="6776" y="2691"/>
                  </a:lnTo>
                  <a:lnTo>
                    <a:pt x="6788" y="2656"/>
                  </a:lnTo>
                  <a:cubicBezTo>
                    <a:pt x="6811" y="2596"/>
                    <a:pt x="6859" y="2548"/>
                    <a:pt x="6919" y="2537"/>
                  </a:cubicBezTo>
                  <a:lnTo>
                    <a:pt x="7145" y="2489"/>
                  </a:lnTo>
                  <a:close/>
                  <a:moveTo>
                    <a:pt x="5192" y="2632"/>
                  </a:moveTo>
                  <a:cubicBezTo>
                    <a:pt x="5014" y="3084"/>
                    <a:pt x="5014" y="3108"/>
                    <a:pt x="5014" y="3144"/>
                  </a:cubicBezTo>
                  <a:cubicBezTo>
                    <a:pt x="5002" y="3227"/>
                    <a:pt x="5073" y="3310"/>
                    <a:pt x="5168" y="3310"/>
                  </a:cubicBezTo>
                  <a:cubicBezTo>
                    <a:pt x="5240" y="3310"/>
                    <a:pt x="5311" y="3251"/>
                    <a:pt x="5323" y="3168"/>
                  </a:cubicBezTo>
                  <a:cubicBezTo>
                    <a:pt x="5335" y="3132"/>
                    <a:pt x="5395" y="2989"/>
                    <a:pt x="5466" y="2810"/>
                  </a:cubicBezTo>
                  <a:lnTo>
                    <a:pt x="5549" y="2953"/>
                  </a:lnTo>
                  <a:cubicBezTo>
                    <a:pt x="5641" y="3100"/>
                    <a:pt x="5803" y="3176"/>
                    <a:pt x="5966" y="3176"/>
                  </a:cubicBezTo>
                  <a:cubicBezTo>
                    <a:pt x="6014" y="3176"/>
                    <a:pt x="6062" y="3169"/>
                    <a:pt x="6109" y="3156"/>
                  </a:cubicBezTo>
                  <a:lnTo>
                    <a:pt x="6347" y="3096"/>
                  </a:lnTo>
                  <a:cubicBezTo>
                    <a:pt x="6347" y="3156"/>
                    <a:pt x="6383" y="3215"/>
                    <a:pt x="6442" y="3251"/>
                  </a:cubicBezTo>
                  <a:lnTo>
                    <a:pt x="6811" y="3441"/>
                  </a:lnTo>
                  <a:lnTo>
                    <a:pt x="6788" y="3489"/>
                  </a:lnTo>
                  <a:lnTo>
                    <a:pt x="5264" y="3489"/>
                  </a:lnTo>
                  <a:lnTo>
                    <a:pt x="4049" y="3013"/>
                  </a:lnTo>
                  <a:lnTo>
                    <a:pt x="4299" y="2667"/>
                  </a:lnTo>
                  <a:lnTo>
                    <a:pt x="5192" y="2632"/>
                  </a:lnTo>
                  <a:close/>
                  <a:moveTo>
                    <a:pt x="382" y="6442"/>
                  </a:moveTo>
                  <a:lnTo>
                    <a:pt x="1001" y="7025"/>
                  </a:lnTo>
                  <a:cubicBezTo>
                    <a:pt x="1037" y="7073"/>
                    <a:pt x="1061" y="7132"/>
                    <a:pt x="1061" y="7192"/>
                  </a:cubicBezTo>
                  <a:lnTo>
                    <a:pt x="953" y="8085"/>
                  </a:lnTo>
                  <a:cubicBezTo>
                    <a:pt x="668" y="7573"/>
                    <a:pt x="489" y="7025"/>
                    <a:pt x="382" y="6442"/>
                  </a:cubicBezTo>
                  <a:close/>
                  <a:moveTo>
                    <a:pt x="5537" y="310"/>
                  </a:moveTo>
                  <a:cubicBezTo>
                    <a:pt x="6930" y="310"/>
                    <a:pt x="8228" y="870"/>
                    <a:pt x="9228" y="1846"/>
                  </a:cubicBezTo>
                  <a:cubicBezTo>
                    <a:pt x="10193" y="2810"/>
                    <a:pt x="10729" y="4084"/>
                    <a:pt x="10752" y="5430"/>
                  </a:cubicBezTo>
                  <a:cubicBezTo>
                    <a:pt x="10717" y="5418"/>
                    <a:pt x="10669" y="5394"/>
                    <a:pt x="10657" y="5346"/>
                  </a:cubicBezTo>
                  <a:lnTo>
                    <a:pt x="10419" y="4894"/>
                  </a:lnTo>
                  <a:cubicBezTo>
                    <a:pt x="10386" y="4845"/>
                    <a:pt x="10325" y="4818"/>
                    <a:pt x="10267" y="4818"/>
                  </a:cubicBezTo>
                  <a:cubicBezTo>
                    <a:pt x="10240" y="4818"/>
                    <a:pt x="10215" y="4823"/>
                    <a:pt x="10193" y="4834"/>
                  </a:cubicBezTo>
                  <a:cubicBezTo>
                    <a:pt x="10181" y="4894"/>
                    <a:pt x="10145" y="4989"/>
                    <a:pt x="10193" y="5073"/>
                  </a:cubicBezTo>
                  <a:lnTo>
                    <a:pt x="10431" y="5525"/>
                  </a:lnTo>
                  <a:cubicBezTo>
                    <a:pt x="10490" y="5644"/>
                    <a:pt x="10598" y="5727"/>
                    <a:pt x="10729" y="5763"/>
                  </a:cubicBezTo>
                  <a:lnTo>
                    <a:pt x="10824" y="5787"/>
                  </a:lnTo>
                  <a:cubicBezTo>
                    <a:pt x="10752" y="7120"/>
                    <a:pt x="10228" y="8347"/>
                    <a:pt x="9288" y="9287"/>
                  </a:cubicBezTo>
                  <a:cubicBezTo>
                    <a:pt x="8288" y="10287"/>
                    <a:pt x="6978" y="10823"/>
                    <a:pt x="5561" y="10823"/>
                  </a:cubicBezTo>
                  <a:cubicBezTo>
                    <a:pt x="4168" y="10823"/>
                    <a:pt x="2847" y="10276"/>
                    <a:pt x="1846" y="9287"/>
                  </a:cubicBezTo>
                  <a:cubicBezTo>
                    <a:pt x="1608" y="9049"/>
                    <a:pt x="1394" y="8799"/>
                    <a:pt x="1215" y="8525"/>
                  </a:cubicBezTo>
                  <a:lnTo>
                    <a:pt x="1370" y="7216"/>
                  </a:lnTo>
                  <a:cubicBezTo>
                    <a:pt x="1382" y="7061"/>
                    <a:pt x="1323" y="6906"/>
                    <a:pt x="1215" y="6787"/>
                  </a:cubicBezTo>
                  <a:lnTo>
                    <a:pt x="322" y="5930"/>
                  </a:lnTo>
                  <a:cubicBezTo>
                    <a:pt x="311" y="5811"/>
                    <a:pt x="311" y="5692"/>
                    <a:pt x="311" y="5573"/>
                  </a:cubicBezTo>
                  <a:cubicBezTo>
                    <a:pt x="311" y="4168"/>
                    <a:pt x="858" y="2846"/>
                    <a:pt x="1846" y="1846"/>
                  </a:cubicBezTo>
                  <a:cubicBezTo>
                    <a:pt x="2466" y="1227"/>
                    <a:pt x="3216" y="774"/>
                    <a:pt x="4037" y="536"/>
                  </a:cubicBezTo>
                  <a:lnTo>
                    <a:pt x="4037" y="536"/>
                  </a:lnTo>
                  <a:lnTo>
                    <a:pt x="3930" y="822"/>
                  </a:lnTo>
                  <a:cubicBezTo>
                    <a:pt x="3894" y="905"/>
                    <a:pt x="3942" y="1001"/>
                    <a:pt x="4013" y="1024"/>
                  </a:cubicBezTo>
                  <a:cubicBezTo>
                    <a:pt x="4025" y="1024"/>
                    <a:pt x="4061" y="1048"/>
                    <a:pt x="4073" y="1048"/>
                  </a:cubicBezTo>
                  <a:cubicBezTo>
                    <a:pt x="4132" y="1048"/>
                    <a:pt x="4216" y="1001"/>
                    <a:pt x="4228" y="941"/>
                  </a:cubicBezTo>
                  <a:lnTo>
                    <a:pt x="4418" y="453"/>
                  </a:lnTo>
                  <a:cubicBezTo>
                    <a:pt x="4692" y="393"/>
                    <a:pt x="4966" y="346"/>
                    <a:pt x="5252" y="334"/>
                  </a:cubicBezTo>
                  <a:lnTo>
                    <a:pt x="5252" y="334"/>
                  </a:lnTo>
                  <a:lnTo>
                    <a:pt x="5025" y="1227"/>
                  </a:lnTo>
                  <a:lnTo>
                    <a:pt x="4966" y="1239"/>
                  </a:lnTo>
                  <a:lnTo>
                    <a:pt x="4073" y="1239"/>
                  </a:lnTo>
                  <a:cubicBezTo>
                    <a:pt x="3906" y="1239"/>
                    <a:pt x="3763" y="1358"/>
                    <a:pt x="3728" y="1536"/>
                  </a:cubicBezTo>
                  <a:lnTo>
                    <a:pt x="3656" y="2120"/>
                  </a:lnTo>
                  <a:lnTo>
                    <a:pt x="3251" y="2132"/>
                  </a:lnTo>
                  <a:cubicBezTo>
                    <a:pt x="3073" y="2144"/>
                    <a:pt x="2942" y="2275"/>
                    <a:pt x="2930" y="2453"/>
                  </a:cubicBezTo>
                  <a:lnTo>
                    <a:pt x="2918" y="2918"/>
                  </a:lnTo>
                  <a:cubicBezTo>
                    <a:pt x="2918" y="3025"/>
                    <a:pt x="2942" y="3108"/>
                    <a:pt x="3013" y="3168"/>
                  </a:cubicBezTo>
                  <a:cubicBezTo>
                    <a:pt x="3083" y="3238"/>
                    <a:pt x="3154" y="3266"/>
                    <a:pt x="3238" y="3266"/>
                  </a:cubicBezTo>
                  <a:cubicBezTo>
                    <a:pt x="3254" y="3266"/>
                    <a:pt x="3270" y="3265"/>
                    <a:pt x="3287" y="3263"/>
                  </a:cubicBezTo>
                  <a:lnTo>
                    <a:pt x="3311" y="3263"/>
                  </a:lnTo>
                  <a:lnTo>
                    <a:pt x="2989" y="3572"/>
                  </a:lnTo>
                  <a:cubicBezTo>
                    <a:pt x="2930" y="3632"/>
                    <a:pt x="2918" y="3739"/>
                    <a:pt x="2978" y="3810"/>
                  </a:cubicBezTo>
                  <a:cubicBezTo>
                    <a:pt x="3001" y="3846"/>
                    <a:pt x="3049" y="3870"/>
                    <a:pt x="3097" y="3870"/>
                  </a:cubicBezTo>
                  <a:cubicBezTo>
                    <a:pt x="3132" y="3870"/>
                    <a:pt x="3168" y="3858"/>
                    <a:pt x="3204" y="3822"/>
                  </a:cubicBezTo>
                  <a:lnTo>
                    <a:pt x="3811" y="3263"/>
                  </a:lnTo>
                  <a:lnTo>
                    <a:pt x="5144" y="3799"/>
                  </a:lnTo>
                  <a:cubicBezTo>
                    <a:pt x="5156" y="3810"/>
                    <a:pt x="5192" y="3810"/>
                    <a:pt x="5204" y="3810"/>
                  </a:cubicBezTo>
                  <a:lnTo>
                    <a:pt x="6847" y="3810"/>
                  </a:lnTo>
                  <a:cubicBezTo>
                    <a:pt x="6907" y="3810"/>
                    <a:pt x="6954" y="3787"/>
                    <a:pt x="6978" y="3739"/>
                  </a:cubicBezTo>
                  <a:lnTo>
                    <a:pt x="7157" y="3465"/>
                  </a:lnTo>
                  <a:cubicBezTo>
                    <a:pt x="7192" y="3429"/>
                    <a:pt x="7192" y="3382"/>
                    <a:pt x="7192" y="3334"/>
                  </a:cubicBezTo>
                  <a:cubicBezTo>
                    <a:pt x="7169" y="3287"/>
                    <a:pt x="7145" y="3251"/>
                    <a:pt x="7097" y="3227"/>
                  </a:cubicBezTo>
                  <a:lnTo>
                    <a:pt x="6680" y="3025"/>
                  </a:lnTo>
                  <a:lnTo>
                    <a:pt x="7169" y="2965"/>
                  </a:lnTo>
                  <a:cubicBezTo>
                    <a:pt x="7383" y="2929"/>
                    <a:pt x="7550" y="2751"/>
                    <a:pt x="7526" y="2548"/>
                  </a:cubicBezTo>
                  <a:cubicBezTo>
                    <a:pt x="7526" y="2429"/>
                    <a:pt x="7466" y="2322"/>
                    <a:pt x="7371" y="2251"/>
                  </a:cubicBezTo>
                  <a:cubicBezTo>
                    <a:pt x="7301" y="2198"/>
                    <a:pt x="7219" y="2165"/>
                    <a:pt x="7133" y="2165"/>
                  </a:cubicBezTo>
                  <a:cubicBezTo>
                    <a:pt x="7101" y="2165"/>
                    <a:pt x="7069" y="2170"/>
                    <a:pt x="7038" y="2179"/>
                  </a:cubicBezTo>
                  <a:lnTo>
                    <a:pt x="6811" y="2215"/>
                  </a:lnTo>
                  <a:cubicBezTo>
                    <a:pt x="6633" y="2251"/>
                    <a:pt x="6502" y="2370"/>
                    <a:pt x="6442" y="2548"/>
                  </a:cubicBezTo>
                  <a:lnTo>
                    <a:pt x="6371" y="2751"/>
                  </a:lnTo>
                  <a:lnTo>
                    <a:pt x="6002" y="2858"/>
                  </a:lnTo>
                  <a:cubicBezTo>
                    <a:pt x="5988" y="2860"/>
                    <a:pt x="5974" y="2861"/>
                    <a:pt x="5960" y="2861"/>
                  </a:cubicBezTo>
                  <a:cubicBezTo>
                    <a:pt x="5892" y="2861"/>
                    <a:pt x="5827" y="2836"/>
                    <a:pt x="5787" y="2787"/>
                  </a:cubicBezTo>
                  <a:lnTo>
                    <a:pt x="5525" y="2382"/>
                  </a:lnTo>
                  <a:cubicBezTo>
                    <a:pt x="5490" y="2334"/>
                    <a:pt x="5430" y="2310"/>
                    <a:pt x="5371" y="2310"/>
                  </a:cubicBezTo>
                  <a:lnTo>
                    <a:pt x="4156" y="2358"/>
                  </a:lnTo>
                  <a:cubicBezTo>
                    <a:pt x="4109" y="2358"/>
                    <a:pt x="4049" y="2382"/>
                    <a:pt x="4013" y="2429"/>
                  </a:cubicBezTo>
                  <a:lnTo>
                    <a:pt x="3644" y="2953"/>
                  </a:lnTo>
                  <a:lnTo>
                    <a:pt x="3216" y="2977"/>
                  </a:lnTo>
                  <a:lnTo>
                    <a:pt x="3204" y="2977"/>
                  </a:lnTo>
                  <a:lnTo>
                    <a:pt x="3204" y="2965"/>
                  </a:lnTo>
                  <a:lnTo>
                    <a:pt x="3216" y="2501"/>
                  </a:lnTo>
                  <a:cubicBezTo>
                    <a:pt x="3216" y="2501"/>
                    <a:pt x="3216" y="2489"/>
                    <a:pt x="3228" y="2489"/>
                  </a:cubicBezTo>
                  <a:lnTo>
                    <a:pt x="3763" y="2453"/>
                  </a:lnTo>
                  <a:cubicBezTo>
                    <a:pt x="3835" y="2453"/>
                    <a:pt x="3906" y="2394"/>
                    <a:pt x="3906" y="2310"/>
                  </a:cubicBezTo>
                  <a:lnTo>
                    <a:pt x="4001" y="1584"/>
                  </a:lnTo>
                  <a:cubicBezTo>
                    <a:pt x="4001" y="1584"/>
                    <a:pt x="4001" y="1560"/>
                    <a:pt x="4013" y="1560"/>
                  </a:cubicBezTo>
                  <a:lnTo>
                    <a:pt x="4966" y="1560"/>
                  </a:lnTo>
                  <a:lnTo>
                    <a:pt x="5871" y="1310"/>
                  </a:lnTo>
                  <a:cubicBezTo>
                    <a:pt x="5918" y="1298"/>
                    <a:pt x="5966" y="1263"/>
                    <a:pt x="5978" y="1203"/>
                  </a:cubicBezTo>
                  <a:lnTo>
                    <a:pt x="6097" y="882"/>
                  </a:lnTo>
                  <a:cubicBezTo>
                    <a:pt x="6133" y="786"/>
                    <a:pt x="6085" y="703"/>
                    <a:pt x="5990" y="667"/>
                  </a:cubicBezTo>
                  <a:cubicBezTo>
                    <a:pt x="5975" y="663"/>
                    <a:pt x="5960" y="661"/>
                    <a:pt x="5946" y="661"/>
                  </a:cubicBezTo>
                  <a:cubicBezTo>
                    <a:pt x="5875" y="661"/>
                    <a:pt x="5807" y="706"/>
                    <a:pt x="5787" y="774"/>
                  </a:cubicBezTo>
                  <a:lnTo>
                    <a:pt x="5692" y="1013"/>
                  </a:lnTo>
                  <a:lnTo>
                    <a:pt x="5323" y="1120"/>
                  </a:lnTo>
                  <a:lnTo>
                    <a:pt x="5537" y="310"/>
                  </a:lnTo>
                  <a:close/>
                  <a:moveTo>
                    <a:pt x="5585" y="0"/>
                  </a:moveTo>
                  <a:cubicBezTo>
                    <a:pt x="4097" y="0"/>
                    <a:pt x="2692" y="584"/>
                    <a:pt x="1632" y="1644"/>
                  </a:cubicBezTo>
                  <a:cubicBezTo>
                    <a:pt x="584" y="2691"/>
                    <a:pt x="1" y="4096"/>
                    <a:pt x="1" y="5585"/>
                  </a:cubicBezTo>
                  <a:cubicBezTo>
                    <a:pt x="1" y="7073"/>
                    <a:pt x="584" y="8466"/>
                    <a:pt x="1632" y="9525"/>
                  </a:cubicBezTo>
                  <a:cubicBezTo>
                    <a:pt x="2692" y="10585"/>
                    <a:pt x="4097" y="11169"/>
                    <a:pt x="5585" y="11169"/>
                  </a:cubicBezTo>
                  <a:cubicBezTo>
                    <a:pt x="7073" y="11169"/>
                    <a:pt x="8466" y="10585"/>
                    <a:pt x="9526" y="9525"/>
                  </a:cubicBezTo>
                  <a:cubicBezTo>
                    <a:pt x="10586" y="8466"/>
                    <a:pt x="11157" y="7073"/>
                    <a:pt x="11157" y="5585"/>
                  </a:cubicBezTo>
                  <a:cubicBezTo>
                    <a:pt x="11157" y="4096"/>
                    <a:pt x="10586" y="2691"/>
                    <a:pt x="9526" y="1644"/>
                  </a:cubicBezTo>
                  <a:cubicBezTo>
                    <a:pt x="8466" y="584"/>
                    <a:pt x="7073" y="0"/>
                    <a:pt x="5585"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89" name="Google Shape;12130;p81">
              <a:extLst>
                <a:ext uri="{FF2B5EF4-FFF2-40B4-BE49-F238E27FC236}">
                  <a16:creationId xmlns:a16="http://schemas.microsoft.com/office/drawing/2014/main" id="{B56E6B3D-FFE2-6C6F-3D68-061CEA030AEC}"/>
                </a:ext>
              </a:extLst>
            </p:cNvPr>
            <p:cNvSpPr/>
            <p:nvPr/>
          </p:nvSpPr>
          <p:spPr>
            <a:xfrm>
              <a:off x="7406669" y="3594898"/>
              <a:ext cx="26336" cy="27968"/>
            </a:xfrm>
            <a:custGeom>
              <a:avLst/>
              <a:gdLst/>
              <a:ahLst/>
              <a:cxnLst/>
              <a:rect l="l" t="t" r="r" b="b"/>
              <a:pathLst>
                <a:path w="823" h="874" extrusionOk="0">
                  <a:moveTo>
                    <a:pt x="637" y="1"/>
                  </a:moveTo>
                  <a:cubicBezTo>
                    <a:pt x="592" y="1"/>
                    <a:pt x="551" y="19"/>
                    <a:pt x="525" y="52"/>
                  </a:cubicBezTo>
                  <a:lnTo>
                    <a:pt x="60" y="599"/>
                  </a:lnTo>
                  <a:cubicBezTo>
                    <a:pt x="1" y="671"/>
                    <a:pt x="13" y="778"/>
                    <a:pt x="72" y="825"/>
                  </a:cubicBezTo>
                  <a:cubicBezTo>
                    <a:pt x="108" y="849"/>
                    <a:pt x="156" y="873"/>
                    <a:pt x="180" y="873"/>
                  </a:cubicBezTo>
                  <a:cubicBezTo>
                    <a:pt x="227" y="873"/>
                    <a:pt x="275" y="849"/>
                    <a:pt x="299" y="814"/>
                  </a:cubicBezTo>
                  <a:lnTo>
                    <a:pt x="763" y="254"/>
                  </a:lnTo>
                  <a:cubicBezTo>
                    <a:pt x="822" y="194"/>
                    <a:pt x="822" y="99"/>
                    <a:pt x="751" y="40"/>
                  </a:cubicBezTo>
                  <a:cubicBezTo>
                    <a:pt x="713" y="13"/>
                    <a:pt x="674" y="1"/>
                    <a:pt x="63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0" name="Google Shape;12131;p81">
              <a:extLst>
                <a:ext uri="{FF2B5EF4-FFF2-40B4-BE49-F238E27FC236}">
                  <a16:creationId xmlns:a16="http://schemas.microsoft.com/office/drawing/2014/main" id="{DB33E885-05DF-6C02-58F5-F606339AF14A}"/>
                </a:ext>
              </a:extLst>
            </p:cNvPr>
            <p:cNvSpPr/>
            <p:nvPr/>
          </p:nvSpPr>
          <p:spPr>
            <a:xfrm>
              <a:off x="7229133" y="3469074"/>
              <a:ext cx="254912" cy="180832"/>
            </a:xfrm>
            <a:custGeom>
              <a:avLst/>
              <a:gdLst/>
              <a:ahLst/>
              <a:cxnLst/>
              <a:rect l="l" t="t" r="r" b="b"/>
              <a:pathLst>
                <a:path w="7966" h="5651" extrusionOk="0">
                  <a:moveTo>
                    <a:pt x="5980" y="1"/>
                  </a:moveTo>
                  <a:cubicBezTo>
                    <a:pt x="5931" y="1"/>
                    <a:pt x="5884" y="21"/>
                    <a:pt x="5859" y="66"/>
                  </a:cubicBezTo>
                  <a:cubicBezTo>
                    <a:pt x="5823" y="138"/>
                    <a:pt x="5835" y="233"/>
                    <a:pt x="5894" y="293"/>
                  </a:cubicBezTo>
                  <a:lnTo>
                    <a:pt x="6442" y="781"/>
                  </a:lnTo>
                  <a:cubicBezTo>
                    <a:pt x="6478" y="817"/>
                    <a:pt x="6513" y="828"/>
                    <a:pt x="6573" y="828"/>
                  </a:cubicBezTo>
                  <a:lnTo>
                    <a:pt x="6859" y="793"/>
                  </a:lnTo>
                  <a:lnTo>
                    <a:pt x="6978" y="959"/>
                  </a:lnTo>
                  <a:lnTo>
                    <a:pt x="5942" y="1662"/>
                  </a:lnTo>
                  <a:cubicBezTo>
                    <a:pt x="5927" y="1667"/>
                    <a:pt x="5910" y="1670"/>
                    <a:pt x="5895" y="1670"/>
                  </a:cubicBezTo>
                  <a:cubicBezTo>
                    <a:pt x="5873" y="1670"/>
                    <a:pt x="5854" y="1664"/>
                    <a:pt x="5847" y="1650"/>
                  </a:cubicBezTo>
                  <a:lnTo>
                    <a:pt x="5168" y="555"/>
                  </a:lnTo>
                  <a:cubicBezTo>
                    <a:pt x="5139" y="511"/>
                    <a:pt x="5088" y="485"/>
                    <a:pt x="5036" y="485"/>
                  </a:cubicBezTo>
                  <a:cubicBezTo>
                    <a:pt x="5003" y="485"/>
                    <a:pt x="4970" y="496"/>
                    <a:pt x="4942" y="519"/>
                  </a:cubicBezTo>
                  <a:cubicBezTo>
                    <a:pt x="4870" y="555"/>
                    <a:pt x="4846" y="662"/>
                    <a:pt x="4894" y="733"/>
                  </a:cubicBezTo>
                  <a:lnTo>
                    <a:pt x="5644" y="1912"/>
                  </a:lnTo>
                  <a:cubicBezTo>
                    <a:pt x="5668" y="1960"/>
                    <a:pt x="5704" y="1983"/>
                    <a:pt x="5763" y="1983"/>
                  </a:cubicBezTo>
                  <a:lnTo>
                    <a:pt x="6132" y="2043"/>
                  </a:lnTo>
                  <a:lnTo>
                    <a:pt x="6144" y="2043"/>
                  </a:lnTo>
                  <a:lnTo>
                    <a:pt x="6144" y="2067"/>
                  </a:lnTo>
                  <a:lnTo>
                    <a:pt x="5299" y="2995"/>
                  </a:lnTo>
                  <a:lnTo>
                    <a:pt x="5251" y="3091"/>
                  </a:lnTo>
                  <a:lnTo>
                    <a:pt x="5132" y="3948"/>
                  </a:lnTo>
                  <a:cubicBezTo>
                    <a:pt x="5120" y="4043"/>
                    <a:pt x="5073" y="4115"/>
                    <a:pt x="5013" y="4162"/>
                  </a:cubicBezTo>
                  <a:lnTo>
                    <a:pt x="3834" y="5234"/>
                  </a:lnTo>
                  <a:cubicBezTo>
                    <a:pt x="3775" y="5293"/>
                    <a:pt x="3692" y="5317"/>
                    <a:pt x="3596" y="5317"/>
                  </a:cubicBezTo>
                  <a:cubicBezTo>
                    <a:pt x="3453" y="5317"/>
                    <a:pt x="3334" y="5234"/>
                    <a:pt x="3275" y="5103"/>
                  </a:cubicBezTo>
                  <a:lnTo>
                    <a:pt x="2846" y="3972"/>
                  </a:lnTo>
                  <a:lnTo>
                    <a:pt x="2739" y="2781"/>
                  </a:lnTo>
                  <a:cubicBezTo>
                    <a:pt x="2703" y="2436"/>
                    <a:pt x="2430" y="2162"/>
                    <a:pt x="2084" y="2150"/>
                  </a:cubicBezTo>
                  <a:lnTo>
                    <a:pt x="763" y="2079"/>
                  </a:lnTo>
                  <a:cubicBezTo>
                    <a:pt x="667" y="2079"/>
                    <a:pt x="608" y="2019"/>
                    <a:pt x="596" y="1948"/>
                  </a:cubicBezTo>
                  <a:lnTo>
                    <a:pt x="358" y="971"/>
                  </a:lnTo>
                  <a:cubicBezTo>
                    <a:pt x="346" y="912"/>
                    <a:pt x="358" y="840"/>
                    <a:pt x="417" y="793"/>
                  </a:cubicBezTo>
                  <a:lnTo>
                    <a:pt x="548" y="674"/>
                  </a:lnTo>
                  <a:cubicBezTo>
                    <a:pt x="608" y="614"/>
                    <a:pt x="620" y="519"/>
                    <a:pt x="560" y="436"/>
                  </a:cubicBezTo>
                  <a:cubicBezTo>
                    <a:pt x="529" y="398"/>
                    <a:pt x="488" y="380"/>
                    <a:pt x="444" y="380"/>
                  </a:cubicBezTo>
                  <a:cubicBezTo>
                    <a:pt x="404" y="380"/>
                    <a:pt x="362" y="395"/>
                    <a:pt x="322" y="424"/>
                  </a:cubicBezTo>
                  <a:lnTo>
                    <a:pt x="191" y="543"/>
                  </a:lnTo>
                  <a:cubicBezTo>
                    <a:pt x="60" y="674"/>
                    <a:pt x="1" y="852"/>
                    <a:pt x="48" y="1043"/>
                  </a:cubicBezTo>
                  <a:lnTo>
                    <a:pt x="286" y="2019"/>
                  </a:lnTo>
                  <a:cubicBezTo>
                    <a:pt x="346" y="2233"/>
                    <a:pt x="525" y="2388"/>
                    <a:pt x="763" y="2400"/>
                  </a:cubicBezTo>
                  <a:lnTo>
                    <a:pt x="2084" y="2471"/>
                  </a:lnTo>
                  <a:cubicBezTo>
                    <a:pt x="2263" y="2495"/>
                    <a:pt x="2406" y="2626"/>
                    <a:pt x="2430" y="2805"/>
                  </a:cubicBezTo>
                  <a:lnTo>
                    <a:pt x="2525" y="4007"/>
                  </a:lnTo>
                  <a:cubicBezTo>
                    <a:pt x="2525" y="4031"/>
                    <a:pt x="2525" y="4043"/>
                    <a:pt x="2549" y="4055"/>
                  </a:cubicBezTo>
                  <a:lnTo>
                    <a:pt x="2989" y="5210"/>
                  </a:lnTo>
                  <a:cubicBezTo>
                    <a:pt x="3096" y="5472"/>
                    <a:pt x="3346" y="5650"/>
                    <a:pt x="3620" y="5650"/>
                  </a:cubicBezTo>
                  <a:cubicBezTo>
                    <a:pt x="3775" y="5650"/>
                    <a:pt x="3942" y="5591"/>
                    <a:pt x="4061" y="5472"/>
                  </a:cubicBezTo>
                  <a:lnTo>
                    <a:pt x="5239" y="4400"/>
                  </a:lnTo>
                  <a:cubicBezTo>
                    <a:pt x="5358" y="4293"/>
                    <a:pt x="5430" y="4138"/>
                    <a:pt x="5466" y="3984"/>
                  </a:cubicBezTo>
                  <a:lnTo>
                    <a:pt x="5585" y="3162"/>
                  </a:lnTo>
                  <a:lnTo>
                    <a:pt x="6394" y="2257"/>
                  </a:lnTo>
                  <a:cubicBezTo>
                    <a:pt x="6490" y="2162"/>
                    <a:pt x="6501" y="2031"/>
                    <a:pt x="6478" y="1912"/>
                  </a:cubicBezTo>
                  <a:cubicBezTo>
                    <a:pt x="6454" y="1852"/>
                    <a:pt x="6418" y="1793"/>
                    <a:pt x="6370" y="1757"/>
                  </a:cubicBezTo>
                  <a:lnTo>
                    <a:pt x="7335" y="1102"/>
                  </a:lnTo>
                  <a:lnTo>
                    <a:pt x="7383" y="1067"/>
                  </a:lnTo>
                  <a:cubicBezTo>
                    <a:pt x="7430" y="1007"/>
                    <a:pt x="7406" y="924"/>
                    <a:pt x="7383" y="888"/>
                  </a:cubicBezTo>
                  <a:lnTo>
                    <a:pt x="7263" y="733"/>
                  </a:lnTo>
                  <a:lnTo>
                    <a:pt x="7466" y="709"/>
                  </a:lnTo>
                  <a:cubicBezTo>
                    <a:pt x="7481" y="705"/>
                    <a:pt x="7496" y="703"/>
                    <a:pt x="7510" y="703"/>
                  </a:cubicBezTo>
                  <a:cubicBezTo>
                    <a:pt x="7573" y="703"/>
                    <a:pt x="7625" y="744"/>
                    <a:pt x="7644" y="793"/>
                  </a:cubicBezTo>
                  <a:cubicBezTo>
                    <a:pt x="7680" y="852"/>
                    <a:pt x="7740" y="888"/>
                    <a:pt x="7799" y="888"/>
                  </a:cubicBezTo>
                  <a:cubicBezTo>
                    <a:pt x="7823" y="888"/>
                    <a:pt x="7859" y="864"/>
                    <a:pt x="7883" y="852"/>
                  </a:cubicBezTo>
                  <a:cubicBezTo>
                    <a:pt x="7942" y="817"/>
                    <a:pt x="7966" y="709"/>
                    <a:pt x="7918" y="650"/>
                  </a:cubicBezTo>
                  <a:cubicBezTo>
                    <a:pt x="7825" y="494"/>
                    <a:pt x="7668" y="393"/>
                    <a:pt x="7488" y="393"/>
                  </a:cubicBezTo>
                  <a:cubicBezTo>
                    <a:pt x="7461" y="393"/>
                    <a:pt x="7434" y="395"/>
                    <a:pt x="7406" y="400"/>
                  </a:cubicBezTo>
                  <a:lnTo>
                    <a:pt x="6609" y="483"/>
                  </a:lnTo>
                  <a:lnTo>
                    <a:pt x="6097" y="43"/>
                  </a:lnTo>
                  <a:cubicBezTo>
                    <a:pt x="6064" y="15"/>
                    <a:pt x="6021" y="1"/>
                    <a:pt x="598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1" name="Google Shape;12132;p81">
              <a:extLst>
                <a:ext uri="{FF2B5EF4-FFF2-40B4-BE49-F238E27FC236}">
                  <a16:creationId xmlns:a16="http://schemas.microsoft.com/office/drawing/2014/main" id="{3FB25255-40C8-5A33-701F-9B666A3F4133}"/>
                </a:ext>
              </a:extLst>
            </p:cNvPr>
            <p:cNvSpPr/>
            <p:nvPr/>
          </p:nvSpPr>
          <p:spPr>
            <a:xfrm>
              <a:off x="7409741" y="3428370"/>
              <a:ext cx="22880" cy="27616"/>
            </a:xfrm>
            <a:custGeom>
              <a:avLst/>
              <a:gdLst/>
              <a:ahLst/>
              <a:cxnLst/>
              <a:rect l="l" t="t" r="r" b="b"/>
              <a:pathLst>
                <a:path w="715" h="863" extrusionOk="0">
                  <a:moveTo>
                    <a:pt x="177" y="1"/>
                  </a:moveTo>
                  <a:cubicBezTo>
                    <a:pt x="144" y="1"/>
                    <a:pt x="111" y="10"/>
                    <a:pt x="84" y="29"/>
                  </a:cubicBezTo>
                  <a:cubicBezTo>
                    <a:pt x="12" y="76"/>
                    <a:pt x="0" y="184"/>
                    <a:pt x="36" y="255"/>
                  </a:cubicBezTo>
                  <a:lnTo>
                    <a:pt x="393" y="791"/>
                  </a:lnTo>
                  <a:cubicBezTo>
                    <a:pt x="429" y="838"/>
                    <a:pt x="488" y="862"/>
                    <a:pt x="536" y="862"/>
                  </a:cubicBezTo>
                  <a:cubicBezTo>
                    <a:pt x="560" y="862"/>
                    <a:pt x="596" y="850"/>
                    <a:pt x="619" y="838"/>
                  </a:cubicBezTo>
                  <a:cubicBezTo>
                    <a:pt x="691" y="779"/>
                    <a:pt x="715" y="684"/>
                    <a:pt x="667" y="612"/>
                  </a:cubicBezTo>
                  <a:lnTo>
                    <a:pt x="310" y="76"/>
                  </a:lnTo>
                  <a:cubicBezTo>
                    <a:pt x="280" y="25"/>
                    <a:pt x="229" y="1"/>
                    <a:pt x="177"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92" name="Google Shape;12133;p81">
            <a:extLst>
              <a:ext uri="{FF2B5EF4-FFF2-40B4-BE49-F238E27FC236}">
                <a16:creationId xmlns:a16="http://schemas.microsoft.com/office/drawing/2014/main" id="{B099FA22-EBD0-1D9A-B430-92BBF9AC3CCC}"/>
              </a:ext>
            </a:extLst>
          </p:cNvPr>
          <p:cNvGrpSpPr/>
          <p:nvPr/>
        </p:nvGrpSpPr>
        <p:grpSpPr>
          <a:xfrm>
            <a:off x="6576800" y="6857204"/>
            <a:ext cx="689664" cy="713088"/>
            <a:chOff x="3316269" y="3352402"/>
            <a:chExt cx="344832" cy="356544"/>
          </a:xfrm>
          <a:solidFill>
            <a:srgbClr val="00B050"/>
          </a:solidFill>
        </p:grpSpPr>
        <p:sp>
          <p:nvSpPr>
            <p:cNvPr id="293" name="Google Shape;12134;p81">
              <a:extLst>
                <a:ext uri="{FF2B5EF4-FFF2-40B4-BE49-F238E27FC236}">
                  <a16:creationId xmlns:a16="http://schemas.microsoft.com/office/drawing/2014/main" id="{AAF33361-90F0-90AE-5E12-49E4ECDC32C9}"/>
                </a:ext>
              </a:extLst>
            </p:cNvPr>
            <p:cNvSpPr/>
            <p:nvPr/>
          </p:nvSpPr>
          <p:spPr>
            <a:xfrm>
              <a:off x="3546381" y="3557138"/>
              <a:ext cx="19840" cy="16576"/>
            </a:xfrm>
            <a:custGeom>
              <a:avLst/>
              <a:gdLst/>
              <a:ahLst/>
              <a:cxnLst/>
              <a:rect l="l" t="t" r="r" b="b"/>
              <a:pathLst>
                <a:path w="620" h="518" extrusionOk="0">
                  <a:moveTo>
                    <a:pt x="166" y="0"/>
                  </a:moveTo>
                  <a:cubicBezTo>
                    <a:pt x="115" y="0"/>
                    <a:pt x="65" y="22"/>
                    <a:pt x="37" y="65"/>
                  </a:cubicBezTo>
                  <a:cubicBezTo>
                    <a:pt x="1" y="148"/>
                    <a:pt x="13" y="243"/>
                    <a:pt x="84" y="291"/>
                  </a:cubicBezTo>
                  <a:lnTo>
                    <a:pt x="358" y="481"/>
                  </a:lnTo>
                  <a:cubicBezTo>
                    <a:pt x="382" y="505"/>
                    <a:pt x="418" y="517"/>
                    <a:pt x="441" y="517"/>
                  </a:cubicBezTo>
                  <a:cubicBezTo>
                    <a:pt x="489" y="517"/>
                    <a:pt x="549" y="481"/>
                    <a:pt x="572" y="446"/>
                  </a:cubicBezTo>
                  <a:cubicBezTo>
                    <a:pt x="620" y="362"/>
                    <a:pt x="596" y="267"/>
                    <a:pt x="537" y="220"/>
                  </a:cubicBezTo>
                  <a:lnTo>
                    <a:pt x="263" y="29"/>
                  </a:lnTo>
                  <a:cubicBezTo>
                    <a:pt x="234" y="10"/>
                    <a:pt x="200" y="0"/>
                    <a:pt x="166"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4" name="Google Shape;12135;p81">
              <a:extLst>
                <a:ext uri="{FF2B5EF4-FFF2-40B4-BE49-F238E27FC236}">
                  <a16:creationId xmlns:a16="http://schemas.microsoft.com/office/drawing/2014/main" id="{70C507D9-9CE2-98E0-3D38-A71780F2714E}"/>
                </a:ext>
              </a:extLst>
            </p:cNvPr>
            <p:cNvSpPr/>
            <p:nvPr/>
          </p:nvSpPr>
          <p:spPr>
            <a:xfrm>
              <a:off x="3449997" y="3423730"/>
              <a:ext cx="14496" cy="18144"/>
            </a:xfrm>
            <a:custGeom>
              <a:avLst/>
              <a:gdLst/>
              <a:ahLst/>
              <a:cxnLst/>
              <a:rect l="l" t="t" r="r" b="b"/>
              <a:pathLst>
                <a:path w="453" h="567" extrusionOk="0">
                  <a:moveTo>
                    <a:pt x="180" y="1"/>
                  </a:moveTo>
                  <a:cubicBezTo>
                    <a:pt x="164" y="1"/>
                    <a:pt x="148" y="3"/>
                    <a:pt x="132" y="7"/>
                  </a:cubicBezTo>
                  <a:cubicBezTo>
                    <a:pt x="48" y="43"/>
                    <a:pt x="1" y="126"/>
                    <a:pt x="36" y="221"/>
                  </a:cubicBezTo>
                  <a:lnTo>
                    <a:pt x="108" y="459"/>
                  </a:lnTo>
                  <a:cubicBezTo>
                    <a:pt x="132" y="531"/>
                    <a:pt x="191" y="567"/>
                    <a:pt x="251" y="567"/>
                  </a:cubicBezTo>
                  <a:cubicBezTo>
                    <a:pt x="274" y="567"/>
                    <a:pt x="286" y="567"/>
                    <a:pt x="310" y="543"/>
                  </a:cubicBezTo>
                  <a:cubicBezTo>
                    <a:pt x="405" y="531"/>
                    <a:pt x="453" y="436"/>
                    <a:pt x="417" y="352"/>
                  </a:cubicBezTo>
                  <a:lnTo>
                    <a:pt x="346" y="114"/>
                  </a:lnTo>
                  <a:cubicBezTo>
                    <a:pt x="316" y="45"/>
                    <a:pt x="254" y="1"/>
                    <a:pt x="180"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5" name="Google Shape;12136;p81">
              <a:extLst>
                <a:ext uri="{FF2B5EF4-FFF2-40B4-BE49-F238E27FC236}">
                  <a16:creationId xmlns:a16="http://schemas.microsoft.com/office/drawing/2014/main" id="{7CAB0F12-0555-ABAE-E92A-294EA268F4FE}"/>
                </a:ext>
              </a:extLst>
            </p:cNvPr>
            <p:cNvSpPr/>
            <p:nvPr/>
          </p:nvSpPr>
          <p:spPr>
            <a:xfrm>
              <a:off x="3316269" y="3352402"/>
              <a:ext cx="344832" cy="356544"/>
            </a:xfrm>
            <a:custGeom>
              <a:avLst/>
              <a:gdLst/>
              <a:ahLst/>
              <a:cxnLst/>
              <a:rect l="l" t="t" r="r" b="b"/>
              <a:pathLst>
                <a:path w="10776" h="11142" extrusionOk="0">
                  <a:moveTo>
                    <a:pt x="2870" y="2819"/>
                  </a:moveTo>
                  <a:cubicBezTo>
                    <a:pt x="2941" y="2819"/>
                    <a:pt x="3013" y="2867"/>
                    <a:pt x="3048" y="2950"/>
                  </a:cubicBezTo>
                  <a:cubicBezTo>
                    <a:pt x="3084" y="2998"/>
                    <a:pt x="3060" y="3046"/>
                    <a:pt x="3048" y="3093"/>
                  </a:cubicBezTo>
                  <a:cubicBezTo>
                    <a:pt x="3025" y="3129"/>
                    <a:pt x="2989" y="3165"/>
                    <a:pt x="2941" y="3189"/>
                  </a:cubicBezTo>
                  <a:cubicBezTo>
                    <a:pt x="2925" y="3199"/>
                    <a:pt x="2904" y="3205"/>
                    <a:pt x="2882" y="3205"/>
                  </a:cubicBezTo>
                  <a:cubicBezTo>
                    <a:pt x="2854" y="3205"/>
                    <a:pt x="2825" y="3196"/>
                    <a:pt x="2798" y="3177"/>
                  </a:cubicBezTo>
                  <a:cubicBezTo>
                    <a:pt x="2751" y="3153"/>
                    <a:pt x="2727" y="3117"/>
                    <a:pt x="2691" y="3069"/>
                  </a:cubicBezTo>
                  <a:cubicBezTo>
                    <a:pt x="2656" y="2974"/>
                    <a:pt x="2703" y="2867"/>
                    <a:pt x="2810" y="2831"/>
                  </a:cubicBezTo>
                  <a:cubicBezTo>
                    <a:pt x="2822" y="2831"/>
                    <a:pt x="2858" y="2819"/>
                    <a:pt x="2870" y="2819"/>
                  </a:cubicBezTo>
                  <a:close/>
                  <a:moveTo>
                    <a:pt x="2310" y="3367"/>
                  </a:moveTo>
                  <a:cubicBezTo>
                    <a:pt x="2382" y="3367"/>
                    <a:pt x="2453" y="3415"/>
                    <a:pt x="2489" y="3498"/>
                  </a:cubicBezTo>
                  <a:cubicBezTo>
                    <a:pt x="2501" y="3546"/>
                    <a:pt x="2501" y="3605"/>
                    <a:pt x="2465" y="3653"/>
                  </a:cubicBezTo>
                  <a:cubicBezTo>
                    <a:pt x="2441" y="3701"/>
                    <a:pt x="2406" y="3724"/>
                    <a:pt x="2370" y="3760"/>
                  </a:cubicBezTo>
                  <a:cubicBezTo>
                    <a:pt x="2352" y="3764"/>
                    <a:pt x="2333" y="3767"/>
                    <a:pt x="2314" y="3767"/>
                  </a:cubicBezTo>
                  <a:cubicBezTo>
                    <a:pt x="2280" y="3767"/>
                    <a:pt x="2245" y="3759"/>
                    <a:pt x="2215" y="3736"/>
                  </a:cubicBezTo>
                  <a:cubicBezTo>
                    <a:pt x="2167" y="3712"/>
                    <a:pt x="2144" y="3677"/>
                    <a:pt x="2108" y="3641"/>
                  </a:cubicBezTo>
                  <a:cubicBezTo>
                    <a:pt x="2108" y="3593"/>
                    <a:pt x="2108" y="3534"/>
                    <a:pt x="2144" y="3486"/>
                  </a:cubicBezTo>
                  <a:cubicBezTo>
                    <a:pt x="2167" y="3450"/>
                    <a:pt x="2203" y="3415"/>
                    <a:pt x="2251" y="3379"/>
                  </a:cubicBezTo>
                  <a:cubicBezTo>
                    <a:pt x="2263" y="3379"/>
                    <a:pt x="2286" y="3367"/>
                    <a:pt x="2310" y="3367"/>
                  </a:cubicBezTo>
                  <a:close/>
                  <a:moveTo>
                    <a:pt x="3060" y="3546"/>
                  </a:moveTo>
                  <a:cubicBezTo>
                    <a:pt x="3096" y="3546"/>
                    <a:pt x="3120" y="3546"/>
                    <a:pt x="3156" y="3570"/>
                  </a:cubicBezTo>
                  <a:cubicBezTo>
                    <a:pt x="3191" y="3593"/>
                    <a:pt x="3227" y="3629"/>
                    <a:pt x="3263" y="3665"/>
                  </a:cubicBezTo>
                  <a:cubicBezTo>
                    <a:pt x="3275" y="3724"/>
                    <a:pt x="3263" y="3772"/>
                    <a:pt x="3239" y="3831"/>
                  </a:cubicBezTo>
                  <a:cubicBezTo>
                    <a:pt x="3215" y="3879"/>
                    <a:pt x="3179" y="3903"/>
                    <a:pt x="3144" y="3939"/>
                  </a:cubicBezTo>
                  <a:cubicBezTo>
                    <a:pt x="3124" y="3944"/>
                    <a:pt x="3102" y="3946"/>
                    <a:pt x="3080" y="3946"/>
                  </a:cubicBezTo>
                  <a:cubicBezTo>
                    <a:pt x="3049" y="3946"/>
                    <a:pt x="3017" y="3941"/>
                    <a:pt x="2989" y="3927"/>
                  </a:cubicBezTo>
                  <a:cubicBezTo>
                    <a:pt x="2941" y="3891"/>
                    <a:pt x="2917" y="3867"/>
                    <a:pt x="2882" y="3820"/>
                  </a:cubicBezTo>
                  <a:cubicBezTo>
                    <a:pt x="2870" y="3772"/>
                    <a:pt x="2870" y="3712"/>
                    <a:pt x="2894" y="3665"/>
                  </a:cubicBezTo>
                  <a:cubicBezTo>
                    <a:pt x="2929" y="3629"/>
                    <a:pt x="2953" y="3593"/>
                    <a:pt x="3001" y="3570"/>
                  </a:cubicBezTo>
                  <a:cubicBezTo>
                    <a:pt x="3025" y="3570"/>
                    <a:pt x="3048" y="3546"/>
                    <a:pt x="3060" y="3546"/>
                  </a:cubicBezTo>
                  <a:close/>
                  <a:moveTo>
                    <a:pt x="3584" y="3843"/>
                  </a:moveTo>
                  <a:lnTo>
                    <a:pt x="4191" y="4343"/>
                  </a:lnTo>
                  <a:lnTo>
                    <a:pt x="3501" y="4046"/>
                  </a:lnTo>
                  <a:cubicBezTo>
                    <a:pt x="3513" y="4022"/>
                    <a:pt x="3525" y="3998"/>
                    <a:pt x="3537" y="3962"/>
                  </a:cubicBezTo>
                  <a:cubicBezTo>
                    <a:pt x="3560" y="3939"/>
                    <a:pt x="3572" y="3891"/>
                    <a:pt x="3584" y="3843"/>
                  </a:cubicBezTo>
                  <a:close/>
                  <a:moveTo>
                    <a:pt x="9478" y="3974"/>
                  </a:moveTo>
                  <a:cubicBezTo>
                    <a:pt x="9835" y="4141"/>
                    <a:pt x="10145" y="4391"/>
                    <a:pt x="10418" y="4713"/>
                  </a:cubicBezTo>
                  <a:cubicBezTo>
                    <a:pt x="10228" y="4998"/>
                    <a:pt x="9966" y="5260"/>
                    <a:pt x="9704" y="5451"/>
                  </a:cubicBezTo>
                  <a:cubicBezTo>
                    <a:pt x="9597" y="5332"/>
                    <a:pt x="9478" y="5248"/>
                    <a:pt x="9347" y="5153"/>
                  </a:cubicBezTo>
                  <a:cubicBezTo>
                    <a:pt x="9228" y="5094"/>
                    <a:pt x="9097" y="5022"/>
                    <a:pt x="8918" y="4963"/>
                  </a:cubicBezTo>
                  <a:lnTo>
                    <a:pt x="9406" y="4939"/>
                  </a:lnTo>
                  <a:cubicBezTo>
                    <a:pt x="9490" y="4939"/>
                    <a:pt x="9573" y="4844"/>
                    <a:pt x="9549" y="4760"/>
                  </a:cubicBezTo>
                  <a:cubicBezTo>
                    <a:pt x="9549" y="4672"/>
                    <a:pt x="9478" y="4604"/>
                    <a:pt x="9391" y="4604"/>
                  </a:cubicBezTo>
                  <a:cubicBezTo>
                    <a:pt x="9385" y="4604"/>
                    <a:pt x="9378" y="4605"/>
                    <a:pt x="9371" y="4605"/>
                  </a:cubicBezTo>
                  <a:lnTo>
                    <a:pt x="8656" y="4665"/>
                  </a:lnTo>
                  <a:cubicBezTo>
                    <a:pt x="8871" y="4546"/>
                    <a:pt x="9061" y="4427"/>
                    <a:pt x="9192" y="4308"/>
                  </a:cubicBezTo>
                  <a:cubicBezTo>
                    <a:pt x="9299" y="4201"/>
                    <a:pt x="9394" y="4105"/>
                    <a:pt x="9478" y="3974"/>
                  </a:cubicBezTo>
                  <a:close/>
                  <a:moveTo>
                    <a:pt x="4245" y="304"/>
                  </a:moveTo>
                  <a:cubicBezTo>
                    <a:pt x="4475" y="304"/>
                    <a:pt x="4701" y="348"/>
                    <a:pt x="4906" y="438"/>
                  </a:cubicBezTo>
                  <a:cubicBezTo>
                    <a:pt x="5299" y="605"/>
                    <a:pt x="5561" y="903"/>
                    <a:pt x="5704" y="1260"/>
                  </a:cubicBezTo>
                  <a:cubicBezTo>
                    <a:pt x="5787" y="1522"/>
                    <a:pt x="5835" y="1867"/>
                    <a:pt x="5799" y="2284"/>
                  </a:cubicBezTo>
                  <a:cubicBezTo>
                    <a:pt x="5537" y="2819"/>
                    <a:pt x="5370" y="3367"/>
                    <a:pt x="5287" y="3665"/>
                  </a:cubicBezTo>
                  <a:cubicBezTo>
                    <a:pt x="5251" y="3760"/>
                    <a:pt x="5311" y="3843"/>
                    <a:pt x="5406" y="3879"/>
                  </a:cubicBezTo>
                  <a:cubicBezTo>
                    <a:pt x="5418" y="3883"/>
                    <a:pt x="5431" y="3884"/>
                    <a:pt x="5444" y="3884"/>
                  </a:cubicBezTo>
                  <a:cubicBezTo>
                    <a:pt x="5516" y="3884"/>
                    <a:pt x="5588" y="3831"/>
                    <a:pt x="5608" y="3760"/>
                  </a:cubicBezTo>
                  <a:cubicBezTo>
                    <a:pt x="5894" y="2748"/>
                    <a:pt x="6311" y="1926"/>
                    <a:pt x="6727" y="1534"/>
                  </a:cubicBezTo>
                  <a:cubicBezTo>
                    <a:pt x="6972" y="1309"/>
                    <a:pt x="7286" y="1190"/>
                    <a:pt x="7633" y="1190"/>
                  </a:cubicBezTo>
                  <a:cubicBezTo>
                    <a:pt x="7691" y="1190"/>
                    <a:pt x="7751" y="1193"/>
                    <a:pt x="7811" y="1200"/>
                  </a:cubicBezTo>
                  <a:cubicBezTo>
                    <a:pt x="8228" y="1236"/>
                    <a:pt x="8632" y="1450"/>
                    <a:pt x="8930" y="1772"/>
                  </a:cubicBezTo>
                  <a:cubicBezTo>
                    <a:pt x="9228" y="2105"/>
                    <a:pt x="9394" y="2522"/>
                    <a:pt x="9394" y="2939"/>
                  </a:cubicBezTo>
                  <a:cubicBezTo>
                    <a:pt x="9394" y="3355"/>
                    <a:pt x="9228" y="3724"/>
                    <a:pt x="8942" y="3974"/>
                  </a:cubicBezTo>
                  <a:cubicBezTo>
                    <a:pt x="8656" y="4236"/>
                    <a:pt x="8180" y="4474"/>
                    <a:pt x="7561" y="4653"/>
                  </a:cubicBezTo>
                  <a:lnTo>
                    <a:pt x="7549" y="4653"/>
                  </a:lnTo>
                  <a:cubicBezTo>
                    <a:pt x="7430" y="4641"/>
                    <a:pt x="7299" y="4635"/>
                    <a:pt x="7161" y="4635"/>
                  </a:cubicBezTo>
                  <a:cubicBezTo>
                    <a:pt x="7022" y="4635"/>
                    <a:pt x="6876" y="4641"/>
                    <a:pt x="6727" y="4653"/>
                  </a:cubicBezTo>
                  <a:cubicBezTo>
                    <a:pt x="6632" y="4653"/>
                    <a:pt x="6561" y="4724"/>
                    <a:pt x="6561" y="4808"/>
                  </a:cubicBezTo>
                  <a:cubicBezTo>
                    <a:pt x="6561" y="4903"/>
                    <a:pt x="6632" y="4974"/>
                    <a:pt x="6727" y="4974"/>
                  </a:cubicBezTo>
                  <a:cubicBezTo>
                    <a:pt x="6825" y="4971"/>
                    <a:pt x="6935" y="4968"/>
                    <a:pt x="7055" y="4968"/>
                  </a:cubicBezTo>
                  <a:cubicBezTo>
                    <a:pt x="7682" y="4968"/>
                    <a:pt x="8561" y="5039"/>
                    <a:pt x="9121" y="5379"/>
                  </a:cubicBezTo>
                  <a:cubicBezTo>
                    <a:pt x="9871" y="5856"/>
                    <a:pt x="10061" y="6844"/>
                    <a:pt x="9597" y="7630"/>
                  </a:cubicBezTo>
                  <a:cubicBezTo>
                    <a:pt x="9275" y="8174"/>
                    <a:pt x="8718" y="8485"/>
                    <a:pt x="8177" y="8485"/>
                  </a:cubicBezTo>
                  <a:cubicBezTo>
                    <a:pt x="7937" y="8485"/>
                    <a:pt x="7701" y="8424"/>
                    <a:pt x="7489" y="8296"/>
                  </a:cubicBezTo>
                  <a:cubicBezTo>
                    <a:pt x="6870" y="7939"/>
                    <a:pt x="6156" y="6975"/>
                    <a:pt x="5954" y="6487"/>
                  </a:cubicBezTo>
                  <a:cubicBezTo>
                    <a:pt x="5954" y="6463"/>
                    <a:pt x="5942" y="6463"/>
                    <a:pt x="5942" y="6451"/>
                  </a:cubicBezTo>
                  <a:cubicBezTo>
                    <a:pt x="5918" y="6356"/>
                    <a:pt x="5906" y="6284"/>
                    <a:pt x="5894" y="6213"/>
                  </a:cubicBezTo>
                  <a:cubicBezTo>
                    <a:pt x="5884" y="6132"/>
                    <a:pt x="5813" y="6077"/>
                    <a:pt x="5741" y="6077"/>
                  </a:cubicBezTo>
                  <a:cubicBezTo>
                    <a:pt x="5729" y="6077"/>
                    <a:pt x="5716" y="6078"/>
                    <a:pt x="5704" y="6082"/>
                  </a:cubicBezTo>
                  <a:cubicBezTo>
                    <a:pt x="5608" y="6094"/>
                    <a:pt x="5549" y="6189"/>
                    <a:pt x="5561" y="6272"/>
                  </a:cubicBezTo>
                  <a:cubicBezTo>
                    <a:pt x="5823" y="7463"/>
                    <a:pt x="5739" y="8475"/>
                    <a:pt x="5549" y="8951"/>
                  </a:cubicBezTo>
                  <a:cubicBezTo>
                    <a:pt x="5323" y="9499"/>
                    <a:pt x="4763" y="9844"/>
                    <a:pt x="4132" y="9844"/>
                  </a:cubicBezTo>
                  <a:cubicBezTo>
                    <a:pt x="3918" y="9844"/>
                    <a:pt x="3691" y="9797"/>
                    <a:pt x="3465" y="9713"/>
                  </a:cubicBezTo>
                  <a:cubicBezTo>
                    <a:pt x="2620" y="9368"/>
                    <a:pt x="2167" y="8487"/>
                    <a:pt x="2465" y="7737"/>
                  </a:cubicBezTo>
                  <a:cubicBezTo>
                    <a:pt x="2620" y="7356"/>
                    <a:pt x="2965" y="6927"/>
                    <a:pt x="3465" y="6463"/>
                  </a:cubicBezTo>
                  <a:cubicBezTo>
                    <a:pt x="3691" y="6379"/>
                    <a:pt x="3894" y="6272"/>
                    <a:pt x="4072" y="6165"/>
                  </a:cubicBezTo>
                  <a:cubicBezTo>
                    <a:pt x="4156" y="6129"/>
                    <a:pt x="4180" y="6034"/>
                    <a:pt x="4156" y="5951"/>
                  </a:cubicBezTo>
                  <a:cubicBezTo>
                    <a:pt x="4120" y="5888"/>
                    <a:pt x="4056" y="5859"/>
                    <a:pt x="3991" y="5859"/>
                  </a:cubicBezTo>
                  <a:cubicBezTo>
                    <a:pt x="3971" y="5859"/>
                    <a:pt x="3950" y="5862"/>
                    <a:pt x="3930" y="5867"/>
                  </a:cubicBezTo>
                  <a:cubicBezTo>
                    <a:pt x="3136" y="6291"/>
                    <a:pt x="2413" y="6517"/>
                    <a:pt x="1867" y="6517"/>
                  </a:cubicBezTo>
                  <a:cubicBezTo>
                    <a:pt x="1815" y="6517"/>
                    <a:pt x="1764" y="6515"/>
                    <a:pt x="1715" y="6510"/>
                  </a:cubicBezTo>
                  <a:cubicBezTo>
                    <a:pt x="1322" y="6475"/>
                    <a:pt x="965" y="6284"/>
                    <a:pt x="715" y="5963"/>
                  </a:cubicBezTo>
                  <a:cubicBezTo>
                    <a:pt x="465" y="5629"/>
                    <a:pt x="322" y="5201"/>
                    <a:pt x="370" y="4748"/>
                  </a:cubicBezTo>
                  <a:cubicBezTo>
                    <a:pt x="439" y="3885"/>
                    <a:pt x="1086" y="3222"/>
                    <a:pt x="1839" y="3222"/>
                  </a:cubicBezTo>
                  <a:cubicBezTo>
                    <a:pt x="1865" y="3222"/>
                    <a:pt x="1891" y="3223"/>
                    <a:pt x="1917" y="3224"/>
                  </a:cubicBezTo>
                  <a:cubicBezTo>
                    <a:pt x="1894" y="3248"/>
                    <a:pt x="1858" y="3296"/>
                    <a:pt x="1846" y="3343"/>
                  </a:cubicBezTo>
                  <a:cubicBezTo>
                    <a:pt x="1786" y="3462"/>
                    <a:pt x="1774" y="3605"/>
                    <a:pt x="1810" y="3736"/>
                  </a:cubicBezTo>
                  <a:cubicBezTo>
                    <a:pt x="1858" y="3879"/>
                    <a:pt x="1953" y="3974"/>
                    <a:pt x="2084" y="4034"/>
                  </a:cubicBezTo>
                  <a:cubicBezTo>
                    <a:pt x="2155" y="4070"/>
                    <a:pt x="2227" y="4093"/>
                    <a:pt x="2310" y="4093"/>
                  </a:cubicBezTo>
                  <a:cubicBezTo>
                    <a:pt x="2370" y="4093"/>
                    <a:pt x="2429" y="4082"/>
                    <a:pt x="2465" y="4070"/>
                  </a:cubicBezTo>
                  <a:cubicBezTo>
                    <a:pt x="2513" y="4058"/>
                    <a:pt x="2560" y="4022"/>
                    <a:pt x="2608" y="3998"/>
                  </a:cubicBezTo>
                  <a:cubicBezTo>
                    <a:pt x="2644" y="4082"/>
                    <a:pt x="2739" y="4153"/>
                    <a:pt x="2822" y="4201"/>
                  </a:cubicBezTo>
                  <a:cubicBezTo>
                    <a:pt x="2906" y="4236"/>
                    <a:pt x="2977" y="4260"/>
                    <a:pt x="3048" y="4260"/>
                  </a:cubicBezTo>
                  <a:cubicBezTo>
                    <a:pt x="3084" y="4260"/>
                    <a:pt x="3120" y="4260"/>
                    <a:pt x="3156" y="4248"/>
                  </a:cubicBezTo>
                  <a:lnTo>
                    <a:pt x="4692" y="4951"/>
                  </a:lnTo>
                  <a:lnTo>
                    <a:pt x="2406" y="4974"/>
                  </a:lnTo>
                  <a:cubicBezTo>
                    <a:pt x="2322" y="4974"/>
                    <a:pt x="2251" y="5046"/>
                    <a:pt x="2251" y="5141"/>
                  </a:cubicBezTo>
                  <a:cubicBezTo>
                    <a:pt x="2251" y="5225"/>
                    <a:pt x="2322" y="5308"/>
                    <a:pt x="2406" y="5308"/>
                  </a:cubicBezTo>
                  <a:lnTo>
                    <a:pt x="5049" y="5260"/>
                  </a:lnTo>
                  <a:lnTo>
                    <a:pt x="4275" y="7772"/>
                  </a:lnTo>
                  <a:lnTo>
                    <a:pt x="4275" y="7820"/>
                  </a:lnTo>
                  <a:cubicBezTo>
                    <a:pt x="4275" y="7892"/>
                    <a:pt x="4311" y="7951"/>
                    <a:pt x="4394" y="7963"/>
                  </a:cubicBezTo>
                  <a:lnTo>
                    <a:pt x="4430" y="7963"/>
                  </a:lnTo>
                  <a:cubicBezTo>
                    <a:pt x="4513" y="7963"/>
                    <a:pt x="4572" y="7927"/>
                    <a:pt x="4584" y="7844"/>
                  </a:cubicBezTo>
                  <a:lnTo>
                    <a:pt x="5358" y="5332"/>
                  </a:lnTo>
                  <a:lnTo>
                    <a:pt x="6668" y="6260"/>
                  </a:lnTo>
                  <a:cubicBezTo>
                    <a:pt x="6692" y="6272"/>
                    <a:pt x="6727" y="6284"/>
                    <a:pt x="6751" y="6284"/>
                  </a:cubicBezTo>
                  <a:cubicBezTo>
                    <a:pt x="6799" y="6284"/>
                    <a:pt x="6858" y="6260"/>
                    <a:pt x="6894" y="6213"/>
                  </a:cubicBezTo>
                  <a:cubicBezTo>
                    <a:pt x="6930" y="6141"/>
                    <a:pt x="6918" y="6034"/>
                    <a:pt x="6847" y="5987"/>
                  </a:cubicBezTo>
                  <a:lnTo>
                    <a:pt x="5537" y="5070"/>
                  </a:lnTo>
                  <a:lnTo>
                    <a:pt x="7644" y="3486"/>
                  </a:lnTo>
                  <a:cubicBezTo>
                    <a:pt x="7692" y="3462"/>
                    <a:pt x="7704" y="3415"/>
                    <a:pt x="7704" y="3355"/>
                  </a:cubicBezTo>
                  <a:cubicBezTo>
                    <a:pt x="7704" y="3331"/>
                    <a:pt x="7692" y="3284"/>
                    <a:pt x="7680" y="3248"/>
                  </a:cubicBezTo>
                  <a:cubicBezTo>
                    <a:pt x="7646" y="3208"/>
                    <a:pt x="7597" y="3186"/>
                    <a:pt x="7550" y="3186"/>
                  </a:cubicBezTo>
                  <a:cubicBezTo>
                    <a:pt x="7514" y="3186"/>
                    <a:pt x="7479" y="3199"/>
                    <a:pt x="7454" y="3224"/>
                  </a:cubicBezTo>
                  <a:lnTo>
                    <a:pt x="5346" y="4796"/>
                  </a:lnTo>
                  <a:lnTo>
                    <a:pt x="4775" y="3141"/>
                  </a:lnTo>
                  <a:cubicBezTo>
                    <a:pt x="4756" y="3077"/>
                    <a:pt x="4696" y="3034"/>
                    <a:pt x="4631" y="3034"/>
                  </a:cubicBezTo>
                  <a:cubicBezTo>
                    <a:pt x="4611" y="3034"/>
                    <a:pt x="4592" y="3037"/>
                    <a:pt x="4572" y="3046"/>
                  </a:cubicBezTo>
                  <a:cubicBezTo>
                    <a:pt x="4477" y="3069"/>
                    <a:pt x="4430" y="3165"/>
                    <a:pt x="4465" y="3248"/>
                  </a:cubicBezTo>
                  <a:lnTo>
                    <a:pt x="4882" y="4486"/>
                  </a:lnTo>
                  <a:lnTo>
                    <a:pt x="3298" y="3189"/>
                  </a:lnTo>
                  <a:cubicBezTo>
                    <a:pt x="3358" y="3069"/>
                    <a:pt x="3382" y="2927"/>
                    <a:pt x="3334" y="2784"/>
                  </a:cubicBezTo>
                  <a:cubicBezTo>
                    <a:pt x="3258" y="2575"/>
                    <a:pt x="3053" y="2434"/>
                    <a:pt x="2841" y="2434"/>
                  </a:cubicBezTo>
                  <a:cubicBezTo>
                    <a:pt x="2787" y="2434"/>
                    <a:pt x="2732" y="2443"/>
                    <a:pt x="2679" y="2462"/>
                  </a:cubicBezTo>
                  <a:cubicBezTo>
                    <a:pt x="2667" y="2462"/>
                    <a:pt x="2644" y="2474"/>
                    <a:pt x="2632" y="2474"/>
                  </a:cubicBezTo>
                  <a:cubicBezTo>
                    <a:pt x="2608" y="2415"/>
                    <a:pt x="2584" y="2367"/>
                    <a:pt x="2572" y="2331"/>
                  </a:cubicBezTo>
                  <a:cubicBezTo>
                    <a:pt x="2453" y="1950"/>
                    <a:pt x="2489" y="1557"/>
                    <a:pt x="2691" y="1200"/>
                  </a:cubicBezTo>
                  <a:cubicBezTo>
                    <a:pt x="2906" y="819"/>
                    <a:pt x="3239" y="545"/>
                    <a:pt x="3656" y="402"/>
                  </a:cubicBezTo>
                  <a:cubicBezTo>
                    <a:pt x="3848" y="337"/>
                    <a:pt x="4048" y="304"/>
                    <a:pt x="4245" y="304"/>
                  </a:cubicBezTo>
                  <a:close/>
                  <a:moveTo>
                    <a:pt x="6323" y="7677"/>
                  </a:moveTo>
                  <a:lnTo>
                    <a:pt x="6323" y="7677"/>
                  </a:lnTo>
                  <a:cubicBezTo>
                    <a:pt x="6620" y="8046"/>
                    <a:pt x="6978" y="8392"/>
                    <a:pt x="7311" y="8582"/>
                  </a:cubicBezTo>
                  <a:cubicBezTo>
                    <a:pt x="7501" y="8701"/>
                    <a:pt x="7704" y="8773"/>
                    <a:pt x="7930" y="8808"/>
                  </a:cubicBezTo>
                  <a:cubicBezTo>
                    <a:pt x="7930" y="9368"/>
                    <a:pt x="7704" y="9951"/>
                    <a:pt x="7263" y="10547"/>
                  </a:cubicBezTo>
                  <a:cubicBezTo>
                    <a:pt x="6454" y="10428"/>
                    <a:pt x="5787" y="9951"/>
                    <a:pt x="5442" y="9666"/>
                  </a:cubicBezTo>
                  <a:cubicBezTo>
                    <a:pt x="5608" y="9499"/>
                    <a:pt x="5739" y="9308"/>
                    <a:pt x="5846" y="9082"/>
                  </a:cubicBezTo>
                  <a:cubicBezTo>
                    <a:pt x="5965" y="8773"/>
                    <a:pt x="6037" y="8356"/>
                    <a:pt x="6037" y="7856"/>
                  </a:cubicBezTo>
                  <a:lnTo>
                    <a:pt x="6525" y="9308"/>
                  </a:lnTo>
                  <a:cubicBezTo>
                    <a:pt x="6561" y="9380"/>
                    <a:pt x="6620" y="9416"/>
                    <a:pt x="6680" y="9416"/>
                  </a:cubicBezTo>
                  <a:cubicBezTo>
                    <a:pt x="6692" y="9416"/>
                    <a:pt x="6716" y="9416"/>
                    <a:pt x="6739" y="9404"/>
                  </a:cubicBezTo>
                  <a:cubicBezTo>
                    <a:pt x="6823" y="9368"/>
                    <a:pt x="6870" y="9285"/>
                    <a:pt x="6847" y="9189"/>
                  </a:cubicBezTo>
                  <a:lnTo>
                    <a:pt x="6323" y="7677"/>
                  </a:lnTo>
                  <a:close/>
                  <a:moveTo>
                    <a:pt x="2096" y="8606"/>
                  </a:moveTo>
                  <a:cubicBezTo>
                    <a:pt x="2191" y="8987"/>
                    <a:pt x="2394" y="9332"/>
                    <a:pt x="2691" y="9618"/>
                  </a:cubicBezTo>
                  <a:lnTo>
                    <a:pt x="2572" y="9797"/>
                  </a:lnTo>
                  <a:cubicBezTo>
                    <a:pt x="2525" y="9880"/>
                    <a:pt x="2548" y="9975"/>
                    <a:pt x="2620" y="10023"/>
                  </a:cubicBezTo>
                  <a:cubicBezTo>
                    <a:pt x="2644" y="10035"/>
                    <a:pt x="2679" y="10058"/>
                    <a:pt x="2703" y="10058"/>
                  </a:cubicBezTo>
                  <a:cubicBezTo>
                    <a:pt x="2763" y="10058"/>
                    <a:pt x="2810" y="10023"/>
                    <a:pt x="2846" y="9975"/>
                  </a:cubicBezTo>
                  <a:lnTo>
                    <a:pt x="2941" y="9820"/>
                  </a:lnTo>
                  <a:cubicBezTo>
                    <a:pt x="3060" y="9892"/>
                    <a:pt x="3203" y="9963"/>
                    <a:pt x="3334" y="10023"/>
                  </a:cubicBezTo>
                  <a:cubicBezTo>
                    <a:pt x="3513" y="10094"/>
                    <a:pt x="3703" y="10142"/>
                    <a:pt x="3882" y="10154"/>
                  </a:cubicBezTo>
                  <a:cubicBezTo>
                    <a:pt x="3406" y="10570"/>
                    <a:pt x="2751" y="10832"/>
                    <a:pt x="2084" y="10856"/>
                  </a:cubicBezTo>
                  <a:cubicBezTo>
                    <a:pt x="1798" y="10118"/>
                    <a:pt x="1810" y="9308"/>
                    <a:pt x="2096" y="8606"/>
                  </a:cubicBezTo>
                  <a:close/>
                  <a:moveTo>
                    <a:pt x="4287" y="0"/>
                  </a:moveTo>
                  <a:cubicBezTo>
                    <a:pt x="4050" y="0"/>
                    <a:pt x="3812" y="39"/>
                    <a:pt x="3584" y="117"/>
                  </a:cubicBezTo>
                  <a:cubicBezTo>
                    <a:pt x="3096" y="272"/>
                    <a:pt x="2679" y="617"/>
                    <a:pt x="2441" y="1045"/>
                  </a:cubicBezTo>
                  <a:cubicBezTo>
                    <a:pt x="2191" y="1498"/>
                    <a:pt x="2144" y="1986"/>
                    <a:pt x="2286" y="2450"/>
                  </a:cubicBezTo>
                  <a:cubicBezTo>
                    <a:pt x="2322" y="2534"/>
                    <a:pt x="2370" y="2629"/>
                    <a:pt x="2406" y="2724"/>
                  </a:cubicBezTo>
                  <a:cubicBezTo>
                    <a:pt x="2406" y="2724"/>
                    <a:pt x="2406" y="2748"/>
                    <a:pt x="2394" y="2748"/>
                  </a:cubicBezTo>
                  <a:cubicBezTo>
                    <a:pt x="2358" y="2808"/>
                    <a:pt x="2346" y="2867"/>
                    <a:pt x="2346" y="2927"/>
                  </a:cubicBezTo>
                  <a:cubicBezTo>
                    <a:pt x="2227" y="2891"/>
                    <a:pt x="2108" y="2879"/>
                    <a:pt x="1989" y="2867"/>
                  </a:cubicBezTo>
                  <a:cubicBezTo>
                    <a:pt x="1949" y="2864"/>
                    <a:pt x="1909" y="2863"/>
                    <a:pt x="1869" y="2863"/>
                  </a:cubicBezTo>
                  <a:cubicBezTo>
                    <a:pt x="941" y="2863"/>
                    <a:pt x="128" y="3650"/>
                    <a:pt x="48" y="4701"/>
                  </a:cubicBezTo>
                  <a:cubicBezTo>
                    <a:pt x="0" y="5213"/>
                    <a:pt x="143" y="5725"/>
                    <a:pt x="465" y="6129"/>
                  </a:cubicBezTo>
                  <a:cubicBezTo>
                    <a:pt x="774" y="6522"/>
                    <a:pt x="1203" y="6760"/>
                    <a:pt x="1691" y="6808"/>
                  </a:cubicBezTo>
                  <a:lnTo>
                    <a:pt x="1858" y="6808"/>
                  </a:lnTo>
                  <a:cubicBezTo>
                    <a:pt x="2144" y="6808"/>
                    <a:pt x="2453" y="6749"/>
                    <a:pt x="2751" y="6677"/>
                  </a:cubicBezTo>
                  <a:lnTo>
                    <a:pt x="2751" y="6677"/>
                  </a:lnTo>
                  <a:cubicBezTo>
                    <a:pt x="2513" y="6939"/>
                    <a:pt x="2286" y="7260"/>
                    <a:pt x="2155" y="7570"/>
                  </a:cubicBezTo>
                  <a:cubicBezTo>
                    <a:pt x="2108" y="7677"/>
                    <a:pt x="2084" y="7796"/>
                    <a:pt x="2060" y="7892"/>
                  </a:cubicBezTo>
                  <a:cubicBezTo>
                    <a:pt x="1453" y="8820"/>
                    <a:pt x="1370" y="9999"/>
                    <a:pt x="1810" y="11035"/>
                  </a:cubicBezTo>
                  <a:cubicBezTo>
                    <a:pt x="1846" y="11094"/>
                    <a:pt x="1905" y="11142"/>
                    <a:pt x="1965" y="11142"/>
                  </a:cubicBezTo>
                  <a:cubicBezTo>
                    <a:pt x="2882" y="11130"/>
                    <a:pt x="3763" y="10749"/>
                    <a:pt x="4370" y="10118"/>
                  </a:cubicBezTo>
                  <a:cubicBezTo>
                    <a:pt x="4668" y="10082"/>
                    <a:pt x="4953" y="9975"/>
                    <a:pt x="5192" y="9832"/>
                  </a:cubicBezTo>
                  <a:cubicBezTo>
                    <a:pt x="5549" y="10142"/>
                    <a:pt x="6335" y="10725"/>
                    <a:pt x="7323" y="10844"/>
                  </a:cubicBezTo>
                  <a:lnTo>
                    <a:pt x="7335" y="10844"/>
                  </a:lnTo>
                  <a:cubicBezTo>
                    <a:pt x="7382" y="10844"/>
                    <a:pt x="7442" y="10809"/>
                    <a:pt x="7466" y="10785"/>
                  </a:cubicBezTo>
                  <a:cubicBezTo>
                    <a:pt x="7990" y="10118"/>
                    <a:pt x="8251" y="9439"/>
                    <a:pt x="8275" y="8773"/>
                  </a:cubicBezTo>
                  <a:cubicBezTo>
                    <a:pt x="8894" y="8749"/>
                    <a:pt x="9525" y="8368"/>
                    <a:pt x="9883" y="7761"/>
                  </a:cubicBezTo>
                  <a:cubicBezTo>
                    <a:pt x="10276" y="7082"/>
                    <a:pt x="10264" y="6272"/>
                    <a:pt x="9906" y="5689"/>
                  </a:cubicBezTo>
                  <a:cubicBezTo>
                    <a:pt x="10252" y="5439"/>
                    <a:pt x="10537" y="5117"/>
                    <a:pt x="10752" y="4724"/>
                  </a:cubicBezTo>
                  <a:cubicBezTo>
                    <a:pt x="10776" y="4701"/>
                    <a:pt x="10776" y="4617"/>
                    <a:pt x="10728" y="4582"/>
                  </a:cubicBezTo>
                  <a:cubicBezTo>
                    <a:pt x="10430" y="4189"/>
                    <a:pt x="10049" y="3891"/>
                    <a:pt x="9609" y="3689"/>
                  </a:cubicBezTo>
                  <a:cubicBezTo>
                    <a:pt x="9704" y="3474"/>
                    <a:pt x="9752" y="3248"/>
                    <a:pt x="9752" y="2998"/>
                  </a:cubicBezTo>
                  <a:cubicBezTo>
                    <a:pt x="9752" y="2498"/>
                    <a:pt x="9549" y="1998"/>
                    <a:pt x="9192" y="1617"/>
                  </a:cubicBezTo>
                  <a:cubicBezTo>
                    <a:pt x="8835" y="1224"/>
                    <a:pt x="8382" y="974"/>
                    <a:pt x="7870" y="926"/>
                  </a:cubicBezTo>
                  <a:cubicBezTo>
                    <a:pt x="7803" y="918"/>
                    <a:pt x="7736" y="914"/>
                    <a:pt x="7670" y="914"/>
                  </a:cubicBezTo>
                  <a:cubicBezTo>
                    <a:pt x="7244" y="914"/>
                    <a:pt x="6846" y="1075"/>
                    <a:pt x="6537" y="1343"/>
                  </a:cubicBezTo>
                  <a:cubicBezTo>
                    <a:pt x="6394" y="1462"/>
                    <a:pt x="6263" y="1617"/>
                    <a:pt x="6156" y="1772"/>
                  </a:cubicBezTo>
                  <a:cubicBezTo>
                    <a:pt x="6144" y="1557"/>
                    <a:pt x="6096" y="1367"/>
                    <a:pt x="6037" y="1176"/>
                  </a:cubicBezTo>
                  <a:cubicBezTo>
                    <a:pt x="5882" y="724"/>
                    <a:pt x="5537" y="367"/>
                    <a:pt x="5073" y="152"/>
                  </a:cubicBezTo>
                  <a:cubicBezTo>
                    <a:pt x="4825" y="51"/>
                    <a:pt x="4557" y="0"/>
                    <a:pt x="4287"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grpSp>
        <p:nvGrpSpPr>
          <p:cNvPr id="296" name="Google Shape;12137;p81">
            <a:extLst>
              <a:ext uri="{FF2B5EF4-FFF2-40B4-BE49-F238E27FC236}">
                <a16:creationId xmlns:a16="http://schemas.microsoft.com/office/drawing/2014/main" id="{C07D6CDB-6A19-40F5-ABF6-84C7FD42D8DC}"/>
              </a:ext>
            </a:extLst>
          </p:cNvPr>
          <p:cNvGrpSpPr/>
          <p:nvPr/>
        </p:nvGrpSpPr>
        <p:grpSpPr>
          <a:xfrm>
            <a:off x="10962080" y="6895412"/>
            <a:ext cx="717120" cy="639104"/>
            <a:chOff x="5508909" y="3371506"/>
            <a:chExt cx="358560" cy="319552"/>
          </a:xfrm>
          <a:solidFill>
            <a:srgbClr val="00B050"/>
          </a:solidFill>
        </p:grpSpPr>
        <p:sp>
          <p:nvSpPr>
            <p:cNvPr id="297" name="Google Shape;12138;p81">
              <a:extLst>
                <a:ext uri="{FF2B5EF4-FFF2-40B4-BE49-F238E27FC236}">
                  <a16:creationId xmlns:a16="http://schemas.microsoft.com/office/drawing/2014/main" id="{4427ED5F-3C55-3B48-50B4-0114028B4407}"/>
                </a:ext>
              </a:extLst>
            </p:cNvPr>
            <p:cNvSpPr/>
            <p:nvPr/>
          </p:nvSpPr>
          <p:spPr>
            <a:xfrm>
              <a:off x="5545485" y="3384178"/>
              <a:ext cx="57184" cy="60736"/>
            </a:xfrm>
            <a:custGeom>
              <a:avLst/>
              <a:gdLst/>
              <a:ahLst/>
              <a:cxnLst/>
              <a:rect l="l" t="t" r="r" b="b"/>
              <a:pathLst>
                <a:path w="1787" h="1898" extrusionOk="0">
                  <a:moveTo>
                    <a:pt x="763" y="338"/>
                  </a:moveTo>
                  <a:cubicBezTo>
                    <a:pt x="942" y="338"/>
                    <a:pt x="1120" y="445"/>
                    <a:pt x="1239" y="636"/>
                  </a:cubicBezTo>
                  <a:cubicBezTo>
                    <a:pt x="1382" y="850"/>
                    <a:pt x="1465" y="1160"/>
                    <a:pt x="1394" y="1362"/>
                  </a:cubicBezTo>
                  <a:cubicBezTo>
                    <a:pt x="1382" y="1422"/>
                    <a:pt x="1358" y="1505"/>
                    <a:pt x="1299" y="1541"/>
                  </a:cubicBezTo>
                  <a:cubicBezTo>
                    <a:pt x="1263" y="1565"/>
                    <a:pt x="1215" y="1576"/>
                    <a:pt x="1180" y="1576"/>
                  </a:cubicBezTo>
                  <a:cubicBezTo>
                    <a:pt x="965" y="1576"/>
                    <a:pt x="644" y="1362"/>
                    <a:pt x="465" y="1100"/>
                  </a:cubicBezTo>
                  <a:cubicBezTo>
                    <a:pt x="370" y="945"/>
                    <a:pt x="322" y="791"/>
                    <a:pt x="358" y="648"/>
                  </a:cubicBezTo>
                  <a:cubicBezTo>
                    <a:pt x="394" y="552"/>
                    <a:pt x="441" y="457"/>
                    <a:pt x="537" y="398"/>
                  </a:cubicBezTo>
                  <a:cubicBezTo>
                    <a:pt x="608" y="350"/>
                    <a:pt x="691" y="338"/>
                    <a:pt x="763" y="338"/>
                  </a:cubicBezTo>
                  <a:close/>
                  <a:moveTo>
                    <a:pt x="780" y="0"/>
                  </a:moveTo>
                  <a:cubicBezTo>
                    <a:pt x="647" y="0"/>
                    <a:pt x="515" y="36"/>
                    <a:pt x="394" y="112"/>
                  </a:cubicBezTo>
                  <a:cubicBezTo>
                    <a:pt x="227" y="219"/>
                    <a:pt x="108" y="386"/>
                    <a:pt x="60" y="576"/>
                  </a:cubicBezTo>
                  <a:cubicBezTo>
                    <a:pt x="1" y="803"/>
                    <a:pt x="60" y="1053"/>
                    <a:pt x="191" y="1279"/>
                  </a:cubicBezTo>
                  <a:cubicBezTo>
                    <a:pt x="334" y="1481"/>
                    <a:pt x="537" y="1684"/>
                    <a:pt x="763" y="1779"/>
                  </a:cubicBezTo>
                  <a:cubicBezTo>
                    <a:pt x="906" y="1862"/>
                    <a:pt x="1061" y="1898"/>
                    <a:pt x="1180" y="1898"/>
                  </a:cubicBezTo>
                  <a:cubicBezTo>
                    <a:pt x="1287" y="1898"/>
                    <a:pt x="1382" y="1874"/>
                    <a:pt x="1465" y="1826"/>
                  </a:cubicBezTo>
                  <a:cubicBezTo>
                    <a:pt x="1596" y="1755"/>
                    <a:pt x="1668" y="1624"/>
                    <a:pt x="1715" y="1445"/>
                  </a:cubicBezTo>
                  <a:cubicBezTo>
                    <a:pt x="1787" y="1148"/>
                    <a:pt x="1715" y="755"/>
                    <a:pt x="1537" y="457"/>
                  </a:cubicBezTo>
                  <a:cubicBezTo>
                    <a:pt x="1350" y="165"/>
                    <a:pt x="1064" y="0"/>
                    <a:pt x="78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8" name="Google Shape;12139;p81">
              <a:extLst>
                <a:ext uri="{FF2B5EF4-FFF2-40B4-BE49-F238E27FC236}">
                  <a16:creationId xmlns:a16="http://schemas.microsoft.com/office/drawing/2014/main" id="{8210E86D-A9D4-15A9-1BE5-E6BCC5080F08}"/>
                </a:ext>
              </a:extLst>
            </p:cNvPr>
            <p:cNvSpPr/>
            <p:nvPr/>
          </p:nvSpPr>
          <p:spPr>
            <a:xfrm>
              <a:off x="5508909" y="3429362"/>
              <a:ext cx="53760" cy="50624"/>
            </a:xfrm>
            <a:custGeom>
              <a:avLst/>
              <a:gdLst/>
              <a:ahLst/>
              <a:cxnLst/>
              <a:rect l="l" t="t" r="r" b="b"/>
              <a:pathLst>
                <a:path w="1680" h="1582" extrusionOk="0">
                  <a:moveTo>
                    <a:pt x="668" y="307"/>
                  </a:moveTo>
                  <a:cubicBezTo>
                    <a:pt x="775" y="307"/>
                    <a:pt x="906" y="355"/>
                    <a:pt x="1013" y="462"/>
                  </a:cubicBezTo>
                  <a:cubicBezTo>
                    <a:pt x="1215" y="641"/>
                    <a:pt x="1394" y="1045"/>
                    <a:pt x="1275" y="1176"/>
                  </a:cubicBezTo>
                  <a:cubicBezTo>
                    <a:pt x="1250" y="1217"/>
                    <a:pt x="1187" y="1236"/>
                    <a:pt x="1104" y="1236"/>
                  </a:cubicBezTo>
                  <a:cubicBezTo>
                    <a:pt x="1065" y="1236"/>
                    <a:pt x="1022" y="1232"/>
                    <a:pt x="977" y="1224"/>
                  </a:cubicBezTo>
                  <a:cubicBezTo>
                    <a:pt x="822" y="1188"/>
                    <a:pt x="656" y="1105"/>
                    <a:pt x="537" y="998"/>
                  </a:cubicBezTo>
                  <a:cubicBezTo>
                    <a:pt x="430" y="903"/>
                    <a:pt x="358" y="784"/>
                    <a:pt x="346" y="676"/>
                  </a:cubicBezTo>
                  <a:cubicBezTo>
                    <a:pt x="322" y="581"/>
                    <a:pt x="358" y="486"/>
                    <a:pt x="418" y="414"/>
                  </a:cubicBezTo>
                  <a:cubicBezTo>
                    <a:pt x="477" y="343"/>
                    <a:pt x="561" y="307"/>
                    <a:pt x="668" y="307"/>
                  </a:cubicBezTo>
                  <a:close/>
                  <a:moveTo>
                    <a:pt x="666" y="1"/>
                  </a:moveTo>
                  <a:cubicBezTo>
                    <a:pt x="480" y="1"/>
                    <a:pt x="305" y="75"/>
                    <a:pt x="180" y="224"/>
                  </a:cubicBezTo>
                  <a:cubicBezTo>
                    <a:pt x="60" y="367"/>
                    <a:pt x="1" y="545"/>
                    <a:pt x="25" y="748"/>
                  </a:cubicBezTo>
                  <a:cubicBezTo>
                    <a:pt x="60" y="938"/>
                    <a:pt x="168" y="1117"/>
                    <a:pt x="322" y="1260"/>
                  </a:cubicBezTo>
                  <a:cubicBezTo>
                    <a:pt x="489" y="1403"/>
                    <a:pt x="715" y="1522"/>
                    <a:pt x="918" y="1557"/>
                  </a:cubicBezTo>
                  <a:cubicBezTo>
                    <a:pt x="977" y="1581"/>
                    <a:pt x="1061" y="1581"/>
                    <a:pt x="1120" y="1581"/>
                  </a:cubicBezTo>
                  <a:cubicBezTo>
                    <a:pt x="1299" y="1581"/>
                    <a:pt x="1442" y="1522"/>
                    <a:pt x="1537" y="1415"/>
                  </a:cubicBezTo>
                  <a:cubicBezTo>
                    <a:pt x="1644" y="1236"/>
                    <a:pt x="1680" y="1022"/>
                    <a:pt x="1596" y="772"/>
                  </a:cubicBezTo>
                  <a:cubicBezTo>
                    <a:pt x="1513" y="569"/>
                    <a:pt x="1382" y="355"/>
                    <a:pt x="1215" y="224"/>
                  </a:cubicBezTo>
                  <a:cubicBezTo>
                    <a:pt x="1049" y="75"/>
                    <a:pt x="852" y="1"/>
                    <a:pt x="66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299" name="Google Shape;12140;p81">
              <a:extLst>
                <a:ext uri="{FF2B5EF4-FFF2-40B4-BE49-F238E27FC236}">
                  <a16:creationId xmlns:a16="http://schemas.microsoft.com/office/drawing/2014/main" id="{E1BA1973-50FD-E136-AE31-4E764D8DD9C1}"/>
                </a:ext>
              </a:extLst>
            </p:cNvPr>
            <p:cNvSpPr/>
            <p:nvPr/>
          </p:nvSpPr>
          <p:spPr>
            <a:xfrm>
              <a:off x="5606829" y="3371506"/>
              <a:ext cx="51104" cy="63520"/>
            </a:xfrm>
            <a:custGeom>
              <a:avLst/>
              <a:gdLst/>
              <a:ahLst/>
              <a:cxnLst/>
              <a:rect l="l" t="t" r="r" b="b"/>
              <a:pathLst>
                <a:path w="1597" h="1985" extrusionOk="0">
                  <a:moveTo>
                    <a:pt x="811" y="0"/>
                  </a:moveTo>
                  <a:cubicBezTo>
                    <a:pt x="519" y="0"/>
                    <a:pt x="257" y="172"/>
                    <a:pt x="108" y="448"/>
                  </a:cubicBezTo>
                  <a:cubicBezTo>
                    <a:pt x="60" y="532"/>
                    <a:pt x="96" y="627"/>
                    <a:pt x="179" y="675"/>
                  </a:cubicBezTo>
                  <a:cubicBezTo>
                    <a:pt x="205" y="689"/>
                    <a:pt x="231" y="696"/>
                    <a:pt x="257" y="696"/>
                  </a:cubicBezTo>
                  <a:cubicBezTo>
                    <a:pt x="317" y="696"/>
                    <a:pt x="373" y="661"/>
                    <a:pt x="406" y="603"/>
                  </a:cubicBezTo>
                  <a:cubicBezTo>
                    <a:pt x="503" y="430"/>
                    <a:pt x="659" y="326"/>
                    <a:pt x="829" y="326"/>
                  </a:cubicBezTo>
                  <a:cubicBezTo>
                    <a:pt x="847" y="326"/>
                    <a:pt x="864" y="327"/>
                    <a:pt x="882" y="329"/>
                  </a:cubicBezTo>
                  <a:cubicBezTo>
                    <a:pt x="989" y="353"/>
                    <a:pt x="1096" y="413"/>
                    <a:pt x="1156" y="496"/>
                  </a:cubicBezTo>
                  <a:cubicBezTo>
                    <a:pt x="1239" y="615"/>
                    <a:pt x="1263" y="782"/>
                    <a:pt x="1239" y="948"/>
                  </a:cubicBezTo>
                  <a:cubicBezTo>
                    <a:pt x="1181" y="1307"/>
                    <a:pt x="888" y="1676"/>
                    <a:pt x="675" y="1676"/>
                  </a:cubicBezTo>
                  <a:cubicBezTo>
                    <a:pt x="669" y="1676"/>
                    <a:pt x="662" y="1675"/>
                    <a:pt x="656" y="1675"/>
                  </a:cubicBezTo>
                  <a:cubicBezTo>
                    <a:pt x="513" y="1663"/>
                    <a:pt x="370" y="1401"/>
                    <a:pt x="334" y="1103"/>
                  </a:cubicBezTo>
                  <a:cubicBezTo>
                    <a:pt x="310" y="1020"/>
                    <a:pt x="239" y="960"/>
                    <a:pt x="156" y="960"/>
                  </a:cubicBezTo>
                  <a:cubicBezTo>
                    <a:pt x="60" y="972"/>
                    <a:pt x="1" y="1044"/>
                    <a:pt x="1" y="1139"/>
                  </a:cubicBezTo>
                  <a:cubicBezTo>
                    <a:pt x="48" y="1520"/>
                    <a:pt x="251" y="1937"/>
                    <a:pt x="608" y="1984"/>
                  </a:cubicBezTo>
                  <a:lnTo>
                    <a:pt x="691" y="1984"/>
                  </a:lnTo>
                  <a:cubicBezTo>
                    <a:pt x="882" y="1984"/>
                    <a:pt x="1072" y="1877"/>
                    <a:pt x="1251" y="1675"/>
                  </a:cubicBezTo>
                  <a:cubicBezTo>
                    <a:pt x="1418" y="1484"/>
                    <a:pt x="1537" y="1222"/>
                    <a:pt x="1561" y="984"/>
                  </a:cubicBezTo>
                  <a:cubicBezTo>
                    <a:pt x="1596" y="734"/>
                    <a:pt x="1537" y="484"/>
                    <a:pt x="1406" y="306"/>
                  </a:cubicBezTo>
                  <a:cubicBezTo>
                    <a:pt x="1287" y="139"/>
                    <a:pt x="1108" y="32"/>
                    <a:pt x="918" y="8"/>
                  </a:cubicBezTo>
                  <a:cubicBezTo>
                    <a:pt x="882" y="3"/>
                    <a:pt x="846" y="0"/>
                    <a:pt x="811"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0" name="Google Shape;12141;p81">
              <a:extLst>
                <a:ext uri="{FF2B5EF4-FFF2-40B4-BE49-F238E27FC236}">
                  <a16:creationId xmlns:a16="http://schemas.microsoft.com/office/drawing/2014/main" id="{3C8BE234-D88A-6DBB-0677-34C5AD19985F}"/>
                </a:ext>
              </a:extLst>
            </p:cNvPr>
            <p:cNvSpPr/>
            <p:nvPr/>
          </p:nvSpPr>
          <p:spPr>
            <a:xfrm>
              <a:off x="5659789" y="3396786"/>
              <a:ext cx="48032" cy="55392"/>
            </a:xfrm>
            <a:custGeom>
              <a:avLst/>
              <a:gdLst/>
              <a:ahLst/>
              <a:cxnLst/>
              <a:rect l="l" t="t" r="r" b="b"/>
              <a:pathLst>
                <a:path w="1501" h="1731" extrusionOk="0">
                  <a:moveTo>
                    <a:pt x="834" y="313"/>
                  </a:moveTo>
                  <a:cubicBezTo>
                    <a:pt x="882" y="313"/>
                    <a:pt x="929" y="337"/>
                    <a:pt x="965" y="349"/>
                  </a:cubicBezTo>
                  <a:cubicBezTo>
                    <a:pt x="1060" y="385"/>
                    <a:pt x="1120" y="468"/>
                    <a:pt x="1144" y="551"/>
                  </a:cubicBezTo>
                  <a:cubicBezTo>
                    <a:pt x="1168" y="670"/>
                    <a:pt x="1144" y="813"/>
                    <a:pt x="1084" y="932"/>
                  </a:cubicBezTo>
                  <a:cubicBezTo>
                    <a:pt x="981" y="1149"/>
                    <a:pt x="718" y="1392"/>
                    <a:pt x="549" y="1392"/>
                  </a:cubicBezTo>
                  <a:cubicBezTo>
                    <a:pt x="522" y="1392"/>
                    <a:pt x="498" y="1386"/>
                    <a:pt x="477" y="1373"/>
                  </a:cubicBezTo>
                  <a:cubicBezTo>
                    <a:pt x="310" y="1301"/>
                    <a:pt x="334" y="873"/>
                    <a:pt x="453" y="611"/>
                  </a:cubicBezTo>
                  <a:cubicBezTo>
                    <a:pt x="513" y="492"/>
                    <a:pt x="596" y="385"/>
                    <a:pt x="703" y="349"/>
                  </a:cubicBezTo>
                  <a:cubicBezTo>
                    <a:pt x="751" y="337"/>
                    <a:pt x="787" y="313"/>
                    <a:pt x="834" y="313"/>
                  </a:cubicBezTo>
                  <a:close/>
                  <a:moveTo>
                    <a:pt x="828" y="1"/>
                  </a:moveTo>
                  <a:cubicBezTo>
                    <a:pt x="733" y="1"/>
                    <a:pt x="638" y="22"/>
                    <a:pt x="548" y="63"/>
                  </a:cubicBezTo>
                  <a:cubicBezTo>
                    <a:pt x="370" y="135"/>
                    <a:pt x="227" y="289"/>
                    <a:pt x="132" y="480"/>
                  </a:cubicBezTo>
                  <a:cubicBezTo>
                    <a:pt x="48" y="670"/>
                    <a:pt x="1" y="909"/>
                    <a:pt x="13" y="1135"/>
                  </a:cubicBezTo>
                  <a:cubicBezTo>
                    <a:pt x="37" y="1397"/>
                    <a:pt x="156" y="1599"/>
                    <a:pt x="334" y="1682"/>
                  </a:cubicBezTo>
                  <a:cubicBezTo>
                    <a:pt x="394" y="1718"/>
                    <a:pt x="465" y="1730"/>
                    <a:pt x="537" y="1730"/>
                  </a:cubicBezTo>
                  <a:cubicBezTo>
                    <a:pt x="882" y="1730"/>
                    <a:pt x="1239" y="1385"/>
                    <a:pt x="1382" y="1075"/>
                  </a:cubicBezTo>
                  <a:cubicBezTo>
                    <a:pt x="1477" y="885"/>
                    <a:pt x="1501" y="670"/>
                    <a:pt x="1441" y="480"/>
                  </a:cubicBezTo>
                  <a:cubicBezTo>
                    <a:pt x="1406" y="289"/>
                    <a:pt x="1263" y="135"/>
                    <a:pt x="1108" y="63"/>
                  </a:cubicBezTo>
                  <a:cubicBezTo>
                    <a:pt x="1019" y="22"/>
                    <a:pt x="924" y="1"/>
                    <a:pt x="828"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1" name="Google Shape;12142;p81">
              <a:extLst>
                <a:ext uri="{FF2B5EF4-FFF2-40B4-BE49-F238E27FC236}">
                  <a16:creationId xmlns:a16="http://schemas.microsoft.com/office/drawing/2014/main" id="{A315488D-13E6-753A-2BB5-18CF93092088}"/>
                </a:ext>
              </a:extLst>
            </p:cNvPr>
            <p:cNvSpPr/>
            <p:nvPr/>
          </p:nvSpPr>
          <p:spPr>
            <a:xfrm>
              <a:off x="5556941" y="3444402"/>
              <a:ext cx="131840" cy="93856"/>
            </a:xfrm>
            <a:custGeom>
              <a:avLst/>
              <a:gdLst/>
              <a:ahLst/>
              <a:cxnLst/>
              <a:rect l="l" t="t" r="r" b="b"/>
              <a:pathLst>
                <a:path w="4120" h="2933" extrusionOk="0">
                  <a:moveTo>
                    <a:pt x="2169" y="1"/>
                  </a:moveTo>
                  <a:cubicBezTo>
                    <a:pt x="2019" y="1"/>
                    <a:pt x="1871" y="17"/>
                    <a:pt x="1727" y="52"/>
                  </a:cubicBezTo>
                  <a:cubicBezTo>
                    <a:pt x="1203" y="159"/>
                    <a:pt x="750" y="433"/>
                    <a:pt x="429" y="849"/>
                  </a:cubicBezTo>
                  <a:cubicBezTo>
                    <a:pt x="119" y="1254"/>
                    <a:pt x="0" y="1730"/>
                    <a:pt x="72" y="2147"/>
                  </a:cubicBezTo>
                  <a:cubicBezTo>
                    <a:pt x="167" y="2564"/>
                    <a:pt x="429" y="2838"/>
                    <a:pt x="893" y="2909"/>
                  </a:cubicBezTo>
                  <a:cubicBezTo>
                    <a:pt x="1012" y="2921"/>
                    <a:pt x="1131" y="2933"/>
                    <a:pt x="1286" y="2933"/>
                  </a:cubicBezTo>
                  <a:cubicBezTo>
                    <a:pt x="1560" y="2933"/>
                    <a:pt x="1893" y="2897"/>
                    <a:pt x="2298" y="2814"/>
                  </a:cubicBezTo>
                  <a:cubicBezTo>
                    <a:pt x="2905" y="2695"/>
                    <a:pt x="3334" y="2552"/>
                    <a:pt x="3620" y="2361"/>
                  </a:cubicBezTo>
                  <a:cubicBezTo>
                    <a:pt x="3965" y="2135"/>
                    <a:pt x="4120" y="1790"/>
                    <a:pt x="4036" y="1361"/>
                  </a:cubicBezTo>
                  <a:cubicBezTo>
                    <a:pt x="3965" y="1016"/>
                    <a:pt x="3739" y="695"/>
                    <a:pt x="3405" y="433"/>
                  </a:cubicBezTo>
                  <a:cubicBezTo>
                    <a:pt x="3377" y="409"/>
                    <a:pt x="3344" y="399"/>
                    <a:pt x="3312" y="399"/>
                  </a:cubicBezTo>
                  <a:cubicBezTo>
                    <a:pt x="3261" y="399"/>
                    <a:pt x="3213" y="425"/>
                    <a:pt x="3191" y="468"/>
                  </a:cubicBezTo>
                  <a:cubicBezTo>
                    <a:pt x="3120" y="540"/>
                    <a:pt x="3143" y="647"/>
                    <a:pt x="3215" y="695"/>
                  </a:cubicBezTo>
                  <a:cubicBezTo>
                    <a:pt x="3489" y="885"/>
                    <a:pt x="3667" y="1135"/>
                    <a:pt x="3727" y="1397"/>
                  </a:cubicBezTo>
                  <a:cubicBezTo>
                    <a:pt x="3786" y="1683"/>
                    <a:pt x="3679" y="1909"/>
                    <a:pt x="3405" y="2088"/>
                  </a:cubicBezTo>
                  <a:cubicBezTo>
                    <a:pt x="3155" y="2254"/>
                    <a:pt x="2774" y="2385"/>
                    <a:pt x="2203" y="2504"/>
                  </a:cubicBezTo>
                  <a:cubicBezTo>
                    <a:pt x="1798" y="2576"/>
                    <a:pt x="1488" y="2623"/>
                    <a:pt x="1250" y="2623"/>
                  </a:cubicBezTo>
                  <a:cubicBezTo>
                    <a:pt x="595" y="2623"/>
                    <a:pt x="429" y="2373"/>
                    <a:pt x="369" y="2088"/>
                  </a:cubicBezTo>
                  <a:cubicBezTo>
                    <a:pt x="238" y="1433"/>
                    <a:pt x="810" y="564"/>
                    <a:pt x="1774" y="373"/>
                  </a:cubicBezTo>
                  <a:cubicBezTo>
                    <a:pt x="1898" y="348"/>
                    <a:pt x="2024" y="336"/>
                    <a:pt x="2151" y="336"/>
                  </a:cubicBezTo>
                  <a:cubicBezTo>
                    <a:pt x="2328" y="336"/>
                    <a:pt x="2505" y="360"/>
                    <a:pt x="2679" y="409"/>
                  </a:cubicBezTo>
                  <a:cubicBezTo>
                    <a:pt x="2694" y="412"/>
                    <a:pt x="2708" y="414"/>
                    <a:pt x="2722" y="414"/>
                  </a:cubicBezTo>
                  <a:cubicBezTo>
                    <a:pt x="2799" y="414"/>
                    <a:pt x="2863" y="362"/>
                    <a:pt x="2893" y="302"/>
                  </a:cubicBezTo>
                  <a:cubicBezTo>
                    <a:pt x="2917" y="206"/>
                    <a:pt x="2858" y="123"/>
                    <a:pt x="2786" y="87"/>
                  </a:cubicBezTo>
                  <a:cubicBezTo>
                    <a:pt x="2585" y="32"/>
                    <a:pt x="2376" y="1"/>
                    <a:pt x="2169"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2" name="Google Shape;12143;p81">
              <a:extLst>
                <a:ext uri="{FF2B5EF4-FFF2-40B4-BE49-F238E27FC236}">
                  <a16:creationId xmlns:a16="http://schemas.microsoft.com/office/drawing/2014/main" id="{DB9369A9-B09E-7557-C1EF-85E4AD5E2FD2}"/>
                </a:ext>
              </a:extLst>
            </p:cNvPr>
            <p:cNvSpPr/>
            <p:nvPr/>
          </p:nvSpPr>
          <p:spPr>
            <a:xfrm>
              <a:off x="5730285" y="3518386"/>
              <a:ext cx="50336" cy="64832"/>
            </a:xfrm>
            <a:custGeom>
              <a:avLst/>
              <a:gdLst/>
              <a:ahLst/>
              <a:cxnLst/>
              <a:rect l="l" t="t" r="r" b="b"/>
              <a:pathLst>
                <a:path w="1573" h="2026" extrusionOk="0">
                  <a:moveTo>
                    <a:pt x="786" y="311"/>
                  </a:moveTo>
                  <a:cubicBezTo>
                    <a:pt x="1060" y="323"/>
                    <a:pt x="1239" y="585"/>
                    <a:pt x="1239" y="907"/>
                  </a:cubicBezTo>
                  <a:cubicBezTo>
                    <a:pt x="1239" y="1157"/>
                    <a:pt x="1120" y="1454"/>
                    <a:pt x="953" y="1597"/>
                  </a:cubicBezTo>
                  <a:cubicBezTo>
                    <a:pt x="905" y="1633"/>
                    <a:pt x="834" y="1681"/>
                    <a:pt x="762" y="1681"/>
                  </a:cubicBezTo>
                  <a:cubicBezTo>
                    <a:pt x="548" y="1669"/>
                    <a:pt x="310" y="1240"/>
                    <a:pt x="322" y="847"/>
                  </a:cubicBezTo>
                  <a:cubicBezTo>
                    <a:pt x="322" y="669"/>
                    <a:pt x="381" y="526"/>
                    <a:pt x="489" y="419"/>
                  </a:cubicBezTo>
                  <a:cubicBezTo>
                    <a:pt x="560" y="347"/>
                    <a:pt x="667" y="311"/>
                    <a:pt x="774" y="311"/>
                  </a:cubicBezTo>
                  <a:close/>
                  <a:moveTo>
                    <a:pt x="766" y="1"/>
                  </a:moveTo>
                  <a:cubicBezTo>
                    <a:pt x="580" y="1"/>
                    <a:pt x="407" y="71"/>
                    <a:pt x="274" y="192"/>
                  </a:cubicBezTo>
                  <a:cubicBezTo>
                    <a:pt x="108" y="359"/>
                    <a:pt x="0" y="585"/>
                    <a:pt x="0" y="847"/>
                  </a:cubicBezTo>
                  <a:cubicBezTo>
                    <a:pt x="0" y="1085"/>
                    <a:pt x="60" y="1371"/>
                    <a:pt x="179" y="1597"/>
                  </a:cubicBezTo>
                  <a:cubicBezTo>
                    <a:pt x="334" y="1859"/>
                    <a:pt x="524" y="2014"/>
                    <a:pt x="751" y="2026"/>
                  </a:cubicBezTo>
                  <a:lnTo>
                    <a:pt x="774" y="2026"/>
                  </a:lnTo>
                  <a:cubicBezTo>
                    <a:pt x="905" y="2026"/>
                    <a:pt x="1060" y="1966"/>
                    <a:pt x="1179" y="1847"/>
                  </a:cubicBezTo>
                  <a:cubicBezTo>
                    <a:pt x="1405" y="1633"/>
                    <a:pt x="1560" y="1264"/>
                    <a:pt x="1560" y="919"/>
                  </a:cubicBezTo>
                  <a:cubicBezTo>
                    <a:pt x="1572" y="419"/>
                    <a:pt x="1251" y="14"/>
                    <a:pt x="810" y="2"/>
                  </a:cubicBezTo>
                  <a:cubicBezTo>
                    <a:pt x="795" y="1"/>
                    <a:pt x="781" y="1"/>
                    <a:pt x="766" y="1"/>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3" name="Google Shape;12144;p81">
              <a:extLst>
                <a:ext uri="{FF2B5EF4-FFF2-40B4-BE49-F238E27FC236}">
                  <a16:creationId xmlns:a16="http://schemas.microsoft.com/office/drawing/2014/main" id="{F1B69DD2-F876-8A56-FC08-175A098A02A2}"/>
                </a:ext>
              </a:extLst>
            </p:cNvPr>
            <p:cNvSpPr/>
            <p:nvPr/>
          </p:nvSpPr>
          <p:spPr>
            <a:xfrm>
              <a:off x="5674669" y="3533234"/>
              <a:ext cx="49920" cy="56480"/>
            </a:xfrm>
            <a:custGeom>
              <a:avLst/>
              <a:gdLst/>
              <a:ahLst/>
              <a:cxnLst/>
              <a:rect l="l" t="t" r="r" b="b"/>
              <a:pathLst>
                <a:path w="1560" h="1765" extrusionOk="0">
                  <a:moveTo>
                    <a:pt x="726" y="324"/>
                  </a:moveTo>
                  <a:cubicBezTo>
                    <a:pt x="786" y="324"/>
                    <a:pt x="857" y="336"/>
                    <a:pt x="917" y="383"/>
                  </a:cubicBezTo>
                  <a:cubicBezTo>
                    <a:pt x="1012" y="443"/>
                    <a:pt x="1084" y="562"/>
                    <a:pt x="1119" y="693"/>
                  </a:cubicBezTo>
                  <a:cubicBezTo>
                    <a:pt x="1203" y="967"/>
                    <a:pt x="1131" y="1395"/>
                    <a:pt x="953" y="1443"/>
                  </a:cubicBezTo>
                  <a:cubicBezTo>
                    <a:pt x="945" y="1444"/>
                    <a:pt x="938" y="1445"/>
                    <a:pt x="930" y="1445"/>
                  </a:cubicBezTo>
                  <a:cubicBezTo>
                    <a:pt x="860" y="1445"/>
                    <a:pt x="764" y="1397"/>
                    <a:pt x="679" y="1312"/>
                  </a:cubicBezTo>
                  <a:cubicBezTo>
                    <a:pt x="560" y="1193"/>
                    <a:pt x="476" y="1026"/>
                    <a:pt x="429" y="871"/>
                  </a:cubicBezTo>
                  <a:cubicBezTo>
                    <a:pt x="357" y="621"/>
                    <a:pt x="464" y="383"/>
                    <a:pt x="655" y="336"/>
                  </a:cubicBezTo>
                  <a:cubicBezTo>
                    <a:pt x="679" y="336"/>
                    <a:pt x="715" y="324"/>
                    <a:pt x="726" y="324"/>
                  </a:cubicBezTo>
                  <a:close/>
                  <a:moveTo>
                    <a:pt x="740" y="0"/>
                  </a:moveTo>
                  <a:cubicBezTo>
                    <a:pt x="686" y="0"/>
                    <a:pt x="633" y="8"/>
                    <a:pt x="584" y="26"/>
                  </a:cubicBezTo>
                  <a:cubicBezTo>
                    <a:pt x="203" y="133"/>
                    <a:pt x="0" y="538"/>
                    <a:pt x="119" y="967"/>
                  </a:cubicBezTo>
                  <a:cubicBezTo>
                    <a:pt x="179" y="1169"/>
                    <a:pt x="298" y="1383"/>
                    <a:pt x="464" y="1550"/>
                  </a:cubicBezTo>
                  <a:cubicBezTo>
                    <a:pt x="607" y="1693"/>
                    <a:pt x="774" y="1764"/>
                    <a:pt x="941" y="1764"/>
                  </a:cubicBezTo>
                  <a:cubicBezTo>
                    <a:pt x="976" y="1764"/>
                    <a:pt x="1012" y="1764"/>
                    <a:pt x="1060" y="1752"/>
                  </a:cubicBezTo>
                  <a:cubicBezTo>
                    <a:pt x="1453" y="1645"/>
                    <a:pt x="1560" y="1014"/>
                    <a:pt x="1441" y="609"/>
                  </a:cubicBezTo>
                  <a:cubicBezTo>
                    <a:pt x="1381" y="395"/>
                    <a:pt x="1262" y="216"/>
                    <a:pt x="1119" y="121"/>
                  </a:cubicBezTo>
                  <a:cubicBezTo>
                    <a:pt x="1002" y="46"/>
                    <a:pt x="867" y="0"/>
                    <a:pt x="740"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4" name="Google Shape;12145;p81">
              <a:extLst>
                <a:ext uri="{FF2B5EF4-FFF2-40B4-BE49-F238E27FC236}">
                  <a16:creationId xmlns:a16="http://schemas.microsoft.com/office/drawing/2014/main" id="{F6E7B24B-B896-5B86-AC3A-706D24EADB0D}"/>
                </a:ext>
              </a:extLst>
            </p:cNvPr>
            <p:cNvSpPr/>
            <p:nvPr/>
          </p:nvSpPr>
          <p:spPr>
            <a:xfrm>
              <a:off x="5777133" y="3542162"/>
              <a:ext cx="60608" cy="57440"/>
            </a:xfrm>
            <a:custGeom>
              <a:avLst/>
              <a:gdLst/>
              <a:ahLst/>
              <a:cxnLst/>
              <a:rect l="l" t="t" r="r" b="b"/>
              <a:pathLst>
                <a:path w="1894" h="1795" extrusionOk="0">
                  <a:moveTo>
                    <a:pt x="1132" y="0"/>
                  </a:moveTo>
                  <a:cubicBezTo>
                    <a:pt x="996" y="0"/>
                    <a:pt x="856" y="35"/>
                    <a:pt x="727" y="104"/>
                  </a:cubicBezTo>
                  <a:cubicBezTo>
                    <a:pt x="656" y="152"/>
                    <a:pt x="620" y="259"/>
                    <a:pt x="668" y="330"/>
                  </a:cubicBezTo>
                  <a:cubicBezTo>
                    <a:pt x="692" y="379"/>
                    <a:pt x="750" y="412"/>
                    <a:pt x="811" y="412"/>
                  </a:cubicBezTo>
                  <a:cubicBezTo>
                    <a:pt x="839" y="412"/>
                    <a:pt x="868" y="405"/>
                    <a:pt x="894" y="390"/>
                  </a:cubicBezTo>
                  <a:cubicBezTo>
                    <a:pt x="980" y="342"/>
                    <a:pt x="1068" y="318"/>
                    <a:pt x="1151" y="318"/>
                  </a:cubicBezTo>
                  <a:cubicBezTo>
                    <a:pt x="1252" y="318"/>
                    <a:pt x="1346" y="354"/>
                    <a:pt x="1418" y="426"/>
                  </a:cubicBezTo>
                  <a:cubicBezTo>
                    <a:pt x="1513" y="509"/>
                    <a:pt x="1561" y="616"/>
                    <a:pt x="1561" y="711"/>
                  </a:cubicBezTo>
                  <a:cubicBezTo>
                    <a:pt x="1561" y="866"/>
                    <a:pt x="1501" y="1009"/>
                    <a:pt x="1382" y="1140"/>
                  </a:cubicBezTo>
                  <a:cubicBezTo>
                    <a:pt x="1191" y="1348"/>
                    <a:pt x="886" y="1487"/>
                    <a:pt x="675" y="1487"/>
                  </a:cubicBezTo>
                  <a:cubicBezTo>
                    <a:pt x="597" y="1487"/>
                    <a:pt x="531" y="1468"/>
                    <a:pt x="489" y="1426"/>
                  </a:cubicBezTo>
                  <a:cubicBezTo>
                    <a:pt x="370" y="1319"/>
                    <a:pt x="394" y="1057"/>
                    <a:pt x="525" y="771"/>
                  </a:cubicBezTo>
                  <a:cubicBezTo>
                    <a:pt x="572" y="699"/>
                    <a:pt x="549" y="592"/>
                    <a:pt x="453" y="545"/>
                  </a:cubicBezTo>
                  <a:cubicBezTo>
                    <a:pt x="433" y="534"/>
                    <a:pt x="409" y="529"/>
                    <a:pt x="384" y="529"/>
                  </a:cubicBezTo>
                  <a:cubicBezTo>
                    <a:pt x="325" y="529"/>
                    <a:pt x="261" y="561"/>
                    <a:pt x="227" y="628"/>
                  </a:cubicBezTo>
                  <a:cubicBezTo>
                    <a:pt x="49" y="961"/>
                    <a:pt x="1" y="1426"/>
                    <a:pt x="263" y="1664"/>
                  </a:cubicBezTo>
                  <a:cubicBezTo>
                    <a:pt x="370" y="1759"/>
                    <a:pt x="501" y="1795"/>
                    <a:pt x="668" y="1795"/>
                  </a:cubicBezTo>
                  <a:cubicBezTo>
                    <a:pt x="751" y="1795"/>
                    <a:pt x="858" y="1783"/>
                    <a:pt x="965" y="1759"/>
                  </a:cubicBezTo>
                  <a:cubicBezTo>
                    <a:pt x="1203" y="1676"/>
                    <a:pt x="1442" y="1533"/>
                    <a:pt x="1620" y="1354"/>
                  </a:cubicBezTo>
                  <a:cubicBezTo>
                    <a:pt x="1811" y="1176"/>
                    <a:pt x="1894" y="938"/>
                    <a:pt x="1882" y="711"/>
                  </a:cubicBezTo>
                  <a:cubicBezTo>
                    <a:pt x="1870" y="521"/>
                    <a:pt x="1799" y="330"/>
                    <a:pt x="1644" y="199"/>
                  </a:cubicBezTo>
                  <a:cubicBezTo>
                    <a:pt x="1505" y="67"/>
                    <a:pt x="1322" y="0"/>
                    <a:pt x="113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5" name="Google Shape;12146;p81">
              <a:extLst>
                <a:ext uri="{FF2B5EF4-FFF2-40B4-BE49-F238E27FC236}">
                  <a16:creationId xmlns:a16="http://schemas.microsoft.com/office/drawing/2014/main" id="{5061713A-0A6A-E6B7-C16A-246D9E6633B2}"/>
                </a:ext>
              </a:extLst>
            </p:cNvPr>
            <p:cNvSpPr/>
            <p:nvPr/>
          </p:nvSpPr>
          <p:spPr>
            <a:xfrm>
              <a:off x="5811437" y="3593426"/>
              <a:ext cx="56032" cy="47328"/>
            </a:xfrm>
            <a:custGeom>
              <a:avLst/>
              <a:gdLst/>
              <a:ahLst/>
              <a:cxnLst/>
              <a:rect l="l" t="t" r="r" b="b"/>
              <a:pathLst>
                <a:path w="1751" h="1479" extrusionOk="0">
                  <a:moveTo>
                    <a:pt x="1079" y="312"/>
                  </a:moveTo>
                  <a:cubicBezTo>
                    <a:pt x="1202" y="312"/>
                    <a:pt x="1308" y="364"/>
                    <a:pt x="1370" y="467"/>
                  </a:cubicBezTo>
                  <a:cubicBezTo>
                    <a:pt x="1394" y="574"/>
                    <a:pt x="1405" y="657"/>
                    <a:pt x="1382" y="752"/>
                  </a:cubicBezTo>
                  <a:cubicBezTo>
                    <a:pt x="1346" y="860"/>
                    <a:pt x="1263" y="955"/>
                    <a:pt x="1143" y="1014"/>
                  </a:cubicBezTo>
                  <a:cubicBezTo>
                    <a:pt x="1013" y="1098"/>
                    <a:pt x="834" y="1157"/>
                    <a:pt x="667" y="1157"/>
                  </a:cubicBezTo>
                  <a:cubicBezTo>
                    <a:pt x="524" y="1157"/>
                    <a:pt x="417" y="1122"/>
                    <a:pt x="381" y="1050"/>
                  </a:cubicBezTo>
                  <a:cubicBezTo>
                    <a:pt x="346" y="991"/>
                    <a:pt x="370" y="871"/>
                    <a:pt x="441" y="752"/>
                  </a:cubicBezTo>
                  <a:cubicBezTo>
                    <a:pt x="512" y="610"/>
                    <a:pt x="655" y="467"/>
                    <a:pt x="786" y="395"/>
                  </a:cubicBezTo>
                  <a:cubicBezTo>
                    <a:pt x="887" y="340"/>
                    <a:pt x="988" y="312"/>
                    <a:pt x="1079" y="312"/>
                  </a:cubicBezTo>
                  <a:close/>
                  <a:moveTo>
                    <a:pt x="1052" y="0"/>
                  </a:moveTo>
                  <a:cubicBezTo>
                    <a:pt x="906" y="0"/>
                    <a:pt x="752" y="40"/>
                    <a:pt x="608" y="121"/>
                  </a:cubicBezTo>
                  <a:cubicBezTo>
                    <a:pt x="429" y="229"/>
                    <a:pt x="251" y="407"/>
                    <a:pt x="143" y="598"/>
                  </a:cubicBezTo>
                  <a:cubicBezTo>
                    <a:pt x="12" y="836"/>
                    <a:pt x="0" y="1062"/>
                    <a:pt x="96" y="1229"/>
                  </a:cubicBezTo>
                  <a:cubicBezTo>
                    <a:pt x="203" y="1395"/>
                    <a:pt x="393" y="1479"/>
                    <a:pt x="667" y="1479"/>
                  </a:cubicBezTo>
                  <a:cubicBezTo>
                    <a:pt x="893" y="1479"/>
                    <a:pt x="1120" y="1419"/>
                    <a:pt x="1310" y="1300"/>
                  </a:cubicBezTo>
                  <a:cubicBezTo>
                    <a:pt x="1501" y="1193"/>
                    <a:pt x="1632" y="1038"/>
                    <a:pt x="1691" y="860"/>
                  </a:cubicBezTo>
                  <a:cubicBezTo>
                    <a:pt x="1751" y="681"/>
                    <a:pt x="1739" y="479"/>
                    <a:pt x="1632" y="324"/>
                  </a:cubicBezTo>
                  <a:cubicBezTo>
                    <a:pt x="1513" y="109"/>
                    <a:pt x="1293" y="0"/>
                    <a:pt x="105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sp>
          <p:nvSpPr>
            <p:cNvPr id="306" name="Google Shape;12147;p81">
              <a:extLst>
                <a:ext uri="{FF2B5EF4-FFF2-40B4-BE49-F238E27FC236}">
                  <a16:creationId xmlns:a16="http://schemas.microsoft.com/office/drawing/2014/main" id="{7E237093-DED0-7598-8AEC-4FD24B589D13}"/>
                </a:ext>
              </a:extLst>
            </p:cNvPr>
            <p:cNvSpPr/>
            <p:nvPr/>
          </p:nvSpPr>
          <p:spPr>
            <a:xfrm>
              <a:off x="5679981" y="3591218"/>
              <a:ext cx="130720" cy="99840"/>
            </a:xfrm>
            <a:custGeom>
              <a:avLst/>
              <a:gdLst/>
              <a:ahLst/>
              <a:cxnLst/>
              <a:rect l="l" t="t" r="r" b="b"/>
              <a:pathLst>
                <a:path w="4085" h="3120" extrusionOk="0">
                  <a:moveTo>
                    <a:pt x="1842" y="0"/>
                  </a:moveTo>
                  <a:cubicBezTo>
                    <a:pt x="1616" y="0"/>
                    <a:pt x="1390" y="35"/>
                    <a:pt x="1168" y="107"/>
                  </a:cubicBezTo>
                  <a:cubicBezTo>
                    <a:pt x="691" y="274"/>
                    <a:pt x="322" y="583"/>
                    <a:pt x="156" y="976"/>
                  </a:cubicBezTo>
                  <a:cubicBezTo>
                    <a:pt x="1" y="1381"/>
                    <a:pt x="84" y="1738"/>
                    <a:pt x="418" y="2072"/>
                  </a:cubicBezTo>
                  <a:cubicBezTo>
                    <a:pt x="668" y="2310"/>
                    <a:pt x="1037" y="2524"/>
                    <a:pt x="1632" y="2762"/>
                  </a:cubicBezTo>
                  <a:cubicBezTo>
                    <a:pt x="2215" y="3012"/>
                    <a:pt x="2644" y="3107"/>
                    <a:pt x="2989" y="3119"/>
                  </a:cubicBezTo>
                  <a:cubicBezTo>
                    <a:pt x="3442" y="3119"/>
                    <a:pt x="3763" y="2917"/>
                    <a:pt x="3930" y="2524"/>
                  </a:cubicBezTo>
                  <a:cubicBezTo>
                    <a:pt x="4085" y="2214"/>
                    <a:pt x="4085" y="1833"/>
                    <a:pt x="3942" y="1429"/>
                  </a:cubicBezTo>
                  <a:cubicBezTo>
                    <a:pt x="3912" y="1360"/>
                    <a:pt x="3850" y="1315"/>
                    <a:pt x="3776" y="1315"/>
                  </a:cubicBezTo>
                  <a:cubicBezTo>
                    <a:pt x="3760" y="1315"/>
                    <a:pt x="3744" y="1317"/>
                    <a:pt x="3727" y="1321"/>
                  </a:cubicBezTo>
                  <a:cubicBezTo>
                    <a:pt x="3644" y="1357"/>
                    <a:pt x="3597" y="1441"/>
                    <a:pt x="3632" y="1536"/>
                  </a:cubicBezTo>
                  <a:cubicBezTo>
                    <a:pt x="3739" y="1845"/>
                    <a:pt x="3739" y="2155"/>
                    <a:pt x="3644" y="2417"/>
                  </a:cubicBezTo>
                  <a:cubicBezTo>
                    <a:pt x="3553" y="2621"/>
                    <a:pt x="3403" y="2804"/>
                    <a:pt x="3005" y="2804"/>
                  </a:cubicBezTo>
                  <a:cubicBezTo>
                    <a:pt x="2730" y="2804"/>
                    <a:pt x="2337" y="2717"/>
                    <a:pt x="1763" y="2488"/>
                  </a:cubicBezTo>
                  <a:cubicBezTo>
                    <a:pt x="1227" y="2262"/>
                    <a:pt x="870" y="2072"/>
                    <a:pt x="668" y="1845"/>
                  </a:cubicBezTo>
                  <a:cubicBezTo>
                    <a:pt x="429" y="1619"/>
                    <a:pt x="370" y="1381"/>
                    <a:pt x="489" y="1119"/>
                  </a:cubicBezTo>
                  <a:cubicBezTo>
                    <a:pt x="608" y="810"/>
                    <a:pt x="906" y="548"/>
                    <a:pt x="1299" y="417"/>
                  </a:cubicBezTo>
                  <a:cubicBezTo>
                    <a:pt x="1483" y="353"/>
                    <a:pt x="1677" y="323"/>
                    <a:pt x="1872" y="323"/>
                  </a:cubicBezTo>
                  <a:cubicBezTo>
                    <a:pt x="2117" y="323"/>
                    <a:pt x="2364" y="371"/>
                    <a:pt x="2596" y="464"/>
                  </a:cubicBezTo>
                  <a:cubicBezTo>
                    <a:pt x="2882" y="583"/>
                    <a:pt x="3132" y="762"/>
                    <a:pt x="3335" y="1000"/>
                  </a:cubicBezTo>
                  <a:cubicBezTo>
                    <a:pt x="3366" y="1037"/>
                    <a:pt x="3407" y="1055"/>
                    <a:pt x="3447" y="1055"/>
                  </a:cubicBezTo>
                  <a:cubicBezTo>
                    <a:pt x="3484" y="1055"/>
                    <a:pt x="3520" y="1040"/>
                    <a:pt x="3549" y="1012"/>
                  </a:cubicBezTo>
                  <a:cubicBezTo>
                    <a:pt x="3632" y="952"/>
                    <a:pt x="3632" y="845"/>
                    <a:pt x="3561" y="786"/>
                  </a:cubicBezTo>
                  <a:cubicBezTo>
                    <a:pt x="3346" y="512"/>
                    <a:pt x="3049" y="298"/>
                    <a:pt x="2704" y="167"/>
                  </a:cubicBezTo>
                  <a:cubicBezTo>
                    <a:pt x="2427" y="59"/>
                    <a:pt x="2136" y="0"/>
                    <a:pt x="1842" y="0"/>
                  </a:cubicBezTo>
                  <a:close/>
                </a:path>
              </a:pathLst>
            </a:custGeom>
            <a:grpFill/>
            <a:ln>
              <a:noFill/>
            </a:ln>
          </p:spPr>
          <p:txBody>
            <a:bodyPr spcFirstLastPara="1" wrap="square" lIns="182850" tIns="182850" rIns="182850" bIns="182850" anchor="ctr" anchorCtr="0">
              <a:noAutofit/>
            </a:bodyPr>
            <a:lstStyle/>
            <a:p>
              <a:endParaRPr sz="3600">
                <a:solidFill>
                  <a:srgbClr val="00B050"/>
                </a:solidFill>
                <a:cs typeface="B Nazanin" panose="00000700000000000000" pitchFamily="2" charset="-78"/>
              </a:endParaRPr>
            </a:p>
          </p:txBody>
        </p:sp>
      </p:grpSp>
      <p:sp>
        <p:nvSpPr>
          <p:cNvPr id="307" name="Google Shape;12148;p81">
            <a:extLst>
              <a:ext uri="{FF2B5EF4-FFF2-40B4-BE49-F238E27FC236}">
                <a16:creationId xmlns:a16="http://schemas.microsoft.com/office/drawing/2014/main" id="{AF563B53-168F-3422-B43E-BB9E755F9276}"/>
              </a:ext>
            </a:extLst>
          </p:cNvPr>
          <p:cNvSpPr txBox="1">
            <a:spLocks/>
          </p:cNvSpPr>
          <p:nvPr/>
        </p:nvSpPr>
        <p:spPr>
          <a:xfrm>
            <a:off x="1433550" y="1021800"/>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buClr>
                <a:schemeClr val="dk1"/>
              </a:buClr>
              <a:buSzPts val="1100"/>
            </a:pPr>
            <a:r>
              <a:rPr lang="fa-IR">
                <a:solidFill>
                  <a:srgbClr val="00B050"/>
                </a:solidFill>
                <a:cs typeface="B Nazanin" panose="00000700000000000000" pitchFamily="2" charset="-78"/>
              </a:rPr>
              <a:t>نمادهای طبیعت</a:t>
            </a:r>
            <a:endParaRPr lang="fa-IR" dirty="0">
              <a:solidFill>
                <a:srgbClr val="00B050"/>
              </a:solidFill>
              <a:cs typeface="B Nazanin" panose="00000700000000000000" pitchFamily="2" charset="-78"/>
            </a:endParaRPr>
          </a:p>
        </p:txBody>
      </p:sp>
    </p:spTree>
    <p:extLst>
      <p:ext uri="{BB962C8B-B14F-4D97-AF65-F5344CB8AC3E}">
        <p14:creationId xmlns:p14="http://schemas.microsoft.com/office/powerpoint/2010/main" val="1511218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0" y="9596880"/>
            <a:ext cx="18288180" cy="714420"/>
            <a:chOff x="0" y="0"/>
            <a:chExt cx="24384240" cy="952560"/>
          </a:xfrm>
        </p:grpSpPr>
        <p:sp>
          <p:nvSpPr>
            <p:cNvPr id="5" name="Freeform 5"/>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B050"/>
            </a:solidFill>
          </p:spPr>
        </p:sp>
      </p:grpSp>
      <p:grpSp>
        <p:nvGrpSpPr>
          <p:cNvPr id="15" name="Group 15"/>
          <p:cNvGrpSpPr/>
          <p:nvPr/>
        </p:nvGrpSpPr>
        <p:grpSpPr>
          <a:xfrm>
            <a:off x="16506720" y="8392680"/>
            <a:ext cx="993060" cy="961200"/>
            <a:chOff x="0" y="0"/>
            <a:chExt cx="1324080" cy="1281600"/>
          </a:xfrm>
        </p:grpSpPr>
        <p:sp>
          <p:nvSpPr>
            <p:cNvPr id="16" name="Freeform 1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grpSp>
        <p:nvGrpSpPr>
          <p:cNvPr id="12" name="Group 5">
            <a:extLst>
              <a:ext uri="{FF2B5EF4-FFF2-40B4-BE49-F238E27FC236}">
                <a16:creationId xmlns:a16="http://schemas.microsoft.com/office/drawing/2014/main" id="{903A3124-8581-BB19-7DBE-344967A27582}"/>
              </a:ext>
            </a:extLst>
          </p:cNvPr>
          <p:cNvGrpSpPr/>
          <p:nvPr/>
        </p:nvGrpSpPr>
        <p:grpSpPr>
          <a:xfrm>
            <a:off x="7657035" y="-16329"/>
            <a:ext cx="9831780" cy="4294080"/>
            <a:chOff x="0" y="0"/>
            <a:chExt cx="13109040" cy="5725440"/>
          </a:xfrm>
        </p:grpSpPr>
        <p:sp>
          <p:nvSpPr>
            <p:cNvPr id="13" name="Freeform 6">
              <a:extLst>
                <a:ext uri="{FF2B5EF4-FFF2-40B4-BE49-F238E27FC236}">
                  <a16:creationId xmlns:a16="http://schemas.microsoft.com/office/drawing/2014/main" id="{7D1D7494-4649-D880-FC6F-3394EE7108B2}"/>
                </a:ext>
              </a:extLst>
            </p:cNvPr>
            <p:cNvSpPr/>
            <p:nvPr/>
          </p:nvSpPr>
          <p:spPr>
            <a:xfrm>
              <a:off x="0" y="0"/>
              <a:ext cx="13109067" cy="5725414"/>
            </a:xfrm>
            <a:custGeom>
              <a:avLst/>
              <a:gdLst/>
              <a:ahLst/>
              <a:cxnLst/>
              <a:rect l="l" t="t" r="r" b="b"/>
              <a:pathLst>
                <a:path w="13109067" h="5725414">
                  <a:moveTo>
                    <a:pt x="0" y="0"/>
                  </a:moveTo>
                  <a:lnTo>
                    <a:pt x="13109067" y="0"/>
                  </a:lnTo>
                  <a:lnTo>
                    <a:pt x="13094207" y="116967"/>
                  </a:lnTo>
                  <a:cubicBezTo>
                    <a:pt x="12608941" y="3292729"/>
                    <a:pt x="9865868" y="5725414"/>
                    <a:pt x="6554470" y="5725414"/>
                  </a:cubicBezTo>
                  <a:cubicBezTo>
                    <a:pt x="3243071" y="5725414"/>
                    <a:pt x="500126" y="3292729"/>
                    <a:pt x="14859" y="116967"/>
                  </a:cubicBezTo>
                  <a:lnTo>
                    <a:pt x="0" y="0"/>
                  </a:lnTo>
                  <a:close/>
                </a:path>
              </a:pathLst>
            </a:custGeom>
            <a:solidFill>
              <a:srgbClr val="92D050"/>
            </a:solidFill>
          </p:spPr>
        </p:sp>
      </p:grpSp>
      <p:grpSp>
        <p:nvGrpSpPr>
          <p:cNvPr id="19" name="Group 30">
            <a:extLst>
              <a:ext uri="{FF2B5EF4-FFF2-40B4-BE49-F238E27FC236}">
                <a16:creationId xmlns:a16="http://schemas.microsoft.com/office/drawing/2014/main" id="{B56DC15D-0C65-1BB7-5737-80473B046DDA}"/>
              </a:ext>
            </a:extLst>
          </p:cNvPr>
          <p:cNvGrpSpPr/>
          <p:nvPr/>
        </p:nvGrpSpPr>
        <p:grpSpPr>
          <a:xfrm rot="5400000">
            <a:off x="13489200" y="4181760"/>
            <a:ext cx="8980740" cy="617220"/>
            <a:chOff x="0" y="0"/>
            <a:chExt cx="11974320" cy="822960"/>
          </a:xfrm>
        </p:grpSpPr>
        <p:sp>
          <p:nvSpPr>
            <p:cNvPr id="20" name="Freeform 31">
              <a:extLst>
                <a:ext uri="{FF2B5EF4-FFF2-40B4-BE49-F238E27FC236}">
                  <a16:creationId xmlns:a16="http://schemas.microsoft.com/office/drawing/2014/main" id="{A9C98EB3-2A7A-C9D3-5254-FE078D4A2F4F}"/>
                </a:ext>
              </a:extLst>
            </p:cNvPr>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
        <p:nvSpPr>
          <p:cNvPr id="2" name="Google Shape;13884;p27">
            <a:extLst>
              <a:ext uri="{FF2B5EF4-FFF2-40B4-BE49-F238E27FC236}">
                <a16:creationId xmlns:a16="http://schemas.microsoft.com/office/drawing/2014/main" id="{ABD8DE75-FE0F-A00C-32F9-A2C6245F9286}"/>
              </a:ext>
            </a:extLst>
          </p:cNvPr>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3" name="Google Shape;13885;p27">
            <a:extLst>
              <a:ext uri="{FF2B5EF4-FFF2-40B4-BE49-F238E27FC236}">
                <a16:creationId xmlns:a16="http://schemas.microsoft.com/office/drawing/2014/main" id="{F2CFE7DF-EB81-9197-D6A4-C18CEA878A1D}"/>
              </a:ext>
            </a:extLst>
          </p:cNvPr>
          <p:cNvGrpSpPr/>
          <p:nvPr/>
        </p:nvGrpSpPr>
        <p:grpSpPr>
          <a:xfrm>
            <a:off x="5083317" y="3535513"/>
            <a:ext cx="713474" cy="706478"/>
            <a:chOff x="3192838" y="1931233"/>
            <a:chExt cx="298300" cy="295375"/>
          </a:xfrm>
        </p:grpSpPr>
        <p:sp>
          <p:nvSpPr>
            <p:cNvPr id="6" name="Google Shape;13886;p27">
              <a:extLst>
                <a:ext uri="{FF2B5EF4-FFF2-40B4-BE49-F238E27FC236}">
                  <a16:creationId xmlns:a16="http://schemas.microsoft.com/office/drawing/2014/main" id="{69986145-B0FE-8057-2E8A-6DA5FE54719C}"/>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 name="Google Shape;13887;p27">
              <a:extLst>
                <a:ext uri="{FF2B5EF4-FFF2-40B4-BE49-F238E27FC236}">
                  <a16:creationId xmlns:a16="http://schemas.microsoft.com/office/drawing/2014/main" id="{F396D06B-8C7C-D588-B38A-1BED0676BFF4}"/>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 name="Google Shape;13888;p27">
              <a:extLst>
                <a:ext uri="{FF2B5EF4-FFF2-40B4-BE49-F238E27FC236}">
                  <a16:creationId xmlns:a16="http://schemas.microsoft.com/office/drawing/2014/main" id="{70ECBBB2-AAE2-DA84-4C97-CF3513733B27}"/>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 name="Google Shape;13889;p27">
              <a:extLst>
                <a:ext uri="{FF2B5EF4-FFF2-40B4-BE49-F238E27FC236}">
                  <a16:creationId xmlns:a16="http://schemas.microsoft.com/office/drawing/2014/main" id="{9081A41C-7FC8-A1AA-23D2-ABD2496CE9E2}"/>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 name="Google Shape;13890;p27">
              <a:extLst>
                <a:ext uri="{FF2B5EF4-FFF2-40B4-BE49-F238E27FC236}">
                  <a16:creationId xmlns:a16="http://schemas.microsoft.com/office/drawing/2014/main" id="{C7F621D2-66DE-FA27-96FA-7F0F634A71C7}"/>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 name="Google Shape;13891;p27">
              <a:extLst>
                <a:ext uri="{FF2B5EF4-FFF2-40B4-BE49-F238E27FC236}">
                  <a16:creationId xmlns:a16="http://schemas.microsoft.com/office/drawing/2014/main" id="{0E453468-85F6-1F50-F76A-0AFFF9C7E89C}"/>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 name="Google Shape;13892;p27">
              <a:extLst>
                <a:ext uri="{FF2B5EF4-FFF2-40B4-BE49-F238E27FC236}">
                  <a16:creationId xmlns:a16="http://schemas.microsoft.com/office/drawing/2014/main" id="{BCC4014C-BCA7-E087-8714-4A771074629F}"/>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 name="Google Shape;13893;p27">
              <a:extLst>
                <a:ext uri="{FF2B5EF4-FFF2-40B4-BE49-F238E27FC236}">
                  <a16:creationId xmlns:a16="http://schemas.microsoft.com/office/drawing/2014/main" id="{8B998665-C102-9B33-7D7B-C46091E648E2}"/>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 name="Google Shape;13894;p27">
              <a:extLst>
                <a:ext uri="{FF2B5EF4-FFF2-40B4-BE49-F238E27FC236}">
                  <a16:creationId xmlns:a16="http://schemas.microsoft.com/office/drawing/2014/main" id="{36EA30D1-3D8C-2C82-0152-B1ACD0C4431A}"/>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 name="Google Shape;13895;p27">
              <a:extLst>
                <a:ext uri="{FF2B5EF4-FFF2-40B4-BE49-F238E27FC236}">
                  <a16:creationId xmlns:a16="http://schemas.microsoft.com/office/drawing/2014/main" id="{F64607D6-11E7-2F6B-12C7-63D858BFFCE6}"/>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 name="Google Shape;13896;p27">
              <a:extLst>
                <a:ext uri="{FF2B5EF4-FFF2-40B4-BE49-F238E27FC236}">
                  <a16:creationId xmlns:a16="http://schemas.microsoft.com/office/drawing/2014/main" id="{9A35A0B1-7C11-AA05-EA42-D9CE78995FED}"/>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 name="Google Shape;13897;p27">
              <a:extLst>
                <a:ext uri="{FF2B5EF4-FFF2-40B4-BE49-F238E27FC236}">
                  <a16:creationId xmlns:a16="http://schemas.microsoft.com/office/drawing/2014/main" id="{B558FEF3-2390-451A-AD43-180D4C4737C4}"/>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 name="Google Shape;13898;p27">
              <a:extLst>
                <a:ext uri="{FF2B5EF4-FFF2-40B4-BE49-F238E27FC236}">
                  <a16:creationId xmlns:a16="http://schemas.microsoft.com/office/drawing/2014/main" id="{D9EEBC68-58E4-9C84-739C-554589B33C70}"/>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 name="Google Shape;13899;p27">
              <a:extLst>
                <a:ext uri="{FF2B5EF4-FFF2-40B4-BE49-F238E27FC236}">
                  <a16:creationId xmlns:a16="http://schemas.microsoft.com/office/drawing/2014/main" id="{B3ED6082-6A35-15D9-AF67-24A892EE824B}"/>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 name="Google Shape;13900;p27">
              <a:extLst>
                <a:ext uri="{FF2B5EF4-FFF2-40B4-BE49-F238E27FC236}">
                  <a16:creationId xmlns:a16="http://schemas.microsoft.com/office/drawing/2014/main" id="{47799429-CD87-1992-327B-0FDC7A325A77}"/>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 name="Google Shape;13901;p27">
              <a:extLst>
                <a:ext uri="{FF2B5EF4-FFF2-40B4-BE49-F238E27FC236}">
                  <a16:creationId xmlns:a16="http://schemas.microsoft.com/office/drawing/2014/main" id="{73B5FD46-4AF5-4CB2-0414-94D7A9901682}"/>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 name="Google Shape;13902;p27">
              <a:extLst>
                <a:ext uri="{FF2B5EF4-FFF2-40B4-BE49-F238E27FC236}">
                  <a16:creationId xmlns:a16="http://schemas.microsoft.com/office/drawing/2014/main" id="{6EE380C1-D061-1EA2-F54C-7B459AA48524}"/>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 name="Google Shape;13903;p27">
              <a:extLst>
                <a:ext uri="{FF2B5EF4-FFF2-40B4-BE49-F238E27FC236}">
                  <a16:creationId xmlns:a16="http://schemas.microsoft.com/office/drawing/2014/main" id="{C9FF6347-4876-6903-63A3-654310A24807}"/>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 name="Google Shape;13904;p27">
              <a:extLst>
                <a:ext uri="{FF2B5EF4-FFF2-40B4-BE49-F238E27FC236}">
                  <a16:creationId xmlns:a16="http://schemas.microsoft.com/office/drawing/2014/main" id="{ADF6F78E-2D7D-2A2C-002C-BDB2A8FDF7C9}"/>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 name="Google Shape;13905;p27">
              <a:extLst>
                <a:ext uri="{FF2B5EF4-FFF2-40B4-BE49-F238E27FC236}">
                  <a16:creationId xmlns:a16="http://schemas.microsoft.com/office/drawing/2014/main" id="{3202B25F-3F19-A0E1-E4FA-82AA32B5C348}"/>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 name="Google Shape;13906;p27">
              <a:extLst>
                <a:ext uri="{FF2B5EF4-FFF2-40B4-BE49-F238E27FC236}">
                  <a16:creationId xmlns:a16="http://schemas.microsoft.com/office/drawing/2014/main" id="{279E5177-B3CB-18E7-3F37-EE5D14739264}"/>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 name="Google Shape;13907;p27">
              <a:extLst>
                <a:ext uri="{FF2B5EF4-FFF2-40B4-BE49-F238E27FC236}">
                  <a16:creationId xmlns:a16="http://schemas.microsoft.com/office/drawing/2014/main" id="{0CDEC70E-9029-82A5-6C9A-04C03752E380}"/>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 name="Google Shape;13908;p27">
              <a:extLst>
                <a:ext uri="{FF2B5EF4-FFF2-40B4-BE49-F238E27FC236}">
                  <a16:creationId xmlns:a16="http://schemas.microsoft.com/office/drawing/2014/main" id="{5259605C-1013-6D5E-A2CA-147187518D7E}"/>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 name="Google Shape;13909;p27">
              <a:extLst>
                <a:ext uri="{FF2B5EF4-FFF2-40B4-BE49-F238E27FC236}">
                  <a16:creationId xmlns:a16="http://schemas.microsoft.com/office/drawing/2014/main" id="{6F3A6D83-0D42-8442-749E-113A87E183B8}"/>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6" name="Google Shape;13910;p27">
            <a:extLst>
              <a:ext uri="{FF2B5EF4-FFF2-40B4-BE49-F238E27FC236}">
                <a16:creationId xmlns:a16="http://schemas.microsoft.com/office/drawing/2014/main" id="{DEFC8AF8-C0C7-8658-2D25-287ACAF4393C}"/>
              </a:ext>
            </a:extLst>
          </p:cNvPr>
          <p:cNvGrpSpPr/>
          <p:nvPr/>
        </p:nvGrpSpPr>
        <p:grpSpPr>
          <a:xfrm>
            <a:off x="6545806" y="3532822"/>
            <a:ext cx="685012" cy="710604"/>
            <a:chOff x="3676863" y="1930108"/>
            <a:chExt cx="286400" cy="297100"/>
          </a:xfrm>
        </p:grpSpPr>
        <p:sp>
          <p:nvSpPr>
            <p:cNvPr id="37" name="Google Shape;13911;p27">
              <a:extLst>
                <a:ext uri="{FF2B5EF4-FFF2-40B4-BE49-F238E27FC236}">
                  <a16:creationId xmlns:a16="http://schemas.microsoft.com/office/drawing/2014/main" id="{D4CA9EE7-177F-349B-55DF-B33BEEBBFFDE}"/>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8" name="Google Shape;13912;p27">
              <a:extLst>
                <a:ext uri="{FF2B5EF4-FFF2-40B4-BE49-F238E27FC236}">
                  <a16:creationId xmlns:a16="http://schemas.microsoft.com/office/drawing/2014/main" id="{9928FDDC-A3C3-44FD-95BF-98F8FDDF70D7}"/>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9" name="Google Shape;13913;p27">
              <a:extLst>
                <a:ext uri="{FF2B5EF4-FFF2-40B4-BE49-F238E27FC236}">
                  <a16:creationId xmlns:a16="http://schemas.microsoft.com/office/drawing/2014/main" id="{857317B2-5C98-192E-FF4D-DA4AF998269C}"/>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40" name="Google Shape;13914;p27">
            <a:extLst>
              <a:ext uri="{FF2B5EF4-FFF2-40B4-BE49-F238E27FC236}">
                <a16:creationId xmlns:a16="http://schemas.microsoft.com/office/drawing/2014/main" id="{D012483F-9B6B-C644-F6E3-088A26DCCFF4}"/>
              </a:ext>
            </a:extLst>
          </p:cNvPr>
          <p:cNvGrpSpPr/>
          <p:nvPr/>
        </p:nvGrpSpPr>
        <p:grpSpPr>
          <a:xfrm>
            <a:off x="3595173" y="3531149"/>
            <a:ext cx="714910" cy="712278"/>
            <a:chOff x="2698088" y="1929408"/>
            <a:chExt cx="298900" cy="297800"/>
          </a:xfrm>
        </p:grpSpPr>
        <p:sp>
          <p:nvSpPr>
            <p:cNvPr id="41" name="Google Shape;13915;p27">
              <a:extLst>
                <a:ext uri="{FF2B5EF4-FFF2-40B4-BE49-F238E27FC236}">
                  <a16:creationId xmlns:a16="http://schemas.microsoft.com/office/drawing/2014/main" id="{6A50876A-9639-5DB3-4B2B-92CBC48A27AF}"/>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42" name="Google Shape;13916;p27">
              <a:extLst>
                <a:ext uri="{FF2B5EF4-FFF2-40B4-BE49-F238E27FC236}">
                  <a16:creationId xmlns:a16="http://schemas.microsoft.com/office/drawing/2014/main" id="{E7023A1E-E162-C5DF-52FB-723FB7D53E4F}"/>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43" name="Google Shape;13917;p27">
            <a:extLst>
              <a:ext uri="{FF2B5EF4-FFF2-40B4-BE49-F238E27FC236}">
                <a16:creationId xmlns:a16="http://schemas.microsoft.com/office/drawing/2014/main" id="{A2304603-96C6-1261-12CF-53A6FD785D04}"/>
              </a:ext>
            </a:extLst>
          </p:cNvPr>
          <p:cNvGrpSpPr/>
          <p:nvPr/>
        </p:nvGrpSpPr>
        <p:grpSpPr>
          <a:xfrm>
            <a:off x="9645989" y="3534198"/>
            <a:ext cx="576782" cy="709468"/>
            <a:chOff x="4718163" y="1930683"/>
            <a:chExt cx="241150" cy="296625"/>
          </a:xfrm>
        </p:grpSpPr>
        <p:sp>
          <p:nvSpPr>
            <p:cNvPr id="44" name="Google Shape;13918;p27">
              <a:extLst>
                <a:ext uri="{FF2B5EF4-FFF2-40B4-BE49-F238E27FC236}">
                  <a16:creationId xmlns:a16="http://schemas.microsoft.com/office/drawing/2014/main" id="{9F3810E4-E01B-414A-7173-CF02FF8CF1AC}"/>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45" name="Google Shape;13919;p27">
              <a:extLst>
                <a:ext uri="{FF2B5EF4-FFF2-40B4-BE49-F238E27FC236}">
                  <a16:creationId xmlns:a16="http://schemas.microsoft.com/office/drawing/2014/main" id="{F3198891-C280-8BE0-0963-A5AD4881710C}"/>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46" name="Google Shape;13920;p27">
              <a:extLst>
                <a:ext uri="{FF2B5EF4-FFF2-40B4-BE49-F238E27FC236}">
                  <a16:creationId xmlns:a16="http://schemas.microsoft.com/office/drawing/2014/main" id="{152240B3-0A5B-0DB3-C7B8-1F6BAE43A2B6}"/>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47" name="Google Shape;13921;p27">
              <a:extLst>
                <a:ext uri="{FF2B5EF4-FFF2-40B4-BE49-F238E27FC236}">
                  <a16:creationId xmlns:a16="http://schemas.microsoft.com/office/drawing/2014/main" id="{497AE322-BDD6-DA4E-0ED9-A03DF90BFC73}"/>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48" name="Google Shape;13922;p27">
              <a:extLst>
                <a:ext uri="{FF2B5EF4-FFF2-40B4-BE49-F238E27FC236}">
                  <a16:creationId xmlns:a16="http://schemas.microsoft.com/office/drawing/2014/main" id="{BA4269BF-BCBC-752A-9A59-9BB6D5F0F2F4}"/>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49" name="Google Shape;13923;p27">
              <a:extLst>
                <a:ext uri="{FF2B5EF4-FFF2-40B4-BE49-F238E27FC236}">
                  <a16:creationId xmlns:a16="http://schemas.microsoft.com/office/drawing/2014/main" id="{4FA7A612-E5F5-906B-4C3D-9DD0FDCEC5E4}"/>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0" name="Google Shape;13924;p27">
              <a:extLst>
                <a:ext uri="{FF2B5EF4-FFF2-40B4-BE49-F238E27FC236}">
                  <a16:creationId xmlns:a16="http://schemas.microsoft.com/office/drawing/2014/main" id="{778E2520-54E6-C6D2-C9A7-FF855F7B512D}"/>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1" name="Google Shape;13925;p27">
              <a:extLst>
                <a:ext uri="{FF2B5EF4-FFF2-40B4-BE49-F238E27FC236}">
                  <a16:creationId xmlns:a16="http://schemas.microsoft.com/office/drawing/2014/main" id="{41D33A74-92F3-47A9-226A-9CD622ED5D87}"/>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52" name="Google Shape;13926;p27">
            <a:extLst>
              <a:ext uri="{FF2B5EF4-FFF2-40B4-BE49-F238E27FC236}">
                <a16:creationId xmlns:a16="http://schemas.microsoft.com/office/drawing/2014/main" id="{8AEB11A5-E919-56DE-0429-3D6FA5E4B1D5}"/>
              </a:ext>
            </a:extLst>
          </p:cNvPr>
          <p:cNvGrpSpPr/>
          <p:nvPr/>
        </p:nvGrpSpPr>
        <p:grpSpPr>
          <a:xfrm>
            <a:off x="11033019" y="3531386"/>
            <a:ext cx="712038" cy="710604"/>
            <a:chOff x="5170638" y="1929508"/>
            <a:chExt cx="297700" cy="297100"/>
          </a:xfrm>
        </p:grpSpPr>
        <p:sp>
          <p:nvSpPr>
            <p:cNvPr id="53" name="Google Shape;13927;p27">
              <a:extLst>
                <a:ext uri="{FF2B5EF4-FFF2-40B4-BE49-F238E27FC236}">
                  <a16:creationId xmlns:a16="http://schemas.microsoft.com/office/drawing/2014/main" id="{D77B6DCA-DB95-5C32-5D5E-1E3363C4E7C2}"/>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4" name="Google Shape;13928;p27">
              <a:extLst>
                <a:ext uri="{FF2B5EF4-FFF2-40B4-BE49-F238E27FC236}">
                  <a16:creationId xmlns:a16="http://schemas.microsoft.com/office/drawing/2014/main" id="{C95562C8-537A-868E-9739-1EE41C081CD0}"/>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5" name="Google Shape;13929;p27">
              <a:extLst>
                <a:ext uri="{FF2B5EF4-FFF2-40B4-BE49-F238E27FC236}">
                  <a16:creationId xmlns:a16="http://schemas.microsoft.com/office/drawing/2014/main" id="{AE5F1987-E973-BF0D-1683-A47A962639E1}"/>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6" name="Google Shape;13930;p27">
              <a:extLst>
                <a:ext uri="{FF2B5EF4-FFF2-40B4-BE49-F238E27FC236}">
                  <a16:creationId xmlns:a16="http://schemas.microsoft.com/office/drawing/2014/main" id="{521335FF-A911-1AD2-3B48-6D91169C427D}"/>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7" name="Google Shape;13931;p27">
              <a:extLst>
                <a:ext uri="{FF2B5EF4-FFF2-40B4-BE49-F238E27FC236}">
                  <a16:creationId xmlns:a16="http://schemas.microsoft.com/office/drawing/2014/main" id="{496A622A-5428-5045-0F38-501E69E4D52A}"/>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58" name="Google Shape;13932;p27">
              <a:extLst>
                <a:ext uri="{FF2B5EF4-FFF2-40B4-BE49-F238E27FC236}">
                  <a16:creationId xmlns:a16="http://schemas.microsoft.com/office/drawing/2014/main" id="{E5881400-91C4-114D-08D3-A98BC375E91B}"/>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59" name="Google Shape;13933;p27">
            <a:extLst>
              <a:ext uri="{FF2B5EF4-FFF2-40B4-BE49-F238E27FC236}">
                <a16:creationId xmlns:a16="http://schemas.microsoft.com/office/drawing/2014/main" id="{24C1187C-3C04-D5B9-2578-D617288D406D}"/>
              </a:ext>
            </a:extLst>
          </p:cNvPr>
          <p:cNvGrpSpPr/>
          <p:nvPr/>
        </p:nvGrpSpPr>
        <p:grpSpPr>
          <a:xfrm>
            <a:off x="12548189" y="3534199"/>
            <a:ext cx="712038" cy="707794"/>
            <a:chOff x="5676688" y="1930683"/>
            <a:chExt cx="297700" cy="295925"/>
          </a:xfrm>
        </p:grpSpPr>
        <p:sp>
          <p:nvSpPr>
            <p:cNvPr id="60" name="Google Shape;13934;p27">
              <a:extLst>
                <a:ext uri="{FF2B5EF4-FFF2-40B4-BE49-F238E27FC236}">
                  <a16:creationId xmlns:a16="http://schemas.microsoft.com/office/drawing/2014/main" id="{6A86B41F-1D81-D27E-CA2C-D03D64A394A7}"/>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61" name="Google Shape;13935;p27">
              <a:extLst>
                <a:ext uri="{FF2B5EF4-FFF2-40B4-BE49-F238E27FC236}">
                  <a16:creationId xmlns:a16="http://schemas.microsoft.com/office/drawing/2014/main" id="{A7FEF1A0-1DE4-C714-BA82-89873A155B56}"/>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62" name="Google Shape;13936;p27">
              <a:extLst>
                <a:ext uri="{FF2B5EF4-FFF2-40B4-BE49-F238E27FC236}">
                  <a16:creationId xmlns:a16="http://schemas.microsoft.com/office/drawing/2014/main" id="{139C3BBC-0245-11BA-E5D0-446807B54BFE}"/>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63" name="Google Shape;13937;p27">
              <a:extLst>
                <a:ext uri="{FF2B5EF4-FFF2-40B4-BE49-F238E27FC236}">
                  <a16:creationId xmlns:a16="http://schemas.microsoft.com/office/drawing/2014/main" id="{F6F5CFE1-B1A8-6564-BC5E-A2B5DF1FE1B3}"/>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64" name="Google Shape;13938;p27">
            <a:extLst>
              <a:ext uri="{FF2B5EF4-FFF2-40B4-BE49-F238E27FC236}">
                <a16:creationId xmlns:a16="http://schemas.microsoft.com/office/drawing/2014/main" id="{F537F9EB-649B-C7F0-76D9-608B8048F464}"/>
              </a:ext>
            </a:extLst>
          </p:cNvPr>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65" name="Google Shape;13939;p27">
            <a:extLst>
              <a:ext uri="{FF2B5EF4-FFF2-40B4-BE49-F238E27FC236}">
                <a16:creationId xmlns:a16="http://schemas.microsoft.com/office/drawing/2014/main" id="{CCDC298C-5923-5965-410D-E6C5DFD93809}"/>
              </a:ext>
            </a:extLst>
          </p:cNvPr>
          <p:cNvGrpSpPr/>
          <p:nvPr/>
        </p:nvGrpSpPr>
        <p:grpSpPr>
          <a:xfrm>
            <a:off x="15484592" y="3535632"/>
            <a:ext cx="709228" cy="710664"/>
            <a:chOff x="6649513" y="1931283"/>
            <a:chExt cx="296525" cy="297125"/>
          </a:xfrm>
        </p:grpSpPr>
        <p:sp>
          <p:nvSpPr>
            <p:cNvPr id="66" name="Google Shape;13940;p27">
              <a:extLst>
                <a:ext uri="{FF2B5EF4-FFF2-40B4-BE49-F238E27FC236}">
                  <a16:creationId xmlns:a16="http://schemas.microsoft.com/office/drawing/2014/main" id="{E32D8167-A76D-5524-B635-D641886CB600}"/>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67" name="Google Shape;13941;p27">
              <a:extLst>
                <a:ext uri="{FF2B5EF4-FFF2-40B4-BE49-F238E27FC236}">
                  <a16:creationId xmlns:a16="http://schemas.microsoft.com/office/drawing/2014/main" id="{EFD5357A-4508-F5E4-854F-9570238385BE}"/>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68" name="Google Shape;13942;p27">
              <a:extLst>
                <a:ext uri="{FF2B5EF4-FFF2-40B4-BE49-F238E27FC236}">
                  <a16:creationId xmlns:a16="http://schemas.microsoft.com/office/drawing/2014/main" id="{968B6538-99FC-6C4D-8776-64243494205A}"/>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69" name="Google Shape;13943;p27">
            <a:extLst>
              <a:ext uri="{FF2B5EF4-FFF2-40B4-BE49-F238E27FC236}">
                <a16:creationId xmlns:a16="http://schemas.microsoft.com/office/drawing/2014/main" id="{EF36E504-F487-950E-3070-020D50B5F0BD}"/>
              </a:ext>
            </a:extLst>
          </p:cNvPr>
          <p:cNvGrpSpPr/>
          <p:nvPr/>
        </p:nvGrpSpPr>
        <p:grpSpPr>
          <a:xfrm>
            <a:off x="15480287" y="4583720"/>
            <a:ext cx="713534" cy="709168"/>
            <a:chOff x="6647713" y="2369483"/>
            <a:chExt cx="298325" cy="296500"/>
          </a:xfrm>
        </p:grpSpPr>
        <p:sp>
          <p:nvSpPr>
            <p:cNvPr id="70" name="Google Shape;13944;p27">
              <a:extLst>
                <a:ext uri="{FF2B5EF4-FFF2-40B4-BE49-F238E27FC236}">
                  <a16:creationId xmlns:a16="http://schemas.microsoft.com/office/drawing/2014/main" id="{E09CFD6C-D684-86E3-6D1A-035AB4CFF0D9}"/>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1" name="Google Shape;13945;p27">
              <a:extLst>
                <a:ext uri="{FF2B5EF4-FFF2-40B4-BE49-F238E27FC236}">
                  <a16:creationId xmlns:a16="http://schemas.microsoft.com/office/drawing/2014/main" id="{32FC222D-3449-F505-0355-73E921D05BCE}"/>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2" name="Google Shape;13946;p27">
              <a:extLst>
                <a:ext uri="{FF2B5EF4-FFF2-40B4-BE49-F238E27FC236}">
                  <a16:creationId xmlns:a16="http://schemas.microsoft.com/office/drawing/2014/main" id="{BB9EBA8A-E077-1DE5-FB24-53BAE3C1E0F8}"/>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73" name="Google Shape;13947;p27">
            <a:extLst>
              <a:ext uri="{FF2B5EF4-FFF2-40B4-BE49-F238E27FC236}">
                <a16:creationId xmlns:a16="http://schemas.microsoft.com/office/drawing/2014/main" id="{7D6DABA5-378E-E501-24D0-83E00493A0F9}"/>
              </a:ext>
            </a:extLst>
          </p:cNvPr>
          <p:cNvGrpSpPr/>
          <p:nvPr/>
        </p:nvGrpSpPr>
        <p:grpSpPr>
          <a:xfrm>
            <a:off x="14014984" y="4583720"/>
            <a:ext cx="710604" cy="709168"/>
            <a:chOff x="6162513" y="2369483"/>
            <a:chExt cx="297100" cy="296500"/>
          </a:xfrm>
        </p:grpSpPr>
        <p:sp>
          <p:nvSpPr>
            <p:cNvPr id="74" name="Google Shape;13948;p27">
              <a:extLst>
                <a:ext uri="{FF2B5EF4-FFF2-40B4-BE49-F238E27FC236}">
                  <a16:creationId xmlns:a16="http://schemas.microsoft.com/office/drawing/2014/main" id="{8A4A30EA-0BA6-AB83-578E-7AFF5063EDE3}"/>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5" name="Google Shape;13949;p27">
              <a:extLst>
                <a:ext uri="{FF2B5EF4-FFF2-40B4-BE49-F238E27FC236}">
                  <a16:creationId xmlns:a16="http://schemas.microsoft.com/office/drawing/2014/main" id="{75E2130C-9F86-9790-82AF-9265D784DA4C}"/>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6" name="Google Shape;13950;p27">
              <a:extLst>
                <a:ext uri="{FF2B5EF4-FFF2-40B4-BE49-F238E27FC236}">
                  <a16:creationId xmlns:a16="http://schemas.microsoft.com/office/drawing/2014/main" id="{6F5D39AF-4351-2E2B-72FD-1F321CCD440C}"/>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7" name="Google Shape;13951;p27">
              <a:extLst>
                <a:ext uri="{FF2B5EF4-FFF2-40B4-BE49-F238E27FC236}">
                  <a16:creationId xmlns:a16="http://schemas.microsoft.com/office/drawing/2014/main" id="{0E17D08C-0B80-2430-3925-C5AD0D3AF2F4}"/>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8" name="Google Shape;13952;p27">
              <a:extLst>
                <a:ext uri="{FF2B5EF4-FFF2-40B4-BE49-F238E27FC236}">
                  <a16:creationId xmlns:a16="http://schemas.microsoft.com/office/drawing/2014/main" id="{037C2185-748C-CEDB-0FB0-D09C1A5EB836}"/>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79" name="Google Shape;13953;p27">
              <a:extLst>
                <a:ext uri="{FF2B5EF4-FFF2-40B4-BE49-F238E27FC236}">
                  <a16:creationId xmlns:a16="http://schemas.microsoft.com/office/drawing/2014/main" id="{9854F2A9-F540-45A8-5DF2-40F321E76C03}"/>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80" name="Google Shape;13954;p27">
            <a:extLst>
              <a:ext uri="{FF2B5EF4-FFF2-40B4-BE49-F238E27FC236}">
                <a16:creationId xmlns:a16="http://schemas.microsoft.com/office/drawing/2014/main" id="{9670FB51-CBE2-55EE-631A-D6EB8EA452B9}"/>
              </a:ext>
            </a:extLst>
          </p:cNvPr>
          <p:cNvGrpSpPr/>
          <p:nvPr/>
        </p:nvGrpSpPr>
        <p:grpSpPr>
          <a:xfrm>
            <a:off x="12546755" y="4585094"/>
            <a:ext cx="712038" cy="709228"/>
            <a:chOff x="5676088" y="2370058"/>
            <a:chExt cx="297700" cy="296525"/>
          </a:xfrm>
        </p:grpSpPr>
        <p:sp>
          <p:nvSpPr>
            <p:cNvPr id="81" name="Google Shape;13955;p27">
              <a:extLst>
                <a:ext uri="{FF2B5EF4-FFF2-40B4-BE49-F238E27FC236}">
                  <a16:creationId xmlns:a16="http://schemas.microsoft.com/office/drawing/2014/main" id="{99AE63DB-2AC3-091D-BA2A-BE2EB97E48E4}"/>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2" name="Google Shape;13956;p27">
              <a:extLst>
                <a:ext uri="{FF2B5EF4-FFF2-40B4-BE49-F238E27FC236}">
                  <a16:creationId xmlns:a16="http://schemas.microsoft.com/office/drawing/2014/main" id="{C8470214-7F79-3603-CB08-38276AA5BFF8}"/>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3" name="Google Shape;13957;p27">
              <a:extLst>
                <a:ext uri="{FF2B5EF4-FFF2-40B4-BE49-F238E27FC236}">
                  <a16:creationId xmlns:a16="http://schemas.microsoft.com/office/drawing/2014/main" id="{12AED024-7721-F60B-F91B-88DF12A9FFB4}"/>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4" name="Google Shape;13958;p27">
              <a:extLst>
                <a:ext uri="{FF2B5EF4-FFF2-40B4-BE49-F238E27FC236}">
                  <a16:creationId xmlns:a16="http://schemas.microsoft.com/office/drawing/2014/main" id="{42715888-E69E-BA33-5156-485A39CE5C00}"/>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5" name="Google Shape;13959;p27">
              <a:extLst>
                <a:ext uri="{FF2B5EF4-FFF2-40B4-BE49-F238E27FC236}">
                  <a16:creationId xmlns:a16="http://schemas.microsoft.com/office/drawing/2014/main" id="{7A015AF9-C8B8-8CFA-BA1D-CA45C9FFA222}"/>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86" name="Google Shape;13960;p27">
            <a:extLst>
              <a:ext uri="{FF2B5EF4-FFF2-40B4-BE49-F238E27FC236}">
                <a16:creationId xmlns:a16="http://schemas.microsoft.com/office/drawing/2014/main" id="{4A193F8F-CC5B-51E6-3E39-779FBF19516C}"/>
              </a:ext>
            </a:extLst>
          </p:cNvPr>
          <p:cNvGrpSpPr/>
          <p:nvPr/>
        </p:nvGrpSpPr>
        <p:grpSpPr>
          <a:xfrm>
            <a:off x="11028713" y="4585094"/>
            <a:ext cx="712098" cy="710664"/>
            <a:chOff x="5168838" y="2370058"/>
            <a:chExt cx="297725" cy="297125"/>
          </a:xfrm>
        </p:grpSpPr>
        <p:sp>
          <p:nvSpPr>
            <p:cNvPr id="87" name="Google Shape;13961;p27">
              <a:extLst>
                <a:ext uri="{FF2B5EF4-FFF2-40B4-BE49-F238E27FC236}">
                  <a16:creationId xmlns:a16="http://schemas.microsoft.com/office/drawing/2014/main" id="{041108C8-2432-F97C-66F7-A3CCB40E3766}"/>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8" name="Google Shape;13962;p27">
              <a:extLst>
                <a:ext uri="{FF2B5EF4-FFF2-40B4-BE49-F238E27FC236}">
                  <a16:creationId xmlns:a16="http://schemas.microsoft.com/office/drawing/2014/main" id="{F0D99782-1950-00DC-CA6F-F8C4D2485439}"/>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89" name="Google Shape;13963;p27">
              <a:extLst>
                <a:ext uri="{FF2B5EF4-FFF2-40B4-BE49-F238E27FC236}">
                  <a16:creationId xmlns:a16="http://schemas.microsoft.com/office/drawing/2014/main" id="{BE93A37F-F492-23CF-198C-6091DF75E2E3}"/>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0" name="Google Shape;13964;p27">
              <a:extLst>
                <a:ext uri="{FF2B5EF4-FFF2-40B4-BE49-F238E27FC236}">
                  <a16:creationId xmlns:a16="http://schemas.microsoft.com/office/drawing/2014/main" id="{0EAD7AA4-B241-646D-F3E0-9304B31CF674}"/>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1" name="Google Shape;13965;p27">
              <a:extLst>
                <a:ext uri="{FF2B5EF4-FFF2-40B4-BE49-F238E27FC236}">
                  <a16:creationId xmlns:a16="http://schemas.microsoft.com/office/drawing/2014/main" id="{BE867388-EF5B-B557-0E01-3751B6114079}"/>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2" name="Google Shape;13966;p27">
              <a:extLst>
                <a:ext uri="{FF2B5EF4-FFF2-40B4-BE49-F238E27FC236}">
                  <a16:creationId xmlns:a16="http://schemas.microsoft.com/office/drawing/2014/main" id="{13CC5F1C-1B27-DEF7-9DE0-13CE466D3162}"/>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3" name="Google Shape;13967;p27">
              <a:extLst>
                <a:ext uri="{FF2B5EF4-FFF2-40B4-BE49-F238E27FC236}">
                  <a16:creationId xmlns:a16="http://schemas.microsoft.com/office/drawing/2014/main" id="{8CB4E5CD-FCB0-3998-BCA1-C8A7EC5C9474}"/>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4" name="Google Shape;13968;p27">
              <a:extLst>
                <a:ext uri="{FF2B5EF4-FFF2-40B4-BE49-F238E27FC236}">
                  <a16:creationId xmlns:a16="http://schemas.microsoft.com/office/drawing/2014/main" id="{F0A394FF-3350-AE49-5613-BE9DD1B9ECD0}"/>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5" name="Google Shape;13969;p27">
              <a:extLst>
                <a:ext uri="{FF2B5EF4-FFF2-40B4-BE49-F238E27FC236}">
                  <a16:creationId xmlns:a16="http://schemas.microsoft.com/office/drawing/2014/main" id="{2230E7FD-2EA8-3E7B-E79B-D599C82F526E}"/>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6" name="Google Shape;13970;p27">
              <a:extLst>
                <a:ext uri="{FF2B5EF4-FFF2-40B4-BE49-F238E27FC236}">
                  <a16:creationId xmlns:a16="http://schemas.microsoft.com/office/drawing/2014/main" id="{3D3B0D3F-9550-54C0-B004-D348E8749180}"/>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97" name="Google Shape;13971;p27">
            <a:extLst>
              <a:ext uri="{FF2B5EF4-FFF2-40B4-BE49-F238E27FC236}">
                <a16:creationId xmlns:a16="http://schemas.microsoft.com/office/drawing/2014/main" id="{B38B1524-483B-23FA-C4B5-F21E66E4287D}"/>
              </a:ext>
            </a:extLst>
          </p:cNvPr>
          <p:cNvGrpSpPr/>
          <p:nvPr/>
        </p:nvGrpSpPr>
        <p:grpSpPr>
          <a:xfrm>
            <a:off x="9540570" y="4711861"/>
            <a:ext cx="710664" cy="455698"/>
            <a:chOff x="4674088" y="2423058"/>
            <a:chExt cx="297125" cy="190525"/>
          </a:xfrm>
        </p:grpSpPr>
        <p:sp>
          <p:nvSpPr>
            <p:cNvPr id="98" name="Google Shape;13972;p27">
              <a:extLst>
                <a:ext uri="{FF2B5EF4-FFF2-40B4-BE49-F238E27FC236}">
                  <a16:creationId xmlns:a16="http://schemas.microsoft.com/office/drawing/2014/main" id="{90F9E2FA-101E-5DCD-0E05-18B128AED453}"/>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99" name="Google Shape;13973;p27">
              <a:extLst>
                <a:ext uri="{FF2B5EF4-FFF2-40B4-BE49-F238E27FC236}">
                  <a16:creationId xmlns:a16="http://schemas.microsoft.com/office/drawing/2014/main" id="{72A57FA2-BB79-9A0A-B29D-523B92AC9924}"/>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0" name="Google Shape;13974;p27">
              <a:extLst>
                <a:ext uri="{FF2B5EF4-FFF2-40B4-BE49-F238E27FC236}">
                  <a16:creationId xmlns:a16="http://schemas.microsoft.com/office/drawing/2014/main" id="{F77E4E6E-4D62-4056-5512-FEA3762D38E1}"/>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1" name="Google Shape;13975;p27">
              <a:extLst>
                <a:ext uri="{FF2B5EF4-FFF2-40B4-BE49-F238E27FC236}">
                  <a16:creationId xmlns:a16="http://schemas.microsoft.com/office/drawing/2014/main" id="{5C9B0360-399E-2437-EEB0-A78251AAC097}"/>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2" name="Google Shape;13976;p27">
              <a:extLst>
                <a:ext uri="{FF2B5EF4-FFF2-40B4-BE49-F238E27FC236}">
                  <a16:creationId xmlns:a16="http://schemas.microsoft.com/office/drawing/2014/main" id="{B23AEC86-9456-5EDC-4D14-A21EF46D9846}"/>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103" name="Google Shape;13977;p27">
            <a:extLst>
              <a:ext uri="{FF2B5EF4-FFF2-40B4-BE49-F238E27FC236}">
                <a16:creationId xmlns:a16="http://schemas.microsoft.com/office/drawing/2014/main" id="{717B03CF-799F-855C-C01E-A1FC23E3708B}"/>
              </a:ext>
            </a:extLst>
          </p:cNvPr>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4" name="Google Shape;13978;p27">
            <a:extLst>
              <a:ext uri="{FF2B5EF4-FFF2-40B4-BE49-F238E27FC236}">
                <a16:creationId xmlns:a16="http://schemas.microsoft.com/office/drawing/2014/main" id="{69913ACA-9CA7-C9BE-E470-418C16009F3D}"/>
              </a:ext>
            </a:extLst>
          </p:cNvPr>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5" name="Google Shape;13979;p27">
            <a:extLst>
              <a:ext uri="{FF2B5EF4-FFF2-40B4-BE49-F238E27FC236}">
                <a16:creationId xmlns:a16="http://schemas.microsoft.com/office/drawing/2014/main" id="{3C4301A2-BE86-0886-AB89-07E08A705FA6}"/>
              </a:ext>
            </a:extLst>
          </p:cNvPr>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6" name="Google Shape;13980;p27">
            <a:extLst>
              <a:ext uri="{FF2B5EF4-FFF2-40B4-BE49-F238E27FC236}">
                <a16:creationId xmlns:a16="http://schemas.microsoft.com/office/drawing/2014/main" id="{39EA924B-1FD2-FF55-C508-D25811A23B88}"/>
              </a:ext>
            </a:extLst>
          </p:cNvPr>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7" name="Google Shape;13981;p27">
            <a:extLst>
              <a:ext uri="{FF2B5EF4-FFF2-40B4-BE49-F238E27FC236}">
                <a16:creationId xmlns:a16="http://schemas.microsoft.com/office/drawing/2014/main" id="{2707423A-F735-569F-086B-2C6D2D33D57E}"/>
              </a:ext>
            </a:extLst>
          </p:cNvPr>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8" name="Google Shape;13982;p27">
            <a:extLst>
              <a:ext uri="{FF2B5EF4-FFF2-40B4-BE49-F238E27FC236}">
                <a16:creationId xmlns:a16="http://schemas.microsoft.com/office/drawing/2014/main" id="{FDA16647-7BE2-04F3-3596-8AE912591ECD}"/>
              </a:ext>
            </a:extLst>
          </p:cNvPr>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09" name="Google Shape;13983;p27">
            <a:extLst>
              <a:ext uri="{FF2B5EF4-FFF2-40B4-BE49-F238E27FC236}">
                <a16:creationId xmlns:a16="http://schemas.microsoft.com/office/drawing/2014/main" id="{B909305F-1151-B8F6-C066-6077BD093319}"/>
              </a:ext>
            </a:extLst>
          </p:cNvPr>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0" name="Google Shape;13984;p27">
            <a:extLst>
              <a:ext uri="{FF2B5EF4-FFF2-40B4-BE49-F238E27FC236}">
                <a16:creationId xmlns:a16="http://schemas.microsoft.com/office/drawing/2014/main" id="{FA1F7045-8713-4954-CA16-35E6794971A4}"/>
              </a:ext>
            </a:extLst>
          </p:cNvPr>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1" name="Google Shape;13985;p27">
            <a:extLst>
              <a:ext uri="{FF2B5EF4-FFF2-40B4-BE49-F238E27FC236}">
                <a16:creationId xmlns:a16="http://schemas.microsoft.com/office/drawing/2014/main" id="{8953DF0E-3FA0-DBF8-FF78-3B58746C6223}"/>
              </a:ext>
            </a:extLst>
          </p:cNvPr>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2" name="Google Shape;13986;p27">
            <a:extLst>
              <a:ext uri="{FF2B5EF4-FFF2-40B4-BE49-F238E27FC236}">
                <a16:creationId xmlns:a16="http://schemas.microsoft.com/office/drawing/2014/main" id="{03ECA9AB-75F9-6459-2768-1783D0409C61}"/>
              </a:ext>
            </a:extLst>
          </p:cNvPr>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3" name="Google Shape;13987;p27">
            <a:extLst>
              <a:ext uri="{FF2B5EF4-FFF2-40B4-BE49-F238E27FC236}">
                <a16:creationId xmlns:a16="http://schemas.microsoft.com/office/drawing/2014/main" id="{0892AAE2-7DE9-F59F-37B3-4748D761092E}"/>
              </a:ext>
            </a:extLst>
          </p:cNvPr>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4" name="Google Shape;13988;p27">
            <a:extLst>
              <a:ext uri="{FF2B5EF4-FFF2-40B4-BE49-F238E27FC236}">
                <a16:creationId xmlns:a16="http://schemas.microsoft.com/office/drawing/2014/main" id="{2AE5FD3E-DD92-FB45-43E9-1ABC2C270068}"/>
              </a:ext>
            </a:extLst>
          </p:cNvPr>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5" name="Google Shape;13989;p27">
            <a:extLst>
              <a:ext uri="{FF2B5EF4-FFF2-40B4-BE49-F238E27FC236}">
                <a16:creationId xmlns:a16="http://schemas.microsoft.com/office/drawing/2014/main" id="{44A1A880-5B14-EA63-67E8-603EFFBE8BC8}"/>
              </a:ext>
            </a:extLst>
          </p:cNvPr>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6" name="Google Shape;13990;p27">
            <a:extLst>
              <a:ext uri="{FF2B5EF4-FFF2-40B4-BE49-F238E27FC236}">
                <a16:creationId xmlns:a16="http://schemas.microsoft.com/office/drawing/2014/main" id="{606B7267-CB09-C9D4-F238-001CCBCF24B0}"/>
              </a:ext>
            </a:extLst>
          </p:cNvPr>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7" name="Google Shape;13991;p27">
            <a:extLst>
              <a:ext uri="{FF2B5EF4-FFF2-40B4-BE49-F238E27FC236}">
                <a16:creationId xmlns:a16="http://schemas.microsoft.com/office/drawing/2014/main" id="{C659AC39-BAA3-2689-8DD3-CEC8BD0015FA}"/>
              </a:ext>
            </a:extLst>
          </p:cNvPr>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8" name="Google Shape;13992;p27">
            <a:extLst>
              <a:ext uri="{FF2B5EF4-FFF2-40B4-BE49-F238E27FC236}">
                <a16:creationId xmlns:a16="http://schemas.microsoft.com/office/drawing/2014/main" id="{402331E7-C07D-CABC-8B59-8B25F13406DF}"/>
              </a:ext>
            </a:extLst>
          </p:cNvPr>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19" name="Google Shape;13993;p27">
            <a:extLst>
              <a:ext uri="{FF2B5EF4-FFF2-40B4-BE49-F238E27FC236}">
                <a16:creationId xmlns:a16="http://schemas.microsoft.com/office/drawing/2014/main" id="{92805838-887A-396B-9E99-8F92E937B12B}"/>
              </a:ext>
            </a:extLst>
          </p:cNvPr>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0" name="Google Shape;13994;p27">
            <a:extLst>
              <a:ext uri="{FF2B5EF4-FFF2-40B4-BE49-F238E27FC236}">
                <a16:creationId xmlns:a16="http://schemas.microsoft.com/office/drawing/2014/main" id="{461A146F-6AAF-C6DC-66B4-2F3212C583BB}"/>
              </a:ext>
            </a:extLst>
          </p:cNvPr>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1" name="Google Shape;13995;p27">
            <a:extLst>
              <a:ext uri="{FF2B5EF4-FFF2-40B4-BE49-F238E27FC236}">
                <a16:creationId xmlns:a16="http://schemas.microsoft.com/office/drawing/2014/main" id="{53328D2F-747D-2F48-B678-E37AD580C459}"/>
              </a:ext>
            </a:extLst>
          </p:cNvPr>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2" name="Google Shape;13996;p27">
            <a:extLst>
              <a:ext uri="{FF2B5EF4-FFF2-40B4-BE49-F238E27FC236}">
                <a16:creationId xmlns:a16="http://schemas.microsoft.com/office/drawing/2014/main" id="{A9CC6736-C23F-7F44-F273-C35ABF40559A}"/>
              </a:ext>
            </a:extLst>
          </p:cNvPr>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3" name="Google Shape;13997;p27">
            <a:extLst>
              <a:ext uri="{FF2B5EF4-FFF2-40B4-BE49-F238E27FC236}">
                <a16:creationId xmlns:a16="http://schemas.microsoft.com/office/drawing/2014/main" id="{27632084-F725-7B29-6BA7-724E17474A71}"/>
              </a:ext>
            </a:extLst>
          </p:cNvPr>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4" name="Google Shape;13998;p27">
            <a:extLst>
              <a:ext uri="{FF2B5EF4-FFF2-40B4-BE49-F238E27FC236}">
                <a16:creationId xmlns:a16="http://schemas.microsoft.com/office/drawing/2014/main" id="{47F3E91C-E8FD-7AD6-4402-CFDC5D68F524}"/>
              </a:ext>
            </a:extLst>
          </p:cNvPr>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5" name="Google Shape;13999;p27">
            <a:extLst>
              <a:ext uri="{FF2B5EF4-FFF2-40B4-BE49-F238E27FC236}">
                <a16:creationId xmlns:a16="http://schemas.microsoft.com/office/drawing/2014/main" id="{7498D903-678A-4284-CEC3-B68270EC24C9}"/>
              </a:ext>
            </a:extLst>
          </p:cNvPr>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6" name="Google Shape;14000;p27">
            <a:extLst>
              <a:ext uri="{FF2B5EF4-FFF2-40B4-BE49-F238E27FC236}">
                <a16:creationId xmlns:a16="http://schemas.microsoft.com/office/drawing/2014/main" id="{BE8DE6F5-18E1-34D1-8A76-BB370D2F99C6}"/>
              </a:ext>
            </a:extLst>
          </p:cNvPr>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7" name="Google Shape;14001;p27">
            <a:extLst>
              <a:ext uri="{FF2B5EF4-FFF2-40B4-BE49-F238E27FC236}">
                <a16:creationId xmlns:a16="http://schemas.microsoft.com/office/drawing/2014/main" id="{D63D67ED-EA62-BD79-4D36-2121635CF0D5}"/>
              </a:ext>
            </a:extLst>
          </p:cNvPr>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8" name="Google Shape;14002;p27">
            <a:extLst>
              <a:ext uri="{FF2B5EF4-FFF2-40B4-BE49-F238E27FC236}">
                <a16:creationId xmlns:a16="http://schemas.microsoft.com/office/drawing/2014/main" id="{D811373A-9111-6274-08BE-03E5224FD451}"/>
              </a:ext>
            </a:extLst>
          </p:cNvPr>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29" name="Google Shape;14003;p27">
            <a:extLst>
              <a:ext uri="{FF2B5EF4-FFF2-40B4-BE49-F238E27FC236}">
                <a16:creationId xmlns:a16="http://schemas.microsoft.com/office/drawing/2014/main" id="{F5F7F0CD-15D3-386E-0C20-D733CB52AB59}"/>
              </a:ext>
            </a:extLst>
          </p:cNvPr>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0" name="Google Shape;14004;p27">
            <a:extLst>
              <a:ext uri="{FF2B5EF4-FFF2-40B4-BE49-F238E27FC236}">
                <a16:creationId xmlns:a16="http://schemas.microsoft.com/office/drawing/2014/main" id="{5D24CCA4-0B46-891F-6659-00A5084393AB}"/>
              </a:ext>
            </a:extLst>
          </p:cNvPr>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1" name="Google Shape;14005;p27">
            <a:extLst>
              <a:ext uri="{FF2B5EF4-FFF2-40B4-BE49-F238E27FC236}">
                <a16:creationId xmlns:a16="http://schemas.microsoft.com/office/drawing/2014/main" id="{615E7C22-C3D5-5A7C-CB5F-54396B74B20E}"/>
              </a:ext>
            </a:extLst>
          </p:cNvPr>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2" name="Google Shape;14006;p27">
            <a:extLst>
              <a:ext uri="{FF2B5EF4-FFF2-40B4-BE49-F238E27FC236}">
                <a16:creationId xmlns:a16="http://schemas.microsoft.com/office/drawing/2014/main" id="{6C5BC960-07A2-29B7-E1A5-7B53C1869A8D}"/>
              </a:ext>
            </a:extLst>
          </p:cNvPr>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3" name="Google Shape;14007;p27">
            <a:extLst>
              <a:ext uri="{FF2B5EF4-FFF2-40B4-BE49-F238E27FC236}">
                <a16:creationId xmlns:a16="http://schemas.microsoft.com/office/drawing/2014/main" id="{02B37B97-59FB-B1DA-6A29-6CE56144EFC7}"/>
              </a:ext>
            </a:extLst>
          </p:cNvPr>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4" name="Google Shape;14008;p27">
            <a:extLst>
              <a:ext uri="{FF2B5EF4-FFF2-40B4-BE49-F238E27FC236}">
                <a16:creationId xmlns:a16="http://schemas.microsoft.com/office/drawing/2014/main" id="{1E83B167-7751-7BDA-3C28-CC24CB669879}"/>
              </a:ext>
            </a:extLst>
          </p:cNvPr>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5" name="Google Shape;14009;p27">
            <a:extLst>
              <a:ext uri="{FF2B5EF4-FFF2-40B4-BE49-F238E27FC236}">
                <a16:creationId xmlns:a16="http://schemas.microsoft.com/office/drawing/2014/main" id="{AE816481-A67A-8CFA-33C3-04DC022CFFC1}"/>
              </a:ext>
            </a:extLst>
          </p:cNvPr>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136" name="Google Shape;14010;p27">
            <a:extLst>
              <a:ext uri="{FF2B5EF4-FFF2-40B4-BE49-F238E27FC236}">
                <a16:creationId xmlns:a16="http://schemas.microsoft.com/office/drawing/2014/main" id="{B2D614D8-65B9-63C1-133C-8DB46678B14D}"/>
              </a:ext>
            </a:extLst>
          </p:cNvPr>
          <p:cNvGrpSpPr/>
          <p:nvPr/>
        </p:nvGrpSpPr>
        <p:grpSpPr>
          <a:xfrm>
            <a:off x="6491692" y="4582165"/>
            <a:ext cx="723460" cy="717838"/>
            <a:chOff x="3654238" y="2368833"/>
            <a:chExt cx="302475" cy="300125"/>
          </a:xfrm>
        </p:grpSpPr>
        <p:sp>
          <p:nvSpPr>
            <p:cNvPr id="137" name="Google Shape;14011;p27">
              <a:extLst>
                <a:ext uri="{FF2B5EF4-FFF2-40B4-BE49-F238E27FC236}">
                  <a16:creationId xmlns:a16="http://schemas.microsoft.com/office/drawing/2014/main" id="{6916CC82-8AAF-EAD1-302F-75A38663BC13}"/>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8" name="Google Shape;14012;p27">
              <a:extLst>
                <a:ext uri="{FF2B5EF4-FFF2-40B4-BE49-F238E27FC236}">
                  <a16:creationId xmlns:a16="http://schemas.microsoft.com/office/drawing/2014/main" id="{5068123A-86F5-0242-A75A-0E040813A16A}"/>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39" name="Google Shape;14013;p27">
              <a:extLst>
                <a:ext uri="{FF2B5EF4-FFF2-40B4-BE49-F238E27FC236}">
                  <a16:creationId xmlns:a16="http://schemas.microsoft.com/office/drawing/2014/main" id="{449B6234-5A50-E828-B9BB-1EC72CD169EB}"/>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0" name="Google Shape;14014;p27">
              <a:extLst>
                <a:ext uri="{FF2B5EF4-FFF2-40B4-BE49-F238E27FC236}">
                  <a16:creationId xmlns:a16="http://schemas.microsoft.com/office/drawing/2014/main" id="{79DBE3F5-FC48-8ABD-371E-C2A4B40128A1}"/>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1" name="Google Shape;14015;p27">
              <a:extLst>
                <a:ext uri="{FF2B5EF4-FFF2-40B4-BE49-F238E27FC236}">
                  <a16:creationId xmlns:a16="http://schemas.microsoft.com/office/drawing/2014/main" id="{ED1B6692-D8B4-DF63-DD4A-9D5A73456B3A}"/>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2" name="Google Shape;14016;p27">
              <a:extLst>
                <a:ext uri="{FF2B5EF4-FFF2-40B4-BE49-F238E27FC236}">
                  <a16:creationId xmlns:a16="http://schemas.microsoft.com/office/drawing/2014/main" id="{EA9A355B-FA73-ADEC-94EB-9E624754D218}"/>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3" name="Google Shape;14017;p27">
              <a:extLst>
                <a:ext uri="{FF2B5EF4-FFF2-40B4-BE49-F238E27FC236}">
                  <a16:creationId xmlns:a16="http://schemas.microsoft.com/office/drawing/2014/main" id="{86FB2064-F9B1-FEC2-1759-894D3DC3C5F5}"/>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4" name="Google Shape;14018;p27">
              <a:extLst>
                <a:ext uri="{FF2B5EF4-FFF2-40B4-BE49-F238E27FC236}">
                  <a16:creationId xmlns:a16="http://schemas.microsoft.com/office/drawing/2014/main" id="{7D052C47-2B4E-322E-447E-333D2FCDE4D8}"/>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5" name="Google Shape;14019;p27">
              <a:extLst>
                <a:ext uri="{FF2B5EF4-FFF2-40B4-BE49-F238E27FC236}">
                  <a16:creationId xmlns:a16="http://schemas.microsoft.com/office/drawing/2014/main" id="{1D68D80C-65FE-B838-A6E9-A761C2D16DCE}"/>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6" name="Google Shape;14020;p27">
              <a:extLst>
                <a:ext uri="{FF2B5EF4-FFF2-40B4-BE49-F238E27FC236}">
                  <a16:creationId xmlns:a16="http://schemas.microsoft.com/office/drawing/2014/main" id="{F3AB529A-8FB1-4DFE-B2CD-5162C9B7E8DD}"/>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7" name="Google Shape;14021;p27">
              <a:extLst>
                <a:ext uri="{FF2B5EF4-FFF2-40B4-BE49-F238E27FC236}">
                  <a16:creationId xmlns:a16="http://schemas.microsoft.com/office/drawing/2014/main" id="{D85C07A8-E112-CE8D-74DC-62A896618D68}"/>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48" name="Google Shape;14022;p27">
              <a:extLst>
                <a:ext uri="{FF2B5EF4-FFF2-40B4-BE49-F238E27FC236}">
                  <a16:creationId xmlns:a16="http://schemas.microsoft.com/office/drawing/2014/main" id="{88C7FF71-F0D1-2CC9-40EE-F310743A4750}"/>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149" name="Google Shape;14023;p27">
            <a:extLst>
              <a:ext uri="{FF2B5EF4-FFF2-40B4-BE49-F238E27FC236}">
                <a16:creationId xmlns:a16="http://schemas.microsoft.com/office/drawing/2014/main" id="{AE54B59E-46DF-C38B-4BE2-98D27E720814}"/>
              </a:ext>
            </a:extLst>
          </p:cNvPr>
          <p:cNvGrpSpPr/>
          <p:nvPr/>
        </p:nvGrpSpPr>
        <p:grpSpPr>
          <a:xfrm>
            <a:off x="5088997" y="4582104"/>
            <a:ext cx="706358" cy="710664"/>
            <a:chOff x="3195213" y="2368808"/>
            <a:chExt cx="295325" cy="297125"/>
          </a:xfrm>
        </p:grpSpPr>
        <p:sp>
          <p:nvSpPr>
            <p:cNvPr id="150" name="Google Shape;14024;p27">
              <a:extLst>
                <a:ext uri="{FF2B5EF4-FFF2-40B4-BE49-F238E27FC236}">
                  <a16:creationId xmlns:a16="http://schemas.microsoft.com/office/drawing/2014/main" id="{BC20B90B-9178-B6FC-9063-0B3E201F0A51}"/>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1" name="Google Shape;14025;p27">
              <a:extLst>
                <a:ext uri="{FF2B5EF4-FFF2-40B4-BE49-F238E27FC236}">
                  <a16:creationId xmlns:a16="http://schemas.microsoft.com/office/drawing/2014/main" id="{C1F72C03-01D5-A030-B883-1426815F6D2D}"/>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2" name="Google Shape;14026;p27">
              <a:extLst>
                <a:ext uri="{FF2B5EF4-FFF2-40B4-BE49-F238E27FC236}">
                  <a16:creationId xmlns:a16="http://schemas.microsoft.com/office/drawing/2014/main" id="{12B38B74-3F1C-DFC6-26FD-3E471367FAFF}"/>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3" name="Google Shape;14027;p27">
              <a:extLst>
                <a:ext uri="{FF2B5EF4-FFF2-40B4-BE49-F238E27FC236}">
                  <a16:creationId xmlns:a16="http://schemas.microsoft.com/office/drawing/2014/main" id="{22DD4D4E-8F9F-5D58-C8E3-40D42A31B842}"/>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4" name="Google Shape;14028;p27">
              <a:extLst>
                <a:ext uri="{FF2B5EF4-FFF2-40B4-BE49-F238E27FC236}">
                  <a16:creationId xmlns:a16="http://schemas.microsoft.com/office/drawing/2014/main" id="{C30DC7E9-A1A3-79F2-49FF-1DF35AED5C92}"/>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5" name="Google Shape;14029;p27">
              <a:extLst>
                <a:ext uri="{FF2B5EF4-FFF2-40B4-BE49-F238E27FC236}">
                  <a16:creationId xmlns:a16="http://schemas.microsoft.com/office/drawing/2014/main" id="{99054351-DBF0-6C1F-7EF6-95C59F053DE8}"/>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6" name="Google Shape;14030;p27">
              <a:extLst>
                <a:ext uri="{FF2B5EF4-FFF2-40B4-BE49-F238E27FC236}">
                  <a16:creationId xmlns:a16="http://schemas.microsoft.com/office/drawing/2014/main" id="{1BA88671-9B97-B2AA-BFEB-8A3CA86A7318}"/>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7" name="Google Shape;14031;p27">
              <a:extLst>
                <a:ext uri="{FF2B5EF4-FFF2-40B4-BE49-F238E27FC236}">
                  <a16:creationId xmlns:a16="http://schemas.microsoft.com/office/drawing/2014/main" id="{5242F4DF-17D5-33B2-8C51-E53B5816235F}"/>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8" name="Google Shape;14032;p27">
              <a:extLst>
                <a:ext uri="{FF2B5EF4-FFF2-40B4-BE49-F238E27FC236}">
                  <a16:creationId xmlns:a16="http://schemas.microsoft.com/office/drawing/2014/main" id="{F0C97D18-4085-A95A-C5E6-9E0396D6E4BD}"/>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59" name="Google Shape;14033;p27">
              <a:extLst>
                <a:ext uri="{FF2B5EF4-FFF2-40B4-BE49-F238E27FC236}">
                  <a16:creationId xmlns:a16="http://schemas.microsoft.com/office/drawing/2014/main" id="{1659A08B-68F6-AA3D-41C4-6A3FEBCCF1EA}"/>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60" name="Google Shape;14034;p27">
              <a:extLst>
                <a:ext uri="{FF2B5EF4-FFF2-40B4-BE49-F238E27FC236}">
                  <a16:creationId xmlns:a16="http://schemas.microsoft.com/office/drawing/2014/main" id="{72C02DCC-5B2E-88B7-55AB-960976CBEFEB}"/>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61" name="Google Shape;14035;p27">
              <a:extLst>
                <a:ext uri="{FF2B5EF4-FFF2-40B4-BE49-F238E27FC236}">
                  <a16:creationId xmlns:a16="http://schemas.microsoft.com/office/drawing/2014/main" id="{A36656AC-1535-37B5-3804-98839F48AB02}"/>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162" name="Google Shape;14036;p27">
            <a:extLst>
              <a:ext uri="{FF2B5EF4-FFF2-40B4-BE49-F238E27FC236}">
                <a16:creationId xmlns:a16="http://schemas.microsoft.com/office/drawing/2014/main" id="{1FBC61A5-F06D-1888-EDE1-F79560A06AD3}"/>
              </a:ext>
            </a:extLst>
          </p:cNvPr>
          <p:cNvGrpSpPr/>
          <p:nvPr/>
        </p:nvGrpSpPr>
        <p:grpSpPr>
          <a:xfrm>
            <a:off x="3562406" y="4583720"/>
            <a:ext cx="736316" cy="710604"/>
            <a:chOff x="2684388" y="2369483"/>
            <a:chExt cx="307850" cy="297100"/>
          </a:xfrm>
        </p:grpSpPr>
        <p:sp>
          <p:nvSpPr>
            <p:cNvPr id="163" name="Google Shape;14037;p27">
              <a:extLst>
                <a:ext uri="{FF2B5EF4-FFF2-40B4-BE49-F238E27FC236}">
                  <a16:creationId xmlns:a16="http://schemas.microsoft.com/office/drawing/2014/main" id="{39D24C75-5F82-4C56-7EF6-4DBA2E885D59}"/>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64" name="Google Shape;14038;p27">
              <a:extLst>
                <a:ext uri="{FF2B5EF4-FFF2-40B4-BE49-F238E27FC236}">
                  <a16:creationId xmlns:a16="http://schemas.microsoft.com/office/drawing/2014/main" id="{CC64D313-14AD-9D4F-D96E-98CB0B424EEC}"/>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65" name="Google Shape;14039;p27">
              <a:extLst>
                <a:ext uri="{FF2B5EF4-FFF2-40B4-BE49-F238E27FC236}">
                  <a16:creationId xmlns:a16="http://schemas.microsoft.com/office/drawing/2014/main" id="{C80C9330-B432-3427-8A15-8ACCBB75F6D8}"/>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66" name="Google Shape;14040;p27">
              <a:extLst>
                <a:ext uri="{FF2B5EF4-FFF2-40B4-BE49-F238E27FC236}">
                  <a16:creationId xmlns:a16="http://schemas.microsoft.com/office/drawing/2014/main" id="{A6C92294-F3EF-B349-705B-078329B55835}"/>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167" name="Google Shape;14041;p27">
            <a:extLst>
              <a:ext uri="{FF2B5EF4-FFF2-40B4-BE49-F238E27FC236}">
                <a16:creationId xmlns:a16="http://schemas.microsoft.com/office/drawing/2014/main" id="{0BF7D67B-ADBE-9A65-58E0-EB84ECD64DC3}"/>
              </a:ext>
            </a:extLst>
          </p:cNvPr>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168" name="Google Shape;14042;p27">
            <a:extLst>
              <a:ext uri="{FF2B5EF4-FFF2-40B4-BE49-F238E27FC236}">
                <a16:creationId xmlns:a16="http://schemas.microsoft.com/office/drawing/2014/main" id="{1D2A642C-ED4A-5278-8E39-E1DBEACCBA77}"/>
              </a:ext>
            </a:extLst>
          </p:cNvPr>
          <p:cNvGrpSpPr/>
          <p:nvPr/>
        </p:nvGrpSpPr>
        <p:grpSpPr>
          <a:xfrm>
            <a:off x="2082813" y="5671631"/>
            <a:ext cx="713534" cy="713474"/>
            <a:chOff x="2193213" y="2824333"/>
            <a:chExt cx="298325" cy="298300"/>
          </a:xfrm>
        </p:grpSpPr>
        <p:sp>
          <p:nvSpPr>
            <p:cNvPr id="169" name="Google Shape;14043;p27">
              <a:extLst>
                <a:ext uri="{FF2B5EF4-FFF2-40B4-BE49-F238E27FC236}">
                  <a16:creationId xmlns:a16="http://schemas.microsoft.com/office/drawing/2014/main" id="{E9832592-12DB-E4A6-3BEB-B674EAF1936A}"/>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0" name="Google Shape;14044;p27">
              <a:extLst>
                <a:ext uri="{FF2B5EF4-FFF2-40B4-BE49-F238E27FC236}">
                  <a16:creationId xmlns:a16="http://schemas.microsoft.com/office/drawing/2014/main" id="{09620D14-4967-2581-860A-4742F30C9247}"/>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1" name="Google Shape;14045;p27">
              <a:extLst>
                <a:ext uri="{FF2B5EF4-FFF2-40B4-BE49-F238E27FC236}">
                  <a16:creationId xmlns:a16="http://schemas.microsoft.com/office/drawing/2014/main" id="{DDBDCD7D-FE61-264E-B1A4-BB9519AD929E}"/>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2" name="Google Shape;14046;p27">
              <a:extLst>
                <a:ext uri="{FF2B5EF4-FFF2-40B4-BE49-F238E27FC236}">
                  <a16:creationId xmlns:a16="http://schemas.microsoft.com/office/drawing/2014/main" id="{CC4E52D6-27E5-A5BB-7DDF-56EA7FAE16E9}"/>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3" name="Google Shape;14047;p27">
              <a:extLst>
                <a:ext uri="{FF2B5EF4-FFF2-40B4-BE49-F238E27FC236}">
                  <a16:creationId xmlns:a16="http://schemas.microsoft.com/office/drawing/2014/main" id="{D8DC7198-F17B-3ADA-6D8D-B6ED53D2CEE9}"/>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4" name="Google Shape;14048;p27">
              <a:extLst>
                <a:ext uri="{FF2B5EF4-FFF2-40B4-BE49-F238E27FC236}">
                  <a16:creationId xmlns:a16="http://schemas.microsoft.com/office/drawing/2014/main" id="{4C895F76-F838-00E5-05ED-AAD18595C5DA}"/>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5" name="Google Shape;14049;p27">
              <a:extLst>
                <a:ext uri="{FF2B5EF4-FFF2-40B4-BE49-F238E27FC236}">
                  <a16:creationId xmlns:a16="http://schemas.microsoft.com/office/drawing/2014/main" id="{63D35858-1C9C-2F15-4504-21CB44BC2BAD}"/>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6" name="Google Shape;14050;p27">
              <a:extLst>
                <a:ext uri="{FF2B5EF4-FFF2-40B4-BE49-F238E27FC236}">
                  <a16:creationId xmlns:a16="http://schemas.microsoft.com/office/drawing/2014/main" id="{D564BC0F-E8EB-2512-7AA4-9DE374148788}"/>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7" name="Google Shape;14051;p27">
              <a:extLst>
                <a:ext uri="{FF2B5EF4-FFF2-40B4-BE49-F238E27FC236}">
                  <a16:creationId xmlns:a16="http://schemas.microsoft.com/office/drawing/2014/main" id="{6114556E-04EA-1886-BA22-297DE7B0B852}"/>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8" name="Google Shape;14052;p27">
              <a:extLst>
                <a:ext uri="{FF2B5EF4-FFF2-40B4-BE49-F238E27FC236}">
                  <a16:creationId xmlns:a16="http://schemas.microsoft.com/office/drawing/2014/main" id="{C03028D0-3AA7-631F-4071-FF4C61BB7498}"/>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79" name="Google Shape;14053;p27">
              <a:extLst>
                <a:ext uri="{FF2B5EF4-FFF2-40B4-BE49-F238E27FC236}">
                  <a16:creationId xmlns:a16="http://schemas.microsoft.com/office/drawing/2014/main" id="{45ADE38B-A8A9-6D47-4A41-6667C70123DB}"/>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0" name="Google Shape;14054;p27">
              <a:extLst>
                <a:ext uri="{FF2B5EF4-FFF2-40B4-BE49-F238E27FC236}">
                  <a16:creationId xmlns:a16="http://schemas.microsoft.com/office/drawing/2014/main" id="{FED1F2F0-C983-D4B2-9C12-3F609C145AB9}"/>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1" name="Google Shape;14055;p27">
              <a:extLst>
                <a:ext uri="{FF2B5EF4-FFF2-40B4-BE49-F238E27FC236}">
                  <a16:creationId xmlns:a16="http://schemas.microsoft.com/office/drawing/2014/main" id="{52BC6C67-5310-C9EE-21F1-D42553582FB1}"/>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2" name="Google Shape;14056;p27">
              <a:extLst>
                <a:ext uri="{FF2B5EF4-FFF2-40B4-BE49-F238E27FC236}">
                  <a16:creationId xmlns:a16="http://schemas.microsoft.com/office/drawing/2014/main" id="{36701685-0F2B-9A6C-7505-4F8E02B8AB9D}"/>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3" name="Google Shape;14057;p27">
              <a:extLst>
                <a:ext uri="{FF2B5EF4-FFF2-40B4-BE49-F238E27FC236}">
                  <a16:creationId xmlns:a16="http://schemas.microsoft.com/office/drawing/2014/main" id="{8C788DEA-6314-5BB5-8EDC-F91588B6C590}"/>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4" name="Google Shape;14058;p27">
              <a:extLst>
                <a:ext uri="{FF2B5EF4-FFF2-40B4-BE49-F238E27FC236}">
                  <a16:creationId xmlns:a16="http://schemas.microsoft.com/office/drawing/2014/main" id="{D9D69A66-BB37-D0EC-EA48-E66202B50FAB}"/>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185" name="Google Shape;14059;p27">
            <a:extLst>
              <a:ext uri="{FF2B5EF4-FFF2-40B4-BE49-F238E27FC236}">
                <a16:creationId xmlns:a16="http://schemas.microsoft.com/office/drawing/2014/main" id="{1372F14E-CD04-40AA-7523-D91F9FDA5B90}"/>
              </a:ext>
            </a:extLst>
          </p:cNvPr>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186" name="Google Shape;14060;p27">
            <a:extLst>
              <a:ext uri="{FF2B5EF4-FFF2-40B4-BE49-F238E27FC236}">
                <a16:creationId xmlns:a16="http://schemas.microsoft.com/office/drawing/2014/main" id="{4A364DBF-EED6-5F83-1DFE-4C8FB033336F}"/>
              </a:ext>
            </a:extLst>
          </p:cNvPr>
          <p:cNvGrpSpPr/>
          <p:nvPr/>
        </p:nvGrpSpPr>
        <p:grpSpPr>
          <a:xfrm>
            <a:off x="5086187" y="5673005"/>
            <a:ext cx="712038" cy="713474"/>
            <a:chOff x="3194038" y="2824908"/>
            <a:chExt cx="297700" cy="298300"/>
          </a:xfrm>
        </p:grpSpPr>
        <p:sp>
          <p:nvSpPr>
            <p:cNvPr id="187" name="Google Shape;14061;p27">
              <a:extLst>
                <a:ext uri="{FF2B5EF4-FFF2-40B4-BE49-F238E27FC236}">
                  <a16:creationId xmlns:a16="http://schemas.microsoft.com/office/drawing/2014/main" id="{764DA063-7858-A3F5-3D19-E355939BB078}"/>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8" name="Google Shape;14062;p27">
              <a:extLst>
                <a:ext uri="{FF2B5EF4-FFF2-40B4-BE49-F238E27FC236}">
                  <a16:creationId xmlns:a16="http://schemas.microsoft.com/office/drawing/2014/main" id="{6C1BB005-0F3E-98DE-3E20-41428A067DFE}"/>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89" name="Google Shape;14063;p27">
              <a:extLst>
                <a:ext uri="{FF2B5EF4-FFF2-40B4-BE49-F238E27FC236}">
                  <a16:creationId xmlns:a16="http://schemas.microsoft.com/office/drawing/2014/main" id="{29DAEA72-D6C8-2ABE-7D40-D572A66F6D39}"/>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0" name="Google Shape;14064;p27">
              <a:extLst>
                <a:ext uri="{FF2B5EF4-FFF2-40B4-BE49-F238E27FC236}">
                  <a16:creationId xmlns:a16="http://schemas.microsoft.com/office/drawing/2014/main" id="{B5A31114-16FB-943E-5DC3-56992512AC04}"/>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1" name="Google Shape;14065;p27">
              <a:extLst>
                <a:ext uri="{FF2B5EF4-FFF2-40B4-BE49-F238E27FC236}">
                  <a16:creationId xmlns:a16="http://schemas.microsoft.com/office/drawing/2014/main" id="{5808E29D-28A5-D206-B46D-19FEA4181803}"/>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2" name="Google Shape;14066;p27">
              <a:extLst>
                <a:ext uri="{FF2B5EF4-FFF2-40B4-BE49-F238E27FC236}">
                  <a16:creationId xmlns:a16="http://schemas.microsoft.com/office/drawing/2014/main" id="{C64D8B46-3BDB-1A6E-3041-1C165CFB138D}"/>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3" name="Google Shape;14067;p27">
              <a:extLst>
                <a:ext uri="{FF2B5EF4-FFF2-40B4-BE49-F238E27FC236}">
                  <a16:creationId xmlns:a16="http://schemas.microsoft.com/office/drawing/2014/main" id="{7020CFC8-FE3E-105C-6226-F68DCEC92147}"/>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4" name="Google Shape;14068;p27">
              <a:extLst>
                <a:ext uri="{FF2B5EF4-FFF2-40B4-BE49-F238E27FC236}">
                  <a16:creationId xmlns:a16="http://schemas.microsoft.com/office/drawing/2014/main" id="{6B9294EE-3EF7-53FC-CFD0-F1C1DAFABD1D}"/>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195" name="Google Shape;14069;p27">
            <a:extLst>
              <a:ext uri="{FF2B5EF4-FFF2-40B4-BE49-F238E27FC236}">
                <a16:creationId xmlns:a16="http://schemas.microsoft.com/office/drawing/2014/main" id="{DCF43E42-9DB4-1CC1-54D3-8FCC454B9BC1}"/>
              </a:ext>
            </a:extLst>
          </p:cNvPr>
          <p:cNvGrpSpPr/>
          <p:nvPr/>
        </p:nvGrpSpPr>
        <p:grpSpPr>
          <a:xfrm>
            <a:off x="6467477" y="5672646"/>
            <a:ext cx="740562" cy="713892"/>
            <a:chOff x="3644113" y="2824758"/>
            <a:chExt cx="309625" cy="298475"/>
          </a:xfrm>
        </p:grpSpPr>
        <p:sp>
          <p:nvSpPr>
            <p:cNvPr id="196" name="Google Shape;14070;p27">
              <a:extLst>
                <a:ext uri="{FF2B5EF4-FFF2-40B4-BE49-F238E27FC236}">
                  <a16:creationId xmlns:a16="http://schemas.microsoft.com/office/drawing/2014/main" id="{420945F5-D0FE-B0D2-9807-D1476E8158A1}"/>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7" name="Google Shape;14071;p27">
              <a:extLst>
                <a:ext uri="{FF2B5EF4-FFF2-40B4-BE49-F238E27FC236}">
                  <a16:creationId xmlns:a16="http://schemas.microsoft.com/office/drawing/2014/main" id="{0DF36CDC-065E-735A-09BD-DCD5EF04118D}"/>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198" name="Google Shape;14072;p27">
              <a:extLst>
                <a:ext uri="{FF2B5EF4-FFF2-40B4-BE49-F238E27FC236}">
                  <a16:creationId xmlns:a16="http://schemas.microsoft.com/office/drawing/2014/main" id="{3357756E-62AF-EE33-AE18-4EF49C415DE6}"/>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199" name="Google Shape;14073;p27">
            <a:extLst>
              <a:ext uri="{FF2B5EF4-FFF2-40B4-BE49-F238E27FC236}">
                <a16:creationId xmlns:a16="http://schemas.microsoft.com/office/drawing/2014/main" id="{819B90D9-858A-D421-03B5-DBEF973C5167}"/>
              </a:ext>
            </a:extLst>
          </p:cNvPr>
          <p:cNvGrpSpPr/>
          <p:nvPr/>
        </p:nvGrpSpPr>
        <p:grpSpPr>
          <a:xfrm>
            <a:off x="8045371" y="5673004"/>
            <a:ext cx="712038" cy="704984"/>
            <a:chOff x="4176388" y="2824908"/>
            <a:chExt cx="297700" cy="294750"/>
          </a:xfrm>
        </p:grpSpPr>
        <p:sp>
          <p:nvSpPr>
            <p:cNvPr id="200" name="Google Shape;14074;p27">
              <a:extLst>
                <a:ext uri="{FF2B5EF4-FFF2-40B4-BE49-F238E27FC236}">
                  <a16:creationId xmlns:a16="http://schemas.microsoft.com/office/drawing/2014/main" id="{F197B3FE-3E4A-61EB-9A66-6F002B96419F}"/>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1" name="Google Shape;14075;p27">
              <a:extLst>
                <a:ext uri="{FF2B5EF4-FFF2-40B4-BE49-F238E27FC236}">
                  <a16:creationId xmlns:a16="http://schemas.microsoft.com/office/drawing/2014/main" id="{631C1B68-2265-3DE8-127B-CF480B908F25}"/>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2" name="Google Shape;14076;p27">
              <a:extLst>
                <a:ext uri="{FF2B5EF4-FFF2-40B4-BE49-F238E27FC236}">
                  <a16:creationId xmlns:a16="http://schemas.microsoft.com/office/drawing/2014/main" id="{22C33BA9-7286-8939-B268-372E5E5EE578}"/>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3" name="Google Shape;14077;p27">
              <a:extLst>
                <a:ext uri="{FF2B5EF4-FFF2-40B4-BE49-F238E27FC236}">
                  <a16:creationId xmlns:a16="http://schemas.microsoft.com/office/drawing/2014/main" id="{DA04C37E-6F88-3D14-D520-26FE3ED15CB9}"/>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4" name="Google Shape;14078;p27">
              <a:extLst>
                <a:ext uri="{FF2B5EF4-FFF2-40B4-BE49-F238E27FC236}">
                  <a16:creationId xmlns:a16="http://schemas.microsoft.com/office/drawing/2014/main" id="{7AA3B448-C0F9-5AED-5A08-28D14BCD0320}"/>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5" name="Google Shape;14079;p27">
              <a:extLst>
                <a:ext uri="{FF2B5EF4-FFF2-40B4-BE49-F238E27FC236}">
                  <a16:creationId xmlns:a16="http://schemas.microsoft.com/office/drawing/2014/main" id="{0F889EFF-CD59-6A33-E34D-CEA914E413C2}"/>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6" name="Google Shape;14080;p27">
              <a:extLst>
                <a:ext uri="{FF2B5EF4-FFF2-40B4-BE49-F238E27FC236}">
                  <a16:creationId xmlns:a16="http://schemas.microsoft.com/office/drawing/2014/main" id="{AB8AEE3A-9F01-3920-DDA2-6D9AE61456E0}"/>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7" name="Google Shape;14081;p27">
              <a:extLst>
                <a:ext uri="{FF2B5EF4-FFF2-40B4-BE49-F238E27FC236}">
                  <a16:creationId xmlns:a16="http://schemas.microsoft.com/office/drawing/2014/main" id="{893150AB-1136-8801-0B58-BA701E26F170}"/>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8" name="Google Shape;14082;p27">
              <a:extLst>
                <a:ext uri="{FF2B5EF4-FFF2-40B4-BE49-F238E27FC236}">
                  <a16:creationId xmlns:a16="http://schemas.microsoft.com/office/drawing/2014/main" id="{5C4F753E-7D96-A963-5E34-676FDE485D91}"/>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09" name="Google Shape;14083;p27">
              <a:extLst>
                <a:ext uri="{FF2B5EF4-FFF2-40B4-BE49-F238E27FC236}">
                  <a16:creationId xmlns:a16="http://schemas.microsoft.com/office/drawing/2014/main" id="{6069B60F-50EA-7FA4-7175-E0AADC51A337}"/>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0" name="Google Shape;14084;p27">
              <a:extLst>
                <a:ext uri="{FF2B5EF4-FFF2-40B4-BE49-F238E27FC236}">
                  <a16:creationId xmlns:a16="http://schemas.microsoft.com/office/drawing/2014/main" id="{1415D865-8879-ACBC-43C4-60814E743D38}"/>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1" name="Google Shape;14085;p27">
              <a:extLst>
                <a:ext uri="{FF2B5EF4-FFF2-40B4-BE49-F238E27FC236}">
                  <a16:creationId xmlns:a16="http://schemas.microsoft.com/office/drawing/2014/main" id="{CDD550CE-81D8-42ED-D57E-DDE4DF4E6AE3}"/>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2" name="Google Shape;14086;p27">
              <a:extLst>
                <a:ext uri="{FF2B5EF4-FFF2-40B4-BE49-F238E27FC236}">
                  <a16:creationId xmlns:a16="http://schemas.microsoft.com/office/drawing/2014/main" id="{3E196D20-DA56-B3A3-634D-514B112E7302}"/>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3" name="Google Shape;14087;p27">
              <a:extLst>
                <a:ext uri="{FF2B5EF4-FFF2-40B4-BE49-F238E27FC236}">
                  <a16:creationId xmlns:a16="http://schemas.microsoft.com/office/drawing/2014/main" id="{DEC072D9-A5D6-748A-599F-12A542B7DC29}"/>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4" name="Google Shape;14088;p27">
              <a:extLst>
                <a:ext uri="{FF2B5EF4-FFF2-40B4-BE49-F238E27FC236}">
                  <a16:creationId xmlns:a16="http://schemas.microsoft.com/office/drawing/2014/main" id="{B87A3E2E-35D4-C518-8CDE-2B2BF0976397}"/>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215" name="Google Shape;14089;p27">
            <a:extLst>
              <a:ext uri="{FF2B5EF4-FFF2-40B4-BE49-F238E27FC236}">
                <a16:creationId xmlns:a16="http://schemas.microsoft.com/office/drawing/2014/main" id="{5E86A2A9-8F98-EE55-9600-98AB06FB802C}"/>
              </a:ext>
            </a:extLst>
          </p:cNvPr>
          <p:cNvGrpSpPr/>
          <p:nvPr/>
        </p:nvGrpSpPr>
        <p:grpSpPr>
          <a:xfrm>
            <a:off x="9539195" y="5667444"/>
            <a:ext cx="712038" cy="716224"/>
            <a:chOff x="4673513" y="2822583"/>
            <a:chExt cx="297700" cy="299450"/>
          </a:xfrm>
        </p:grpSpPr>
        <p:sp>
          <p:nvSpPr>
            <p:cNvPr id="216" name="Google Shape;14090;p27">
              <a:extLst>
                <a:ext uri="{FF2B5EF4-FFF2-40B4-BE49-F238E27FC236}">
                  <a16:creationId xmlns:a16="http://schemas.microsoft.com/office/drawing/2014/main" id="{08690E5B-F5BF-6DED-B1BA-5AA44FF58C69}"/>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17" name="Google Shape;14091;p27">
              <a:extLst>
                <a:ext uri="{FF2B5EF4-FFF2-40B4-BE49-F238E27FC236}">
                  <a16:creationId xmlns:a16="http://schemas.microsoft.com/office/drawing/2014/main" id="{4888BA4C-4D05-AE52-EC99-F23D4975F810}"/>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218" name="Google Shape;14092;p27">
            <a:extLst>
              <a:ext uri="{FF2B5EF4-FFF2-40B4-BE49-F238E27FC236}">
                <a16:creationId xmlns:a16="http://schemas.microsoft.com/office/drawing/2014/main" id="{AD44D081-22BE-65FD-C5A2-E30020E82640}"/>
              </a:ext>
            </a:extLst>
          </p:cNvPr>
          <p:cNvGrpSpPr/>
          <p:nvPr/>
        </p:nvGrpSpPr>
        <p:grpSpPr>
          <a:xfrm>
            <a:off x="11025903" y="5687297"/>
            <a:ext cx="714910" cy="676402"/>
            <a:chOff x="5167663" y="2830883"/>
            <a:chExt cx="298900" cy="282800"/>
          </a:xfrm>
        </p:grpSpPr>
        <p:sp>
          <p:nvSpPr>
            <p:cNvPr id="219" name="Google Shape;14093;p27">
              <a:extLst>
                <a:ext uri="{FF2B5EF4-FFF2-40B4-BE49-F238E27FC236}">
                  <a16:creationId xmlns:a16="http://schemas.microsoft.com/office/drawing/2014/main" id="{46FF283B-C2FA-2684-B909-6B8BA5686328}"/>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0" name="Google Shape;14094;p27">
              <a:extLst>
                <a:ext uri="{FF2B5EF4-FFF2-40B4-BE49-F238E27FC236}">
                  <a16:creationId xmlns:a16="http://schemas.microsoft.com/office/drawing/2014/main" id="{5C22292C-995A-89C9-5672-E6A121C9BFEE}"/>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1" name="Google Shape;14095;p27">
              <a:extLst>
                <a:ext uri="{FF2B5EF4-FFF2-40B4-BE49-F238E27FC236}">
                  <a16:creationId xmlns:a16="http://schemas.microsoft.com/office/drawing/2014/main" id="{25831558-E6B8-5D5C-FF6B-700568163934}"/>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2" name="Google Shape;14096;p27">
              <a:extLst>
                <a:ext uri="{FF2B5EF4-FFF2-40B4-BE49-F238E27FC236}">
                  <a16:creationId xmlns:a16="http://schemas.microsoft.com/office/drawing/2014/main" id="{CB45CDF9-6782-6AF6-3F7C-3A8C6D6EF66B}"/>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223" name="Google Shape;14097;p27">
            <a:extLst>
              <a:ext uri="{FF2B5EF4-FFF2-40B4-BE49-F238E27FC236}">
                <a16:creationId xmlns:a16="http://schemas.microsoft.com/office/drawing/2014/main" id="{300086AB-52F0-7026-6201-18887852C782}"/>
              </a:ext>
            </a:extLst>
          </p:cNvPr>
          <p:cNvGrpSpPr/>
          <p:nvPr/>
        </p:nvGrpSpPr>
        <p:grpSpPr>
          <a:xfrm>
            <a:off x="12592318" y="5671989"/>
            <a:ext cx="619536" cy="710246"/>
            <a:chOff x="5695138" y="2824483"/>
            <a:chExt cx="259025" cy="296950"/>
          </a:xfrm>
        </p:grpSpPr>
        <p:sp>
          <p:nvSpPr>
            <p:cNvPr id="224" name="Google Shape;14098;p27">
              <a:extLst>
                <a:ext uri="{FF2B5EF4-FFF2-40B4-BE49-F238E27FC236}">
                  <a16:creationId xmlns:a16="http://schemas.microsoft.com/office/drawing/2014/main" id="{20DF7061-106B-0417-5049-31478FFEB6DF}"/>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5" name="Google Shape;14099;p27">
              <a:extLst>
                <a:ext uri="{FF2B5EF4-FFF2-40B4-BE49-F238E27FC236}">
                  <a16:creationId xmlns:a16="http://schemas.microsoft.com/office/drawing/2014/main" id="{DE3F92AC-ADC2-6D6D-DE05-2F501AC0D268}"/>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6" name="Google Shape;14100;p27">
              <a:extLst>
                <a:ext uri="{FF2B5EF4-FFF2-40B4-BE49-F238E27FC236}">
                  <a16:creationId xmlns:a16="http://schemas.microsoft.com/office/drawing/2014/main" id="{CE5242CB-B43D-4630-34D9-4D937395F019}"/>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7" name="Google Shape;14101;p27">
              <a:extLst>
                <a:ext uri="{FF2B5EF4-FFF2-40B4-BE49-F238E27FC236}">
                  <a16:creationId xmlns:a16="http://schemas.microsoft.com/office/drawing/2014/main" id="{BDF65522-BB75-9511-B8E2-6421D5EABD1D}"/>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228" name="Google Shape;14102;p27">
            <a:extLst>
              <a:ext uri="{FF2B5EF4-FFF2-40B4-BE49-F238E27FC236}">
                <a16:creationId xmlns:a16="http://schemas.microsoft.com/office/drawing/2014/main" id="{45A4E1F0-4CCE-8426-1DC6-452548B5773A}"/>
              </a:ext>
            </a:extLst>
          </p:cNvPr>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29" name="Google Shape;14103;p27">
            <a:extLst>
              <a:ext uri="{FF2B5EF4-FFF2-40B4-BE49-F238E27FC236}">
                <a16:creationId xmlns:a16="http://schemas.microsoft.com/office/drawing/2014/main" id="{4D890ED2-92B0-A339-5998-4DFA5B41167F}"/>
              </a:ext>
            </a:extLst>
          </p:cNvPr>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230" name="Google Shape;14104;p27">
            <a:extLst>
              <a:ext uri="{FF2B5EF4-FFF2-40B4-BE49-F238E27FC236}">
                <a16:creationId xmlns:a16="http://schemas.microsoft.com/office/drawing/2014/main" id="{C10F769C-2836-4549-8A02-C183E07DCA33}"/>
              </a:ext>
            </a:extLst>
          </p:cNvPr>
          <p:cNvGrpSpPr/>
          <p:nvPr/>
        </p:nvGrpSpPr>
        <p:grpSpPr>
          <a:xfrm>
            <a:off x="15503068" y="6842116"/>
            <a:ext cx="702112" cy="710604"/>
            <a:chOff x="6657238" y="3313708"/>
            <a:chExt cx="293550" cy="297100"/>
          </a:xfrm>
        </p:grpSpPr>
        <p:sp>
          <p:nvSpPr>
            <p:cNvPr id="231" name="Google Shape;14105;p27">
              <a:extLst>
                <a:ext uri="{FF2B5EF4-FFF2-40B4-BE49-F238E27FC236}">
                  <a16:creationId xmlns:a16="http://schemas.microsoft.com/office/drawing/2014/main" id="{540FD9D6-E6E3-73DB-E859-DE18C4C02B2A}"/>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2" name="Google Shape;14106;p27">
              <a:extLst>
                <a:ext uri="{FF2B5EF4-FFF2-40B4-BE49-F238E27FC236}">
                  <a16:creationId xmlns:a16="http://schemas.microsoft.com/office/drawing/2014/main" id="{5B18CCA5-0657-6710-ED42-F8371035B343}"/>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3" name="Google Shape;14107;p27">
              <a:extLst>
                <a:ext uri="{FF2B5EF4-FFF2-40B4-BE49-F238E27FC236}">
                  <a16:creationId xmlns:a16="http://schemas.microsoft.com/office/drawing/2014/main" id="{FB0A45F1-1938-9BB0-6E1B-FE718A54EF3E}"/>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4" name="Google Shape;14108;p27">
              <a:extLst>
                <a:ext uri="{FF2B5EF4-FFF2-40B4-BE49-F238E27FC236}">
                  <a16:creationId xmlns:a16="http://schemas.microsoft.com/office/drawing/2014/main" id="{71490484-F587-93C4-8341-43F1EB4CDD31}"/>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5" name="Google Shape;14109;p27">
              <a:extLst>
                <a:ext uri="{FF2B5EF4-FFF2-40B4-BE49-F238E27FC236}">
                  <a16:creationId xmlns:a16="http://schemas.microsoft.com/office/drawing/2014/main" id="{D686D30D-552D-3B93-F3EF-39E8049F37DA}"/>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6" name="Google Shape;14110;p27">
              <a:extLst>
                <a:ext uri="{FF2B5EF4-FFF2-40B4-BE49-F238E27FC236}">
                  <a16:creationId xmlns:a16="http://schemas.microsoft.com/office/drawing/2014/main" id="{41F37E01-3196-2A7D-EE35-722F019A86EF}"/>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7" name="Google Shape;14111;p27">
              <a:extLst>
                <a:ext uri="{FF2B5EF4-FFF2-40B4-BE49-F238E27FC236}">
                  <a16:creationId xmlns:a16="http://schemas.microsoft.com/office/drawing/2014/main" id="{D8B5C183-6B00-5C7A-A4AC-56F5700F4ACB}"/>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8" name="Google Shape;14112;p27">
              <a:extLst>
                <a:ext uri="{FF2B5EF4-FFF2-40B4-BE49-F238E27FC236}">
                  <a16:creationId xmlns:a16="http://schemas.microsoft.com/office/drawing/2014/main" id="{EF77DE86-0F3A-23E8-0449-42E435BD8D02}"/>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39" name="Google Shape;14113;p27">
              <a:extLst>
                <a:ext uri="{FF2B5EF4-FFF2-40B4-BE49-F238E27FC236}">
                  <a16:creationId xmlns:a16="http://schemas.microsoft.com/office/drawing/2014/main" id="{5530B3A5-E365-DFC1-D1E7-77C79F41DF03}"/>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0" name="Google Shape;14114;p27">
              <a:extLst>
                <a:ext uri="{FF2B5EF4-FFF2-40B4-BE49-F238E27FC236}">
                  <a16:creationId xmlns:a16="http://schemas.microsoft.com/office/drawing/2014/main" id="{4BEDC04D-4DD3-287F-44C1-9A7B2164FC30}"/>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1" name="Google Shape;14115;p27">
              <a:extLst>
                <a:ext uri="{FF2B5EF4-FFF2-40B4-BE49-F238E27FC236}">
                  <a16:creationId xmlns:a16="http://schemas.microsoft.com/office/drawing/2014/main" id="{300F75AE-1516-E576-F872-5B99730ECA2C}"/>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2" name="Google Shape;14116;p27">
              <a:extLst>
                <a:ext uri="{FF2B5EF4-FFF2-40B4-BE49-F238E27FC236}">
                  <a16:creationId xmlns:a16="http://schemas.microsoft.com/office/drawing/2014/main" id="{08C70EF8-B38E-9E3F-0850-800E9096B6F6}"/>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3" name="Google Shape;14117;p27">
              <a:extLst>
                <a:ext uri="{FF2B5EF4-FFF2-40B4-BE49-F238E27FC236}">
                  <a16:creationId xmlns:a16="http://schemas.microsoft.com/office/drawing/2014/main" id="{6712D9EB-1978-6B48-1503-3E9FF96DD466}"/>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4" name="Google Shape;14118;p27">
              <a:extLst>
                <a:ext uri="{FF2B5EF4-FFF2-40B4-BE49-F238E27FC236}">
                  <a16:creationId xmlns:a16="http://schemas.microsoft.com/office/drawing/2014/main" id="{8B51664C-E02A-E6C8-9BA3-1D1B984312BB}"/>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5" name="Google Shape;14119;p27">
              <a:extLst>
                <a:ext uri="{FF2B5EF4-FFF2-40B4-BE49-F238E27FC236}">
                  <a16:creationId xmlns:a16="http://schemas.microsoft.com/office/drawing/2014/main" id="{3561FC8F-50D6-3FA5-D292-35DB9E30CF86}"/>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6" name="Google Shape;14120;p27">
              <a:extLst>
                <a:ext uri="{FF2B5EF4-FFF2-40B4-BE49-F238E27FC236}">
                  <a16:creationId xmlns:a16="http://schemas.microsoft.com/office/drawing/2014/main" id="{FD588013-342D-17C7-5C80-13FA6BA16C1B}"/>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247" name="Google Shape;14121;p27">
            <a:extLst>
              <a:ext uri="{FF2B5EF4-FFF2-40B4-BE49-F238E27FC236}">
                <a16:creationId xmlns:a16="http://schemas.microsoft.com/office/drawing/2014/main" id="{244032E1-A9C7-CFC5-8364-A0C8F3850577}"/>
              </a:ext>
            </a:extLst>
          </p:cNvPr>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8" name="Google Shape;14122;p27">
            <a:extLst>
              <a:ext uri="{FF2B5EF4-FFF2-40B4-BE49-F238E27FC236}">
                <a16:creationId xmlns:a16="http://schemas.microsoft.com/office/drawing/2014/main" id="{B26FF6D3-A691-FF67-3645-1785F2811839}"/>
              </a:ext>
            </a:extLst>
          </p:cNvPr>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49" name="Google Shape;14123;p27">
            <a:extLst>
              <a:ext uri="{FF2B5EF4-FFF2-40B4-BE49-F238E27FC236}">
                <a16:creationId xmlns:a16="http://schemas.microsoft.com/office/drawing/2014/main" id="{1FFB0977-D4F2-2C06-7399-789B6A57DDA4}"/>
              </a:ext>
            </a:extLst>
          </p:cNvPr>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0" name="Google Shape;14124;p27">
            <a:extLst>
              <a:ext uri="{FF2B5EF4-FFF2-40B4-BE49-F238E27FC236}">
                <a16:creationId xmlns:a16="http://schemas.microsoft.com/office/drawing/2014/main" id="{EADFB7F3-764B-CD23-D6F9-E4C988F0047C}"/>
              </a:ext>
            </a:extLst>
          </p:cNvPr>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251" name="Google Shape;14125;p27">
            <a:extLst>
              <a:ext uri="{FF2B5EF4-FFF2-40B4-BE49-F238E27FC236}">
                <a16:creationId xmlns:a16="http://schemas.microsoft.com/office/drawing/2014/main" id="{4CC898A7-7D9B-E248-AE72-45A0B5740507}"/>
              </a:ext>
            </a:extLst>
          </p:cNvPr>
          <p:cNvGrpSpPr/>
          <p:nvPr/>
        </p:nvGrpSpPr>
        <p:grpSpPr>
          <a:xfrm>
            <a:off x="12546755" y="6844986"/>
            <a:ext cx="712038" cy="710604"/>
            <a:chOff x="5676088" y="3314908"/>
            <a:chExt cx="297700" cy="297100"/>
          </a:xfrm>
        </p:grpSpPr>
        <p:sp>
          <p:nvSpPr>
            <p:cNvPr id="252" name="Google Shape;14126;p27">
              <a:extLst>
                <a:ext uri="{FF2B5EF4-FFF2-40B4-BE49-F238E27FC236}">
                  <a16:creationId xmlns:a16="http://schemas.microsoft.com/office/drawing/2014/main" id="{8CDC74AB-E2B0-C0BA-0196-A138B92005C9}"/>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3" name="Google Shape;14127;p27">
              <a:extLst>
                <a:ext uri="{FF2B5EF4-FFF2-40B4-BE49-F238E27FC236}">
                  <a16:creationId xmlns:a16="http://schemas.microsoft.com/office/drawing/2014/main" id="{DA893478-DF26-E67D-4089-2349FBF7240D}"/>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254" name="Google Shape;14128;p27">
            <a:extLst>
              <a:ext uri="{FF2B5EF4-FFF2-40B4-BE49-F238E27FC236}">
                <a16:creationId xmlns:a16="http://schemas.microsoft.com/office/drawing/2014/main" id="{4A1E18F0-209B-35C9-71F2-26925FEFFA1C}"/>
              </a:ext>
            </a:extLst>
          </p:cNvPr>
          <p:cNvGrpSpPr/>
          <p:nvPr/>
        </p:nvGrpSpPr>
        <p:grpSpPr>
          <a:xfrm>
            <a:off x="11027279" y="6840682"/>
            <a:ext cx="712098" cy="710664"/>
            <a:chOff x="5168238" y="3313108"/>
            <a:chExt cx="297725" cy="297125"/>
          </a:xfrm>
        </p:grpSpPr>
        <p:sp>
          <p:nvSpPr>
            <p:cNvPr id="255" name="Google Shape;14129;p27">
              <a:extLst>
                <a:ext uri="{FF2B5EF4-FFF2-40B4-BE49-F238E27FC236}">
                  <a16:creationId xmlns:a16="http://schemas.microsoft.com/office/drawing/2014/main" id="{E843539B-55E8-8C1B-AC52-19C7C6B13202}"/>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6" name="Google Shape;14130;p27">
              <a:extLst>
                <a:ext uri="{FF2B5EF4-FFF2-40B4-BE49-F238E27FC236}">
                  <a16:creationId xmlns:a16="http://schemas.microsoft.com/office/drawing/2014/main" id="{22F63DE0-0799-D3FE-30E5-218B6A3BCA62}"/>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7" name="Google Shape;14131;p27">
              <a:extLst>
                <a:ext uri="{FF2B5EF4-FFF2-40B4-BE49-F238E27FC236}">
                  <a16:creationId xmlns:a16="http://schemas.microsoft.com/office/drawing/2014/main" id="{E658AA16-BDF3-785D-29EC-DB2D47499453}"/>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8" name="Google Shape;14132;p27">
              <a:extLst>
                <a:ext uri="{FF2B5EF4-FFF2-40B4-BE49-F238E27FC236}">
                  <a16:creationId xmlns:a16="http://schemas.microsoft.com/office/drawing/2014/main" id="{7B3ADC01-228C-4745-783D-49478A307310}"/>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59" name="Google Shape;14133;p27">
              <a:extLst>
                <a:ext uri="{FF2B5EF4-FFF2-40B4-BE49-F238E27FC236}">
                  <a16:creationId xmlns:a16="http://schemas.microsoft.com/office/drawing/2014/main" id="{251916D5-0E60-32EE-95DD-115F43FD6A79}"/>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260" name="Google Shape;14134;p27">
            <a:extLst>
              <a:ext uri="{FF2B5EF4-FFF2-40B4-BE49-F238E27FC236}">
                <a16:creationId xmlns:a16="http://schemas.microsoft.com/office/drawing/2014/main" id="{34271AB4-F17C-0D7C-FC97-80A7DEE237DE}"/>
              </a:ext>
            </a:extLst>
          </p:cNvPr>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261" name="Google Shape;14135;p27">
            <a:extLst>
              <a:ext uri="{FF2B5EF4-FFF2-40B4-BE49-F238E27FC236}">
                <a16:creationId xmlns:a16="http://schemas.microsoft.com/office/drawing/2014/main" id="{DF5F65BE-71B5-D919-4CD2-2F1E581E231C}"/>
              </a:ext>
            </a:extLst>
          </p:cNvPr>
          <p:cNvGrpSpPr/>
          <p:nvPr/>
        </p:nvGrpSpPr>
        <p:grpSpPr>
          <a:xfrm>
            <a:off x="8048182" y="6842116"/>
            <a:ext cx="702112" cy="710604"/>
            <a:chOff x="4177563" y="3313708"/>
            <a:chExt cx="293550" cy="297100"/>
          </a:xfrm>
        </p:grpSpPr>
        <p:sp>
          <p:nvSpPr>
            <p:cNvPr id="262" name="Google Shape;14136;p27">
              <a:extLst>
                <a:ext uri="{FF2B5EF4-FFF2-40B4-BE49-F238E27FC236}">
                  <a16:creationId xmlns:a16="http://schemas.microsoft.com/office/drawing/2014/main" id="{FA4397CF-0D3E-04F3-746B-0E024CCCD734}"/>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3" name="Google Shape;14137;p27">
              <a:extLst>
                <a:ext uri="{FF2B5EF4-FFF2-40B4-BE49-F238E27FC236}">
                  <a16:creationId xmlns:a16="http://schemas.microsoft.com/office/drawing/2014/main" id="{C8C97646-DB37-270A-F38D-84AACDA4F6A7}"/>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4" name="Google Shape;14138;p27">
              <a:extLst>
                <a:ext uri="{FF2B5EF4-FFF2-40B4-BE49-F238E27FC236}">
                  <a16:creationId xmlns:a16="http://schemas.microsoft.com/office/drawing/2014/main" id="{CADA73EF-4824-4F5E-23EA-6D4C90A11F35}"/>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5" name="Google Shape;14139;p27">
              <a:extLst>
                <a:ext uri="{FF2B5EF4-FFF2-40B4-BE49-F238E27FC236}">
                  <a16:creationId xmlns:a16="http://schemas.microsoft.com/office/drawing/2014/main" id="{4DDD7BFF-9B23-0E80-AA1F-0B72377CBCB5}"/>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6" name="Google Shape;14140;p27">
              <a:extLst>
                <a:ext uri="{FF2B5EF4-FFF2-40B4-BE49-F238E27FC236}">
                  <a16:creationId xmlns:a16="http://schemas.microsoft.com/office/drawing/2014/main" id="{1DEC246A-BB1C-0663-4A46-67FC4817FF83}"/>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7" name="Google Shape;14141;p27">
              <a:extLst>
                <a:ext uri="{FF2B5EF4-FFF2-40B4-BE49-F238E27FC236}">
                  <a16:creationId xmlns:a16="http://schemas.microsoft.com/office/drawing/2014/main" id="{78AD7710-0B8C-52CB-A76E-D8F61EDE0434}"/>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8" name="Google Shape;14142;p27">
              <a:extLst>
                <a:ext uri="{FF2B5EF4-FFF2-40B4-BE49-F238E27FC236}">
                  <a16:creationId xmlns:a16="http://schemas.microsoft.com/office/drawing/2014/main" id="{814B2A3C-546F-3B1C-2CF9-AD47C6D32B45}"/>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69" name="Google Shape;14143;p27">
              <a:extLst>
                <a:ext uri="{FF2B5EF4-FFF2-40B4-BE49-F238E27FC236}">
                  <a16:creationId xmlns:a16="http://schemas.microsoft.com/office/drawing/2014/main" id="{326C89C7-1930-CB79-0510-FF9EB53E3BC0}"/>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0" name="Google Shape;14144;p27">
              <a:extLst>
                <a:ext uri="{FF2B5EF4-FFF2-40B4-BE49-F238E27FC236}">
                  <a16:creationId xmlns:a16="http://schemas.microsoft.com/office/drawing/2014/main" id="{F2761670-D775-A51D-8CBF-F8058298F815}"/>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1" name="Google Shape;14145;p27">
              <a:extLst>
                <a:ext uri="{FF2B5EF4-FFF2-40B4-BE49-F238E27FC236}">
                  <a16:creationId xmlns:a16="http://schemas.microsoft.com/office/drawing/2014/main" id="{E8CCC84A-92EE-3AA5-6969-45B47C56C581}"/>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2" name="Google Shape;14146;p27">
              <a:extLst>
                <a:ext uri="{FF2B5EF4-FFF2-40B4-BE49-F238E27FC236}">
                  <a16:creationId xmlns:a16="http://schemas.microsoft.com/office/drawing/2014/main" id="{A752EC30-116E-46D4-BB3C-704C26BA28CB}"/>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3" name="Google Shape;14147;p27">
              <a:extLst>
                <a:ext uri="{FF2B5EF4-FFF2-40B4-BE49-F238E27FC236}">
                  <a16:creationId xmlns:a16="http://schemas.microsoft.com/office/drawing/2014/main" id="{61C47CE4-735B-1114-D472-AA40211700AD}"/>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4" name="Google Shape;14148;p27">
              <a:extLst>
                <a:ext uri="{FF2B5EF4-FFF2-40B4-BE49-F238E27FC236}">
                  <a16:creationId xmlns:a16="http://schemas.microsoft.com/office/drawing/2014/main" id="{E8772B2D-AF7F-BF93-C7BF-4C850AB999D1}"/>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275" name="Google Shape;14149;p27">
            <a:extLst>
              <a:ext uri="{FF2B5EF4-FFF2-40B4-BE49-F238E27FC236}">
                <a16:creationId xmlns:a16="http://schemas.microsoft.com/office/drawing/2014/main" id="{451B16BD-B109-CD91-1169-83FA975E376F}"/>
              </a:ext>
            </a:extLst>
          </p:cNvPr>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nvGrpSpPr>
          <p:cNvPr id="276" name="Google Shape;14150;p27">
            <a:extLst>
              <a:ext uri="{FF2B5EF4-FFF2-40B4-BE49-F238E27FC236}">
                <a16:creationId xmlns:a16="http://schemas.microsoft.com/office/drawing/2014/main" id="{040FBC77-EF3F-6ECD-E1F4-8ACBE4728C2B}"/>
              </a:ext>
            </a:extLst>
          </p:cNvPr>
          <p:cNvGrpSpPr/>
          <p:nvPr/>
        </p:nvGrpSpPr>
        <p:grpSpPr>
          <a:xfrm>
            <a:off x="5086186" y="6842116"/>
            <a:ext cx="709168" cy="709228"/>
            <a:chOff x="3194038" y="3313708"/>
            <a:chExt cx="296500" cy="296525"/>
          </a:xfrm>
        </p:grpSpPr>
        <p:sp>
          <p:nvSpPr>
            <p:cNvPr id="277" name="Google Shape;14151;p27">
              <a:extLst>
                <a:ext uri="{FF2B5EF4-FFF2-40B4-BE49-F238E27FC236}">
                  <a16:creationId xmlns:a16="http://schemas.microsoft.com/office/drawing/2014/main" id="{B8E55BAC-9482-0DEB-5FDF-3769EFD225D4}"/>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8" name="Google Shape;14152;p27">
              <a:extLst>
                <a:ext uri="{FF2B5EF4-FFF2-40B4-BE49-F238E27FC236}">
                  <a16:creationId xmlns:a16="http://schemas.microsoft.com/office/drawing/2014/main" id="{33C9BE79-10FF-9166-7EAC-AA95628DCAE0}"/>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79" name="Google Shape;14153;p27">
              <a:extLst>
                <a:ext uri="{FF2B5EF4-FFF2-40B4-BE49-F238E27FC236}">
                  <a16:creationId xmlns:a16="http://schemas.microsoft.com/office/drawing/2014/main" id="{D89E4156-9068-9770-1C58-DAB15B38FB95}"/>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0" name="Google Shape;14154;p27">
              <a:extLst>
                <a:ext uri="{FF2B5EF4-FFF2-40B4-BE49-F238E27FC236}">
                  <a16:creationId xmlns:a16="http://schemas.microsoft.com/office/drawing/2014/main" id="{4502BDCD-1F24-CAE3-5086-DFD794A5C0BA}"/>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1" name="Google Shape;14155;p27">
              <a:extLst>
                <a:ext uri="{FF2B5EF4-FFF2-40B4-BE49-F238E27FC236}">
                  <a16:creationId xmlns:a16="http://schemas.microsoft.com/office/drawing/2014/main" id="{6920A436-2AD5-733B-260C-5B3769AE494B}"/>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2" name="Google Shape;14156;p27">
              <a:extLst>
                <a:ext uri="{FF2B5EF4-FFF2-40B4-BE49-F238E27FC236}">
                  <a16:creationId xmlns:a16="http://schemas.microsoft.com/office/drawing/2014/main" id="{70902904-2099-D815-9D3B-2028CAA537D9}"/>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3" name="Google Shape;14157;p27">
              <a:extLst>
                <a:ext uri="{FF2B5EF4-FFF2-40B4-BE49-F238E27FC236}">
                  <a16:creationId xmlns:a16="http://schemas.microsoft.com/office/drawing/2014/main" id="{730D84C5-7399-B573-47D1-118BD3C161EA}"/>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4" name="Google Shape;14158;p27">
              <a:extLst>
                <a:ext uri="{FF2B5EF4-FFF2-40B4-BE49-F238E27FC236}">
                  <a16:creationId xmlns:a16="http://schemas.microsoft.com/office/drawing/2014/main" id="{DDEB0FE9-B4AC-AE39-D93F-D84059A5C696}"/>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5" name="Google Shape;14159;p27">
              <a:extLst>
                <a:ext uri="{FF2B5EF4-FFF2-40B4-BE49-F238E27FC236}">
                  <a16:creationId xmlns:a16="http://schemas.microsoft.com/office/drawing/2014/main" id="{ABA3438B-5909-E653-D6DE-125622BAF407}"/>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6" name="Google Shape;14160;p27">
              <a:extLst>
                <a:ext uri="{FF2B5EF4-FFF2-40B4-BE49-F238E27FC236}">
                  <a16:creationId xmlns:a16="http://schemas.microsoft.com/office/drawing/2014/main" id="{5D2E4A27-1C7F-E653-C66A-D300FA2A46EA}"/>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287" name="Google Shape;14161;p27">
            <a:extLst>
              <a:ext uri="{FF2B5EF4-FFF2-40B4-BE49-F238E27FC236}">
                <a16:creationId xmlns:a16="http://schemas.microsoft.com/office/drawing/2014/main" id="{070AFFA3-D756-3CEA-FDCF-2AA00EDE83B5}"/>
              </a:ext>
            </a:extLst>
          </p:cNvPr>
          <p:cNvGrpSpPr/>
          <p:nvPr/>
        </p:nvGrpSpPr>
        <p:grpSpPr>
          <a:xfrm>
            <a:off x="3556725" y="6861491"/>
            <a:ext cx="719154" cy="676102"/>
            <a:chOff x="2682013" y="3321808"/>
            <a:chExt cx="300675" cy="282675"/>
          </a:xfrm>
        </p:grpSpPr>
        <p:sp>
          <p:nvSpPr>
            <p:cNvPr id="288" name="Google Shape;14162;p27">
              <a:extLst>
                <a:ext uri="{FF2B5EF4-FFF2-40B4-BE49-F238E27FC236}">
                  <a16:creationId xmlns:a16="http://schemas.microsoft.com/office/drawing/2014/main" id="{375D8DBD-6F27-5285-6461-BCBB5F63F617}"/>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89" name="Google Shape;14163;p27">
              <a:extLst>
                <a:ext uri="{FF2B5EF4-FFF2-40B4-BE49-F238E27FC236}">
                  <a16:creationId xmlns:a16="http://schemas.microsoft.com/office/drawing/2014/main" id="{396DC60E-0F07-EEA0-5419-1AA977CAA22C}"/>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0" name="Google Shape;14164;p27">
              <a:extLst>
                <a:ext uri="{FF2B5EF4-FFF2-40B4-BE49-F238E27FC236}">
                  <a16:creationId xmlns:a16="http://schemas.microsoft.com/office/drawing/2014/main" id="{42E65D77-725F-377E-7FD0-B570FA20889F}"/>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291" name="Google Shape;14165;p27">
            <a:extLst>
              <a:ext uri="{FF2B5EF4-FFF2-40B4-BE49-F238E27FC236}">
                <a16:creationId xmlns:a16="http://schemas.microsoft.com/office/drawing/2014/main" id="{D7706412-28C6-FAA8-79FB-4BD5CDF55A7A}"/>
              </a:ext>
            </a:extLst>
          </p:cNvPr>
          <p:cNvGrpSpPr/>
          <p:nvPr/>
        </p:nvGrpSpPr>
        <p:grpSpPr>
          <a:xfrm>
            <a:off x="2182493" y="6840683"/>
            <a:ext cx="582522" cy="713474"/>
            <a:chOff x="2234888" y="3313108"/>
            <a:chExt cx="243550" cy="298300"/>
          </a:xfrm>
        </p:grpSpPr>
        <p:sp>
          <p:nvSpPr>
            <p:cNvPr id="292" name="Google Shape;14166;p27">
              <a:extLst>
                <a:ext uri="{FF2B5EF4-FFF2-40B4-BE49-F238E27FC236}">
                  <a16:creationId xmlns:a16="http://schemas.microsoft.com/office/drawing/2014/main" id="{CB6E67D8-FB16-E44D-A156-2D6C2CD3B0A5}"/>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3" name="Google Shape;14167;p27">
              <a:extLst>
                <a:ext uri="{FF2B5EF4-FFF2-40B4-BE49-F238E27FC236}">
                  <a16:creationId xmlns:a16="http://schemas.microsoft.com/office/drawing/2014/main" id="{90270B88-44F1-CA86-AFC0-74F855F07CE6}"/>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4" name="Google Shape;14168;p27">
              <a:extLst>
                <a:ext uri="{FF2B5EF4-FFF2-40B4-BE49-F238E27FC236}">
                  <a16:creationId xmlns:a16="http://schemas.microsoft.com/office/drawing/2014/main" id="{A7F32CDD-41C3-6353-9802-F34E35BD0A3A}"/>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5" name="Google Shape;14169;p27">
              <a:extLst>
                <a:ext uri="{FF2B5EF4-FFF2-40B4-BE49-F238E27FC236}">
                  <a16:creationId xmlns:a16="http://schemas.microsoft.com/office/drawing/2014/main" id="{3C090238-D76D-9939-3917-2D085BA0AA49}"/>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6" name="Google Shape;14170;p27">
              <a:extLst>
                <a:ext uri="{FF2B5EF4-FFF2-40B4-BE49-F238E27FC236}">
                  <a16:creationId xmlns:a16="http://schemas.microsoft.com/office/drawing/2014/main" id="{2F7676EB-DD9D-68F6-219B-380654D457BF}"/>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7" name="Google Shape;14171;p27">
              <a:extLst>
                <a:ext uri="{FF2B5EF4-FFF2-40B4-BE49-F238E27FC236}">
                  <a16:creationId xmlns:a16="http://schemas.microsoft.com/office/drawing/2014/main" id="{0E6F18B3-992C-320A-912E-9112C7DE7893}"/>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8" name="Google Shape;14172;p27">
              <a:extLst>
                <a:ext uri="{FF2B5EF4-FFF2-40B4-BE49-F238E27FC236}">
                  <a16:creationId xmlns:a16="http://schemas.microsoft.com/office/drawing/2014/main" id="{3C0062FD-22C5-2B93-B306-C34204EC5ABA}"/>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299" name="Google Shape;14173;p27">
              <a:extLst>
                <a:ext uri="{FF2B5EF4-FFF2-40B4-BE49-F238E27FC236}">
                  <a16:creationId xmlns:a16="http://schemas.microsoft.com/office/drawing/2014/main" id="{D7F27E63-5676-56AC-9C94-CEA63BD6B9EA}"/>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00" name="Google Shape;14174;p27">
            <a:extLst>
              <a:ext uri="{FF2B5EF4-FFF2-40B4-BE49-F238E27FC236}">
                <a16:creationId xmlns:a16="http://schemas.microsoft.com/office/drawing/2014/main" id="{4B66D926-BADB-4EB8-836F-11183AECED15}"/>
              </a:ext>
            </a:extLst>
          </p:cNvPr>
          <p:cNvGrpSpPr/>
          <p:nvPr/>
        </p:nvGrpSpPr>
        <p:grpSpPr>
          <a:xfrm>
            <a:off x="2117017" y="7978461"/>
            <a:ext cx="714910" cy="712038"/>
            <a:chOff x="2207513" y="3788808"/>
            <a:chExt cx="298900" cy="297700"/>
          </a:xfrm>
        </p:grpSpPr>
        <p:sp>
          <p:nvSpPr>
            <p:cNvPr id="301" name="Google Shape;14175;p27">
              <a:extLst>
                <a:ext uri="{FF2B5EF4-FFF2-40B4-BE49-F238E27FC236}">
                  <a16:creationId xmlns:a16="http://schemas.microsoft.com/office/drawing/2014/main" id="{6C66642A-09B3-02AB-E240-4B32C2AE7CF3}"/>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2" name="Google Shape;14176;p27">
              <a:extLst>
                <a:ext uri="{FF2B5EF4-FFF2-40B4-BE49-F238E27FC236}">
                  <a16:creationId xmlns:a16="http://schemas.microsoft.com/office/drawing/2014/main" id="{46FA9E7C-1DE8-CB38-334F-A38C880671CB}"/>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3" name="Google Shape;14177;p27">
              <a:extLst>
                <a:ext uri="{FF2B5EF4-FFF2-40B4-BE49-F238E27FC236}">
                  <a16:creationId xmlns:a16="http://schemas.microsoft.com/office/drawing/2014/main" id="{056698CA-3916-0185-0C41-27C01AB36A99}"/>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4" name="Google Shape;14178;p27">
              <a:extLst>
                <a:ext uri="{FF2B5EF4-FFF2-40B4-BE49-F238E27FC236}">
                  <a16:creationId xmlns:a16="http://schemas.microsoft.com/office/drawing/2014/main" id="{91C797FD-8203-3302-D783-A0BA4695960C}"/>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5" name="Google Shape;14179;p27">
              <a:extLst>
                <a:ext uri="{FF2B5EF4-FFF2-40B4-BE49-F238E27FC236}">
                  <a16:creationId xmlns:a16="http://schemas.microsoft.com/office/drawing/2014/main" id="{F52200A0-BEBF-6142-3F81-77CBE71CC50E}"/>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6" name="Google Shape;14180;p27">
              <a:extLst>
                <a:ext uri="{FF2B5EF4-FFF2-40B4-BE49-F238E27FC236}">
                  <a16:creationId xmlns:a16="http://schemas.microsoft.com/office/drawing/2014/main" id="{C68737A8-6BB9-CB42-F2EA-0BD21C200542}"/>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07" name="Google Shape;14181;p27">
            <a:extLst>
              <a:ext uri="{FF2B5EF4-FFF2-40B4-BE49-F238E27FC236}">
                <a16:creationId xmlns:a16="http://schemas.microsoft.com/office/drawing/2014/main" id="{385E24F6-4EAD-EDC8-55D9-6F13CCDDB954}"/>
              </a:ext>
            </a:extLst>
          </p:cNvPr>
          <p:cNvGrpSpPr/>
          <p:nvPr/>
        </p:nvGrpSpPr>
        <p:grpSpPr>
          <a:xfrm>
            <a:off x="3563841" y="7980972"/>
            <a:ext cx="707794" cy="708092"/>
            <a:chOff x="2684988" y="3789858"/>
            <a:chExt cx="295925" cy="296050"/>
          </a:xfrm>
        </p:grpSpPr>
        <p:sp>
          <p:nvSpPr>
            <p:cNvPr id="308" name="Google Shape;14182;p27">
              <a:extLst>
                <a:ext uri="{FF2B5EF4-FFF2-40B4-BE49-F238E27FC236}">
                  <a16:creationId xmlns:a16="http://schemas.microsoft.com/office/drawing/2014/main" id="{C57D40A6-4A07-69F3-8B53-24F882AA7EA2}"/>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09" name="Google Shape;14183;p27">
              <a:extLst>
                <a:ext uri="{FF2B5EF4-FFF2-40B4-BE49-F238E27FC236}">
                  <a16:creationId xmlns:a16="http://schemas.microsoft.com/office/drawing/2014/main" id="{79B298E5-2D61-8442-5407-815C3FC39131}"/>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0" name="Google Shape;14184;p27">
              <a:extLst>
                <a:ext uri="{FF2B5EF4-FFF2-40B4-BE49-F238E27FC236}">
                  <a16:creationId xmlns:a16="http://schemas.microsoft.com/office/drawing/2014/main" id="{037F447C-B440-3DCD-9C30-99741424C220}"/>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1" name="Google Shape;14185;p27">
              <a:extLst>
                <a:ext uri="{FF2B5EF4-FFF2-40B4-BE49-F238E27FC236}">
                  <a16:creationId xmlns:a16="http://schemas.microsoft.com/office/drawing/2014/main" id="{C617B1EF-6BCC-34A6-BBE0-81B3FCD2E0BE}"/>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2" name="Google Shape;14186;p27">
              <a:extLst>
                <a:ext uri="{FF2B5EF4-FFF2-40B4-BE49-F238E27FC236}">
                  <a16:creationId xmlns:a16="http://schemas.microsoft.com/office/drawing/2014/main" id="{0C4476A3-940D-E12C-31D4-4784B339230E}"/>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3" name="Google Shape;14187;p27">
              <a:extLst>
                <a:ext uri="{FF2B5EF4-FFF2-40B4-BE49-F238E27FC236}">
                  <a16:creationId xmlns:a16="http://schemas.microsoft.com/office/drawing/2014/main" id="{5C727280-576B-B4B3-5F6E-27C00A86536D}"/>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4" name="Google Shape;14188;p27">
              <a:extLst>
                <a:ext uri="{FF2B5EF4-FFF2-40B4-BE49-F238E27FC236}">
                  <a16:creationId xmlns:a16="http://schemas.microsoft.com/office/drawing/2014/main" id="{0AA66601-48DE-B7BF-DC06-50A6318AEFFF}"/>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5" name="Google Shape;14189;p27">
              <a:extLst>
                <a:ext uri="{FF2B5EF4-FFF2-40B4-BE49-F238E27FC236}">
                  <a16:creationId xmlns:a16="http://schemas.microsoft.com/office/drawing/2014/main" id="{68FFF5F6-72FA-AC83-F47B-A18A58601159}"/>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6" name="Google Shape;14190;p27">
              <a:extLst>
                <a:ext uri="{FF2B5EF4-FFF2-40B4-BE49-F238E27FC236}">
                  <a16:creationId xmlns:a16="http://schemas.microsoft.com/office/drawing/2014/main" id="{37193477-CF8C-E743-93FD-09C886E90AE9}"/>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7" name="Google Shape;14191;p27">
              <a:extLst>
                <a:ext uri="{FF2B5EF4-FFF2-40B4-BE49-F238E27FC236}">
                  <a16:creationId xmlns:a16="http://schemas.microsoft.com/office/drawing/2014/main" id="{7549A2C2-CD12-F6EE-822A-BB97EA7B9C66}"/>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8" name="Google Shape;14192;p27">
              <a:extLst>
                <a:ext uri="{FF2B5EF4-FFF2-40B4-BE49-F238E27FC236}">
                  <a16:creationId xmlns:a16="http://schemas.microsoft.com/office/drawing/2014/main" id="{E194D61A-9A87-8151-97C6-5881470147DC}"/>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19" name="Google Shape;14193;p27">
              <a:extLst>
                <a:ext uri="{FF2B5EF4-FFF2-40B4-BE49-F238E27FC236}">
                  <a16:creationId xmlns:a16="http://schemas.microsoft.com/office/drawing/2014/main" id="{0E7D081B-13B6-DD9A-35D1-6ABE31DAE7D8}"/>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20" name="Google Shape;14194;p27">
            <a:extLst>
              <a:ext uri="{FF2B5EF4-FFF2-40B4-BE49-F238E27FC236}">
                <a16:creationId xmlns:a16="http://schemas.microsoft.com/office/drawing/2014/main" id="{B09A7963-57C7-B2D3-7D54-B271D32576C3}"/>
              </a:ext>
            </a:extLst>
          </p:cNvPr>
          <p:cNvGrpSpPr/>
          <p:nvPr/>
        </p:nvGrpSpPr>
        <p:grpSpPr>
          <a:xfrm>
            <a:off x="5088997" y="8009675"/>
            <a:ext cx="712038" cy="653798"/>
            <a:chOff x="3195213" y="3801858"/>
            <a:chExt cx="297700" cy="273350"/>
          </a:xfrm>
        </p:grpSpPr>
        <p:sp>
          <p:nvSpPr>
            <p:cNvPr id="321" name="Google Shape;14195;p27">
              <a:extLst>
                <a:ext uri="{FF2B5EF4-FFF2-40B4-BE49-F238E27FC236}">
                  <a16:creationId xmlns:a16="http://schemas.microsoft.com/office/drawing/2014/main" id="{D00C9342-320F-B659-AA8F-9BFC90F325E4}"/>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2" name="Google Shape;14196;p27">
              <a:extLst>
                <a:ext uri="{FF2B5EF4-FFF2-40B4-BE49-F238E27FC236}">
                  <a16:creationId xmlns:a16="http://schemas.microsoft.com/office/drawing/2014/main" id="{78F182D2-9E7A-5E6A-39E6-17D2FFC9D9B7}"/>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3" name="Google Shape;14197;p27">
              <a:extLst>
                <a:ext uri="{FF2B5EF4-FFF2-40B4-BE49-F238E27FC236}">
                  <a16:creationId xmlns:a16="http://schemas.microsoft.com/office/drawing/2014/main" id="{E90D2848-0494-E425-A52F-A019214A2B97}"/>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4" name="Google Shape;14198;p27">
              <a:extLst>
                <a:ext uri="{FF2B5EF4-FFF2-40B4-BE49-F238E27FC236}">
                  <a16:creationId xmlns:a16="http://schemas.microsoft.com/office/drawing/2014/main" id="{E7D67861-7BBA-CC0A-06F6-6D69EA51960A}"/>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5" name="Google Shape;14199;p27">
              <a:extLst>
                <a:ext uri="{FF2B5EF4-FFF2-40B4-BE49-F238E27FC236}">
                  <a16:creationId xmlns:a16="http://schemas.microsoft.com/office/drawing/2014/main" id="{BE3F4554-6C00-8118-54D8-D565A389C205}"/>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6" name="Google Shape;14200;p27">
              <a:extLst>
                <a:ext uri="{FF2B5EF4-FFF2-40B4-BE49-F238E27FC236}">
                  <a16:creationId xmlns:a16="http://schemas.microsoft.com/office/drawing/2014/main" id="{78B69D6C-7FA3-11BC-097A-447D18F9EF9F}"/>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27" name="Google Shape;14201;p27">
              <a:extLst>
                <a:ext uri="{FF2B5EF4-FFF2-40B4-BE49-F238E27FC236}">
                  <a16:creationId xmlns:a16="http://schemas.microsoft.com/office/drawing/2014/main" id="{6620924E-886F-227C-F25A-F7D966CE9C52}"/>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28" name="Google Shape;14202;p27">
            <a:extLst>
              <a:ext uri="{FF2B5EF4-FFF2-40B4-BE49-F238E27FC236}">
                <a16:creationId xmlns:a16="http://schemas.microsoft.com/office/drawing/2014/main" id="{771A016A-C606-D182-3F18-8AE521BA3E8B}"/>
              </a:ext>
            </a:extLst>
          </p:cNvPr>
          <p:cNvGrpSpPr/>
          <p:nvPr/>
        </p:nvGrpSpPr>
        <p:grpSpPr>
          <a:xfrm>
            <a:off x="6495999" y="7982527"/>
            <a:ext cx="712038" cy="712278"/>
            <a:chOff x="3656038" y="3790508"/>
            <a:chExt cx="297700" cy="297800"/>
          </a:xfrm>
        </p:grpSpPr>
        <p:sp>
          <p:nvSpPr>
            <p:cNvPr id="329" name="Google Shape;14203;p27">
              <a:extLst>
                <a:ext uri="{FF2B5EF4-FFF2-40B4-BE49-F238E27FC236}">
                  <a16:creationId xmlns:a16="http://schemas.microsoft.com/office/drawing/2014/main" id="{A824E1B9-D681-6128-1D6F-C6507BEAABE3}"/>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0" name="Google Shape;14204;p27">
              <a:extLst>
                <a:ext uri="{FF2B5EF4-FFF2-40B4-BE49-F238E27FC236}">
                  <a16:creationId xmlns:a16="http://schemas.microsoft.com/office/drawing/2014/main" id="{2184E925-AE18-A8BD-0234-83975799BA09}"/>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1" name="Google Shape;14205;p27">
              <a:extLst>
                <a:ext uri="{FF2B5EF4-FFF2-40B4-BE49-F238E27FC236}">
                  <a16:creationId xmlns:a16="http://schemas.microsoft.com/office/drawing/2014/main" id="{354A0A41-BC13-74BC-919A-0D2C21CD986A}"/>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2" name="Google Shape;14206;p27">
              <a:extLst>
                <a:ext uri="{FF2B5EF4-FFF2-40B4-BE49-F238E27FC236}">
                  <a16:creationId xmlns:a16="http://schemas.microsoft.com/office/drawing/2014/main" id="{B7E5E119-49E5-775C-EBAF-F39608E2FAF3}"/>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3" name="Google Shape;14207;p27">
              <a:extLst>
                <a:ext uri="{FF2B5EF4-FFF2-40B4-BE49-F238E27FC236}">
                  <a16:creationId xmlns:a16="http://schemas.microsoft.com/office/drawing/2014/main" id="{269E51A1-D6DD-E3B6-6927-7DEC55405980}"/>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34" name="Google Shape;14208;p27">
            <a:extLst>
              <a:ext uri="{FF2B5EF4-FFF2-40B4-BE49-F238E27FC236}">
                <a16:creationId xmlns:a16="http://schemas.microsoft.com/office/drawing/2014/main" id="{B899B55C-3FE4-E486-3971-58012BA37822}"/>
              </a:ext>
            </a:extLst>
          </p:cNvPr>
          <p:cNvGrpSpPr/>
          <p:nvPr/>
        </p:nvGrpSpPr>
        <p:grpSpPr>
          <a:xfrm>
            <a:off x="8062302" y="7979797"/>
            <a:ext cx="710660" cy="706358"/>
            <a:chOff x="3688251" y="4146473"/>
            <a:chExt cx="355330" cy="353179"/>
          </a:xfrm>
        </p:grpSpPr>
        <p:sp>
          <p:nvSpPr>
            <p:cNvPr id="335" name="Google Shape;14209;p27">
              <a:extLst>
                <a:ext uri="{FF2B5EF4-FFF2-40B4-BE49-F238E27FC236}">
                  <a16:creationId xmlns:a16="http://schemas.microsoft.com/office/drawing/2014/main" id="{B458ABB5-A741-42B1-1C90-5CE0BDB25A01}"/>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6" name="Google Shape;14210;p27">
              <a:extLst>
                <a:ext uri="{FF2B5EF4-FFF2-40B4-BE49-F238E27FC236}">
                  <a16:creationId xmlns:a16="http://schemas.microsoft.com/office/drawing/2014/main" id="{7F5D1CFE-999E-2D0C-35F0-CDE300A24613}"/>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37" name="Google Shape;14211;p27">
            <a:extLst>
              <a:ext uri="{FF2B5EF4-FFF2-40B4-BE49-F238E27FC236}">
                <a16:creationId xmlns:a16="http://schemas.microsoft.com/office/drawing/2014/main" id="{0ADC3049-F57D-D6C0-848E-A2F8E45096FE}"/>
              </a:ext>
            </a:extLst>
          </p:cNvPr>
          <p:cNvGrpSpPr/>
          <p:nvPr/>
        </p:nvGrpSpPr>
        <p:grpSpPr>
          <a:xfrm>
            <a:off x="9539195" y="7979897"/>
            <a:ext cx="712038" cy="712038"/>
            <a:chOff x="4673513" y="3789408"/>
            <a:chExt cx="297700" cy="297700"/>
          </a:xfrm>
        </p:grpSpPr>
        <p:sp>
          <p:nvSpPr>
            <p:cNvPr id="338" name="Google Shape;14212;p27">
              <a:extLst>
                <a:ext uri="{FF2B5EF4-FFF2-40B4-BE49-F238E27FC236}">
                  <a16:creationId xmlns:a16="http://schemas.microsoft.com/office/drawing/2014/main" id="{7FE6976F-977F-2007-6303-90971704A1A3}"/>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39" name="Google Shape;14213;p27">
              <a:extLst>
                <a:ext uri="{FF2B5EF4-FFF2-40B4-BE49-F238E27FC236}">
                  <a16:creationId xmlns:a16="http://schemas.microsoft.com/office/drawing/2014/main" id="{009CE473-4C63-7F7C-B851-71EE53EEA0D4}"/>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0" name="Google Shape;14214;p27">
              <a:extLst>
                <a:ext uri="{FF2B5EF4-FFF2-40B4-BE49-F238E27FC236}">
                  <a16:creationId xmlns:a16="http://schemas.microsoft.com/office/drawing/2014/main" id="{2E1A36FC-9B26-4F2E-A512-E060C8B7A9A4}"/>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41" name="Google Shape;14215;p27">
            <a:extLst>
              <a:ext uri="{FF2B5EF4-FFF2-40B4-BE49-F238E27FC236}">
                <a16:creationId xmlns:a16="http://schemas.microsoft.com/office/drawing/2014/main" id="{D1755A48-69FB-EDA8-0994-FE82ACB89083}"/>
              </a:ext>
            </a:extLst>
          </p:cNvPr>
          <p:cNvGrpSpPr/>
          <p:nvPr/>
        </p:nvGrpSpPr>
        <p:grpSpPr>
          <a:xfrm>
            <a:off x="11044379" y="7979897"/>
            <a:ext cx="712038" cy="706358"/>
            <a:chOff x="5175388" y="3789408"/>
            <a:chExt cx="297700" cy="295325"/>
          </a:xfrm>
        </p:grpSpPr>
        <p:sp>
          <p:nvSpPr>
            <p:cNvPr id="342" name="Google Shape;14216;p27">
              <a:extLst>
                <a:ext uri="{FF2B5EF4-FFF2-40B4-BE49-F238E27FC236}">
                  <a16:creationId xmlns:a16="http://schemas.microsoft.com/office/drawing/2014/main" id="{8FE26DAE-17C4-A3B5-1714-12747E9ECBDA}"/>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3" name="Google Shape;14217;p27">
              <a:extLst>
                <a:ext uri="{FF2B5EF4-FFF2-40B4-BE49-F238E27FC236}">
                  <a16:creationId xmlns:a16="http://schemas.microsoft.com/office/drawing/2014/main" id="{C3A05170-F42E-4089-D3E5-56F49DFA1802}"/>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4" name="Google Shape;14218;p27">
              <a:extLst>
                <a:ext uri="{FF2B5EF4-FFF2-40B4-BE49-F238E27FC236}">
                  <a16:creationId xmlns:a16="http://schemas.microsoft.com/office/drawing/2014/main" id="{90CC955E-BDC8-5AAB-C620-2242BD0F7667}"/>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45" name="Google Shape;14219;p27">
            <a:extLst>
              <a:ext uri="{FF2B5EF4-FFF2-40B4-BE49-F238E27FC236}">
                <a16:creationId xmlns:a16="http://schemas.microsoft.com/office/drawing/2014/main" id="{10633844-F577-DBA8-BF8E-B3DA52C53813}"/>
              </a:ext>
            </a:extLst>
          </p:cNvPr>
          <p:cNvGrpSpPr/>
          <p:nvPr/>
        </p:nvGrpSpPr>
        <p:grpSpPr>
          <a:xfrm>
            <a:off x="12546754" y="7978460"/>
            <a:ext cx="729140" cy="711500"/>
            <a:chOff x="5676088" y="3788808"/>
            <a:chExt cx="304850" cy="297475"/>
          </a:xfrm>
        </p:grpSpPr>
        <p:sp>
          <p:nvSpPr>
            <p:cNvPr id="346" name="Google Shape;14220;p27">
              <a:extLst>
                <a:ext uri="{FF2B5EF4-FFF2-40B4-BE49-F238E27FC236}">
                  <a16:creationId xmlns:a16="http://schemas.microsoft.com/office/drawing/2014/main" id="{4E6E9CC0-9F76-0FAF-EDCD-8EF86F960583}"/>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7" name="Google Shape;14221;p27">
              <a:extLst>
                <a:ext uri="{FF2B5EF4-FFF2-40B4-BE49-F238E27FC236}">
                  <a16:creationId xmlns:a16="http://schemas.microsoft.com/office/drawing/2014/main" id="{CA2D2784-048A-71C1-6A9F-5ACFF6E6C7B5}"/>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8" name="Google Shape;14222;p27">
              <a:extLst>
                <a:ext uri="{FF2B5EF4-FFF2-40B4-BE49-F238E27FC236}">
                  <a16:creationId xmlns:a16="http://schemas.microsoft.com/office/drawing/2014/main" id="{A98BCEDD-D4CF-1A17-0C1B-BD9383F4E1F8}"/>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49" name="Google Shape;14223;p27">
              <a:extLst>
                <a:ext uri="{FF2B5EF4-FFF2-40B4-BE49-F238E27FC236}">
                  <a16:creationId xmlns:a16="http://schemas.microsoft.com/office/drawing/2014/main" id="{905CD675-889C-5C72-C7B6-A1D782812BF1}"/>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0" name="Google Shape;14224;p27">
              <a:extLst>
                <a:ext uri="{FF2B5EF4-FFF2-40B4-BE49-F238E27FC236}">
                  <a16:creationId xmlns:a16="http://schemas.microsoft.com/office/drawing/2014/main" id="{367E9CA5-20D4-2856-9F68-7731699C799D}"/>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1" name="Google Shape;14225;p27">
              <a:extLst>
                <a:ext uri="{FF2B5EF4-FFF2-40B4-BE49-F238E27FC236}">
                  <a16:creationId xmlns:a16="http://schemas.microsoft.com/office/drawing/2014/main" id="{665CEF2E-B1D5-1F74-4E13-ECC2A79CDF52}"/>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52" name="Google Shape;14226;p27">
            <a:extLst>
              <a:ext uri="{FF2B5EF4-FFF2-40B4-BE49-F238E27FC236}">
                <a16:creationId xmlns:a16="http://schemas.microsoft.com/office/drawing/2014/main" id="{DBE68BD9-75ED-8610-468D-DCCA2B7D09B6}"/>
              </a:ext>
            </a:extLst>
          </p:cNvPr>
          <p:cNvGrpSpPr/>
          <p:nvPr/>
        </p:nvGrpSpPr>
        <p:grpSpPr>
          <a:xfrm>
            <a:off x="13995015" y="7979897"/>
            <a:ext cx="712038" cy="713474"/>
            <a:chOff x="6154163" y="3789408"/>
            <a:chExt cx="297700" cy="298300"/>
          </a:xfrm>
        </p:grpSpPr>
        <p:sp>
          <p:nvSpPr>
            <p:cNvPr id="353" name="Google Shape;14227;p27">
              <a:extLst>
                <a:ext uri="{FF2B5EF4-FFF2-40B4-BE49-F238E27FC236}">
                  <a16:creationId xmlns:a16="http://schemas.microsoft.com/office/drawing/2014/main" id="{13F1B56A-8304-5FAD-27F7-4A9ECC64859D}"/>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4" name="Google Shape;14228;p27">
              <a:extLst>
                <a:ext uri="{FF2B5EF4-FFF2-40B4-BE49-F238E27FC236}">
                  <a16:creationId xmlns:a16="http://schemas.microsoft.com/office/drawing/2014/main" id="{515166DE-CF86-A6EF-1D2D-726368ACD687}"/>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5" name="Google Shape;14229;p27">
              <a:extLst>
                <a:ext uri="{FF2B5EF4-FFF2-40B4-BE49-F238E27FC236}">
                  <a16:creationId xmlns:a16="http://schemas.microsoft.com/office/drawing/2014/main" id="{20F378A2-70C1-5AF0-B54F-D4B3F6EFB903}"/>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6" name="Google Shape;14230;p27">
              <a:extLst>
                <a:ext uri="{FF2B5EF4-FFF2-40B4-BE49-F238E27FC236}">
                  <a16:creationId xmlns:a16="http://schemas.microsoft.com/office/drawing/2014/main" id="{98D80623-4174-0D79-66C0-6713878C2290}"/>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7" name="Google Shape;14231;p27">
              <a:extLst>
                <a:ext uri="{FF2B5EF4-FFF2-40B4-BE49-F238E27FC236}">
                  <a16:creationId xmlns:a16="http://schemas.microsoft.com/office/drawing/2014/main" id="{1706AAFF-B9DA-5B55-4E3F-13B5E46AE299}"/>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8" name="Google Shape;14232;p27">
              <a:extLst>
                <a:ext uri="{FF2B5EF4-FFF2-40B4-BE49-F238E27FC236}">
                  <a16:creationId xmlns:a16="http://schemas.microsoft.com/office/drawing/2014/main" id="{E4792E03-F0EE-AC30-246E-8319016FDF2A}"/>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59" name="Google Shape;14233;p27">
              <a:extLst>
                <a:ext uri="{FF2B5EF4-FFF2-40B4-BE49-F238E27FC236}">
                  <a16:creationId xmlns:a16="http://schemas.microsoft.com/office/drawing/2014/main" id="{F8015D89-F9C0-DFAB-9CD8-9657A687EE2A}"/>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0" name="Google Shape;14234;p27">
              <a:extLst>
                <a:ext uri="{FF2B5EF4-FFF2-40B4-BE49-F238E27FC236}">
                  <a16:creationId xmlns:a16="http://schemas.microsoft.com/office/drawing/2014/main" id="{56EA9729-1031-B44D-23D9-0707D04609C9}"/>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1" name="Google Shape;14235;p27">
              <a:extLst>
                <a:ext uri="{FF2B5EF4-FFF2-40B4-BE49-F238E27FC236}">
                  <a16:creationId xmlns:a16="http://schemas.microsoft.com/office/drawing/2014/main" id="{E5D275F8-CA35-37A6-8237-5A8B510D88B5}"/>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2" name="Google Shape;14236;p27">
              <a:extLst>
                <a:ext uri="{FF2B5EF4-FFF2-40B4-BE49-F238E27FC236}">
                  <a16:creationId xmlns:a16="http://schemas.microsoft.com/office/drawing/2014/main" id="{EDF9795D-EB73-73DD-0628-88A14D18AABA}"/>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3" name="Google Shape;14237;p27">
              <a:extLst>
                <a:ext uri="{FF2B5EF4-FFF2-40B4-BE49-F238E27FC236}">
                  <a16:creationId xmlns:a16="http://schemas.microsoft.com/office/drawing/2014/main" id="{9F401B43-E17E-891F-3D2F-FA7E83A72F46}"/>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4" name="Google Shape;14238;p27">
              <a:extLst>
                <a:ext uri="{FF2B5EF4-FFF2-40B4-BE49-F238E27FC236}">
                  <a16:creationId xmlns:a16="http://schemas.microsoft.com/office/drawing/2014/main" id="{9974688B-1093-CEF7-DFB2-28FE40421CCA}"/>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5" name="Google Shape;14239;p27">
              <a:extLst>
                <a:ext uri="{FF2B5EF4-FFF2-40B4-BE49-F238E27FC236}">
                  <a16:creationId xmlns:a16="http://schemas.microsoft.com/office/drawing/2014/main" id="{2A377296-98AE-1892-1BCE-792BD8FB7AB6}"/>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6" name="Google Shape;14240;p27">
              <a:extLst>
                <a:ext uri="{FF2B5EF4-FFF2-40B4-BE49-F238E27FC236}">
                  <a16:creationId xmlns:a16="http://schemas.microsoft.com/office/drawing/2014/main" id="{2AFBCF7E-83DD-D841-E294-81AFCAB44977}"/>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7" name="Google Shape;14241;p27">
              <a:extLst>
                <a:ext uri="{FF2B5EF4-FFF2-40B4-BE49-F238E27FC236}">
                  <a16:creationId xmlns:a16="http://schemas.microsoft.com/office/drawing/2014/main" id="{16058D23-69C5-1482-82DA-433CD06807C9}"/>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68" name="Google Shape;14242;p27">
              <a:extLst>
                <a:ext uri="{FF2B5EF4-FFF2-40B4-BE49-F238E27FC236}">
                  <a16:creationId xmlns:a16="http://schemas.microsoft.com/office/drawing/2014/main" id="{40996A78-D938-3942-0869-195A9EA47DD8}"/>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69" name="Google Shape;14243;p27">
            <a:extLst>
              <a:ext uri="{FF2B5EF4-FFF2-40B4-BE49-F238E27FC236}">
                <a16:creationId xmlns:a16="http://schemas.microsoft.com/office/drawing/2014/main" id="{A0935F64-97FF-E066-9F25-8274AEAF1B3C}"/>
              </a:ext>
            </a:extLst>
          </p:cNvPr>
          <p:cNvGrpSpPr/>
          <p:nvPr/>
        </p:nvGrpSpPr>
        <p:grpSpPr>
          <a:xfrm>
            <a:off x="15481721" y="7985219"/>
            <a:ext cx="712098" cy="706718"/>
            <a:chOff x="6648313" y="3791633"/>
            <a:chExt cx="297725" cy="295475"/>
          </a:xfrm>
        </p:grpSpPr>
        <p:sp>
          <p:nvSpPr>
            <p:cNvPr id="370" name="Google Shape;14244;p27">
              <a:extLst>
                <a:ext uri="{FF2B5EF4-FFF2-40B4-BE49-F238E27FC236}">
                  <a16:creationId xmlns:a16="http://schemas.microsoft.com/office/drawing/2014/main" id="{BAEBC512-A514-6BA3-A3C3-BD7259B19619}"/>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1" name="Google Shape;14245;p27">
              <a:extLst>
                <a:ext uri="{FF2B5EF4-FFF2-40B4-BE49-F238E27FC236}">
                  <a16:creationId xmlns:a16="http://schemas.microsoft.com/office/drawing/2014/main" id="{2F34182B-57D1-9544-A051-30488E4BF7FE}"/>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2" name="Google Shape;14246;p27">
              <a:extLst>
                <a:ext uri="{FF2B5EF4-FFF2-40B4-BE49-F238E27FC236}">
                  <a16:creationId xmlns:a16="http://schemas.microsoft.com/office/drawing/2014/main" id="{7974CBF7-AC41-AB61-635E-392F56A12A8F}"/>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3" name="Google Shape;14247;p27">
              <a:extLst>
                <a:ext uri="{FF2B5EF4-FFF2-40B4-BE49-F238E27FC236}">
                  <a16:creationId xmlns:a16="http://schemas.microsoft.com/office/drawing/2014/main" id="{4C695BA0-9CCA-03F8-6362-9540119F334C}"/>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4" name="Google Shape;14248;p27">
              <a:extLst>
                <a:ext uri="{FF2B5EF4-FFF2-40B4-BE49-F238E27FC236}">
                  <a16:creationId xmlns:a16="http://schemas.microsoft.com/office/drawing/2014/main" id="{06689520-782C-4AA9-0831-B7D87B59598F}"/>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grpSp>
        <p:nvGrpSpPr>
          <p:cNvPr id="375" name="Google Shape;14249;p27">
            <a:extLst>
              <a:ext uri="{FF2B5EF4-FFF2-40B4-BE49-F238E27FC236}">
                <a16:creationId xmlns:a16="http://schemas.microsoft.com/office/drawing/2014/main" id="{E65404D9-D5EA-07E1-2136-33EC6181FA44}"/>
              </a:ext>
            </a:extLst>
          </p:cNvPr>
          <p:cNvGrpSpPr/>
          <p:nvPr/>
        </p:nvGrpSpPr>
        <p:grpSpPr>
          <a:xfrm>
            <a:off x="8046746" y="3535632"/>
            <a:ext cx="716344" cy="710664"/>
            <a:chOff x="4176963" y="1931283"/>
            <a:chExt cx="299500" cy="297125"/>
          </a:xfrm>
        </p:grpSpPr>
        <p:sp>
          <p:nvSpPr>
            <p:cNvPr id="376" name="Google Shape;14250;p27">
              <a:extLst>
                <a:ext uri="{FF2B5EF4-FFF2-40B4-BE49-F238E27FC236}">
                  <a16:creationId xmlns:a16="http://schemas.microsoft.com/office/drawing/2014/main" id="{BDA308B1-BAAB-A256-BE02-43672C56F95C}"/>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7" name="Google Shape;14251;p27">
              <a:extLst>
                <a:ext uri="{FF2B5EF4-FFF2-40B4-BE49-F238E27FC236}">
                  <a16:creationId xmlns:a16="http://schemas.microsoft.com/office/drawing/2014/main" id="{DCADA221-2A86-2D4E-2940-7A99E3CA02BD}"/>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8" name="Google Shape;14252;p27">
              <a:extLst>
                <a:ext uri="{FF2B5EF4-FFF2-40B4-BE49-F238E27FC236}">
                  <a16:creationId xmlns:a16="http://schemas.microsoft.com/office/drawing/2014/main" id="{37DF833C-C9EC-CADE-031A-565CA5668E9E}"/>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79" name="Google Shape;14253;p27">
              <a:extLst>
                <a:ext uri="{FF2B5EF4-FFF2-40B4-BE49-F238E27FC236}">
                  <a16:creationId xmlns:a16="http://schemas.microsoft.com/office/drawing/2014/main" id="{009C60C7-D9C1-682F-654F-16CE75E90119}"/>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80" name="Google Shape;14254;p27">
              <a:extLst>
                <a:ext uri="{FF2B5EF4-FFF2-40B4-BE49-F238E27FC236}">
                  <a16:creationId xmlns:a16="http://schemas.microsoft.com/office/drawing/2014/main" id="{017DBA90-F097-5588-F9E1-9B5E193CB5D3}"/>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sp>
          <p:nvSpPr>
            <p:cNvPr id="381" name="Google Shape;14255;p27">
              <a:extLst>
                <a:ext uri="{FF2B5EF4-FFF2-40B4-BE49-F238E27FC236}">
                  <a16:creationId xmlns:a16="http://schemas.microsoft.com/office/drawing/2014/main" id="{BDF645DE-9908-25F2-72A6-62BAB668A696}"/>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400000000000000" pitchFamily="2" charset="-78"/>
                <a:sym typeface="Arial"/>
              </a:endParaRPr>
            </a:p>
          </p:txBody>
        </p:sp>
      </p:grpSp>
      <p:sp>
        <p:nvSpPr>
          <p:cNvPr id="382" name="Google Shape;14256;p27">
            <a:extLst>
              <a:ext uri="{FF2B5EF4-FFF2-40B4-BE49-F238E27FC236}">
                <a16:creationId xmlns:a16="http://schemas.microsoft.com/office/drawing/2014/main" id="{FFEB34C1-8B6E-6944-320E-727D69F23A7F}"/>
              </a:ext>
            </a:extLst>
          </p:cNvPr>
          <p:cNvSpPr txBox="1"/>
          <p:nvPr/>
        </p:nvSpPr>
        <p:spPr>
          <a:xfrm>
            <a:off x="5934976" y="2317300"/>
            <a:ext cx="10256324"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FFFF"/>
                </a:solidFill>
                <a:cs typeface="B Nazanin" panose="00000400000000000000" pitchFamily="2" charset="-78"/>
                <a:sym typeface="Arial"/>
              </a:rPr>
              <a:t>عناصر اینفوگرافیک</a:t>
            </a:r>
            <a:endParaRPr sz="3200" kern="0" dirty="0">
              <a:solidFill>
                <a:srgbClr val="FFFFFF"/>
              </a:solidFill>
              <a:cs typeface="B Nazanin" panose="00000400000000000000" pitchFamily="2" charset="-78"/>
              <a:sym typeface="Arial"/>
            </a:endParaRPr>
          </a:p>
        </p:txBody>
      </p:sp>
      <p:sp>
        <p:nvSpPr>
          <p:cNvPr id="383" name="Google Shape;14257;p27">
            <a:extLst>
              <a:ext uri="{FF2B5EF4-FFF2-40B4-BE49-F238E27FC236}">
                <a16:creationId xmlns:a16="http://schemas.microsoft.com/office/drawing/2014/main" id="{9DA2E5C2-02FA-C7FA-9317-271C29B37A57}"/>
              </a:ext>
            </a:extLst>
          </p:cNvPr>
          <p:cNvSpPr txBox="1">
            <a:spLocks/>
          </p:cNvSpPr>
          <p:nvPr/>
        </p:nvSpPr>
        <p:spPr>
          <a:xfrm>
            <a:off x="5650054" y="647700"/>
            <a:ext cx="10541246"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chemeClr val="lt1"/>
                </a:solidFill>
                <a:cs typeface="B Nazanin" panose="00000400000000000000" pitchFamily="2" charset="-78"/>
              </a:rPr>
              <a:t>نمادهای برتر</a:t>
            </a:r>
            <a:endParaRPr lang="fa-IR" dirty="0">
              <a:cs typeface="B Nazanin" panose="00000400000000000000" pitchFamily="2" charset="-78"/>
            </a:endParaRPr>
          </a:p>
        </p:txBody>
      </p:sp>
    </p:spTree>
    <p:extLst>
      <p:ext uri="{BB962C8B-B14F-4D97-AF65-F5344CB8AC3E}">
        <p14:creationId xmlns:p14="http://schemas.microsoft.com/office/powerpoint/2010/main" val="17383404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752900" y="0"/>
            <a:ext cx="13535100" cy="8724240"/>
            <a:chOff x="0" y="0"/>
            <a:chExt cx="18046800" cy="11632320"/>
          </a:xfrm>
        </p:grpSpPr>
        <p:sp>
          <p:nvSpPr>
            <p:cNvPr id="3" name="Freeform 3"/>
            <p:cNvSpPr/>
            <p:nvPr/>
          </p:nvSpPr>
          <p:spPr>
            <a:xfrm>
              <a:off x="0" y="0"/>
              <a:ext cx="18046827" cy="11632311"/>
            </a:xfrm>
            <a:custGeom>
              <a:avLst/>
              <a:gdLst/>
              <a:ahLst/>
              <a:cxnLst/>
              <a:rect l="l" t="t" r="r" b="b"/>
              <a:pathLst>
                <a:path w="18046827" h="11632311">
                  <a:moveTo>
                    <a:pt x="0" y="0"/>
                  </a:moveTo>
                  <a:lnTo>
                    <a:pt x="18046827" y="0"/>
                  </a:lnTo>
                  <a:lnTo>
                    <a:pt x="18046827" y="10543413"/>
                  </a:lnTo>
                  <a:lnTo>
                    <a:pt x="17883887" y="10617073"/>
                  </a:lnTo>
                  <a:cubicBezTo>
                    <a:pt x="16338296" y="11270869"/>
                    <a:pt x="14638910" y="11632311"/>
                    <a:pt x="12855194" y="11632311"/>
                  </a:cubicBezTo>
                  <a:cubicBezTo>
                    <a:pt x="6165977" y="11632311"/>
                    <a:pt x="664210" y="6548628"/>
                    <a:pt x="2540" y="34163"/>
                  </a:cubicBezTo>
                  <a:lnTo>
                    <a:pt x="0" y="0"/>
                  </a:lnTo>
                  <a:close/>
                </a:path>
              </a:pathLst>
            </a:custGeom>
            <a:solidFill>
              <a:srgbClr val="00B050"/>
            </a:solidFill>
          </p:spPr>
        </p:sp>
      </p:grpSp>
      <p:sp>
        <p:nvSpPr>
          <p:cNvPr id="4" name="Freeform 4"/>
          <p:cNvSpPr/>
          <p:nvPr/>
        </p:nvSpPr>
        <p:spPr>
          <a:xfrm>
            <a:off x="142560" y="4861080"/>
            <a:ext cx="15173460" cy="5341680"/>
          </a:xfrm>
          <a:custGeom>
            <a:avLst/>
            <a:gdLst/>
            <a:ahLst/>
            <a:cxnLst/>
            <a:rect l="l" t="t" r="r" b="b"/>
            <a:pathLst>
              <a:path w="15173460" h="5341680">
                <a:moveTo>
                  <a:pt x="0" y="0"/>
                </a:moveTo>
                <a:lnTo>
                  <a:pt x="15173460" y="0"/>
                </a:lnTo>
                <a:lnTo>
                  <a:pt x="15173460" y="5341680"/>
                </a:lnTo>
                <a:lnTo>
                  <a:pt x="0" y="5341680"/>
                </a:lnTo>
                <a:lnTo>
                  <a:pt x="0" y="0"/>
                </a:lnTo>
                <a:close/>
              </a:path>
            </a:pathLst>
          </a:custGeom>
          <a:blipFill>
            <a:blip r:embed="rId2"/>
            <a:stretch>
              <a:fillRect r="-2092" b="-212"/>
            </a:stretch>
          </a:blipFill>
        </p:spPr>
      </p:sp>
      <p:sp>
        <p:nvSpPr>
          <p:cNvPr id="5" name="TextBox 5"/>
          <p:cNvSpPr txBox="1"/>
          <p:nvPr/>
        </p:nvSpPr>
        <p:spPr>
          <a:xfrm>
            <a:off x="8458200" y="551240"/>
            <a:ext cx="7356060" cy="3064300"/>
          </a:xfrm>
          <a:prstGeom prst="rect">
            <a:avLst/>
          </a:prstGeom>
        </p:spPr>
        <p:txBody>
          <a:bodyPr lIns="0" tIns="0" rIns="0" bIns="0" rtlCol="0" anchor="t">
            <a:spAutoFit/>
          </a:bodyPr>
          <a:lstStyle/>
          <a:p>
            <a:pPr algn="r" rtl="1">
              <a:lnSpc>
                <a:spcPct val="150000"/>
              </a:lnSpc>
            </a:pPr>
            <a:r>
              <a:rPr lang="fa-IR" sz="2700" spc="-1" dirty="0">
                <a:solidFill>
                  <a:srgbClr val="FFFFFF"/>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بسیار به دریاها.. آنها را برای یک. علف های زنده به برای نمی تواند آب های جمع آوری شده بود بال. وحشتناک ترین</a:t>
            </a:r>
            <a:endParaRPr lang="en-US" sz="2700" spc="-1" dirty="0">
              <a:solidFill>
                <a:srgbClr val="FFFFFF"/>
              </a:solidFill>
              <a:latin typeface="Montserrat Light Light"/>
              <a:cs typeface="B Nazanin" panose="00000400000000000000" pitchFamily="2" charset="-78"/>
            </a:endParaRPr>
          </a:p>
        </p:txBody>
      </p:sp>
      <p:sp>
        <p:nvSpPr>
          <p:cNvPr id="6" name="TextBox 6"/>
          <p:cNvSpPr txBox="1"/>
          <p:nvPr/>
        </p:nvSpPr>
        <p:spPr>
          <a:xfrm>
            <a:off x="533400" y="1204234"/>
            <a:ext cx="4219680" cy="2410916"/>
          </a:xfrm>
          <a:prstGeom prst="rect">
            <a:avLst/>
          </a:prstGeom>
        </p:spPr>
        <p:txBody>
          <a:bodyPr wrap="square" lIns="0" tIns="0" rIns="0" bIns="0" rtlCol="0" anchor="t">
            <a:spAutoFit/>
          </a:bodyPr>
          <a:lstStyle/>
          <a:p>
            <a:pPr algn="r" rtl="1">
              <a:lnSpc>
                <a:spcPts val="4680"/>
              </a:lnSpc>
            </a:pPr>
            <a:r>
              <a:rPr lang="fa-IR" sz="3900" spc="745" dirty="0">
                <a:solidFill>
                  <a:srgbClr val="000000"/>
                </a:solidFill>
                <a:latin typeface="Montserrat Bold"/>
                <a:cs typeface="B Nazanin" panose="00000400000000000000" pitchFamily="2" charset="-78"/>
              </a:rPr>
              <a:t>عنوان اینجانمونه ای از یک شعاراینجا </a:t>
            </a:r>
            <a:r>
              <a:rPr lang="en-US" sz="3900" spc="745" dirty="0">
                <a:solidFill>
                  <a:srgbClr val="000000"/>
                </a:solidFill>
                <a:latin typeface="Montserrat Bold"/>
                <a:cs typeface="B Nazanin" panose="00000400000000000000" pitchFamily="2" charset="-78"/>
              </a:rPr>
              <a:t>LORE </a:t>
            </a:r>
            <a:r>
              <a:rPr lang="fa-IR" sz="3900" spc="745" dirty="0">
                <a:solidFill>
                  <a:srgbClr val="000000"/>
                </a:solidFill>
                <a:latin typeface="Montserrat Bold"/>
                <a:cs typeface="B Nazanin" panose="00000400000000000000" pitchFamily="2" charset="-78"/>
              </a:rPr>
              <a:t>است</a:t>
            </a:r>
            <a:endParaRPr lang="en-US" sz="3900" spc="745" dirty="0">
              <a:solidFill>
                <a:srgbClr val="000000"/>
              </a:solidFill>
              <a:latin typeface="Montserrat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9687060" cy="10287000"/>
          </a:xfrm>
          <a:custGeom>
            <a:avLst/>
            <a:gdLst/>
            <a:ahLst/>
            <a:cxnLst/>
            <a:rect l="l" t="t" r="r" b="b"/>
            <a:pathLst>
              <a:path w="9687060" h="10287000">
                <a:moveTo>
                  <a:pt x="0" y="0"/>
                </a:moveTo>
                <a:lnTo>
                  <a:pt x="9687060" y="0"/>
                </a:lnTo>
                <a:lnTo>
                  <a:pt x="9687060" y="10287000"/>
                </a:lnTo>
                <a:lnTo>
                  <a:pt x="0" y="10287000"/>
                </a:lnTo>
                <a:lnTo>
                  <a:pt x="0" y="0"/>
                </a:lnTo>
                <a:close/>
              </a:path>
            </a:pathLst>
          </a:custGeom>
          <a:blipFill>
            <a:blip r:embed="rId3"/>
            <a:stretch>
              <a:fillRect r="-96" b="-150"/>
            </a:stretch>
          </a:blipFill>
        </p:spPr>
      </p:sp>
      <p:sp>
        <p:nvSpPr>
          <p:cNvPr id="3" name="AutoShape 3"/>
          <p:cNvSpPr/>
          <p:nvPr/>
        </p:nvSpPr>
        <p:spPr>
          <a:xfrm rot="3637">
            <a:off x="-4863" y="1462050"/>
            <a:ext cx="9697325" cy="0"/>
          </a:xfrm>
          <a:prstGeom prst="line">
            <a:avLst/>
          </a:prstGeom>
          <a:ln w="9525" cap="rnd">
            <a:solidFill>
              <a:srgbClr val="D9D9D9"/>
            </a:solidFill>
            <a:prstDash val="solid"/>
            <a:headEnd type="none" w="sm" len="sm"/>
            <a:tailEnd type="none" w="sm" len="sm"/>
          </a:ln>
        </p:spPr>
      </p:sp>
      <p:sp>
        <p:nvSpPr>
          <p:cNvPr id="4" name="AutoShape 4"/>
          <p:cNvSpPr/>
          <p:nvPr/>
        </p:nvSpPr>
        <p:spPr>
          <a:xfrm rot="3637">
            <a:off x="-4863" y="2924370"/>
            <a:ext cx="9697325" cy="0"/>
          </a:xfrm>
          <a:prstGeom prst="line">
            <a:avLst/>
          </a:prstGeom>
          <a:ln w="9525" cap="rnd">
            <a:solidFill>
              <a:srgbClr val="D9D9D9"/>
            </a:solidFill>
            <a:prstDash val="solid"/>
            <a:headEnd type="none" w="sm" len="sm"/>
            <a:tailEnd type="none" w="sm" len="sm"/>
          </a:ln>
        </p:spPr>
      </p:sp>
      <p:sp>
        <p:nvSpPr>
          <p:cNvPr id="5" name="AutoShape 5"/>
          <p:cNvSpPr/>
          <p:nvPr/>
        </p:nvSpPr>
        <p:spPr>
          <a:xfrm rot="3637">
            <a:off x="-4863" y="4386150"/>
            <a:ext cx="9697325" cy="0"/>
          </a:xfrm>
          <a:prstGeom prst="line">
            <a:avLst/>
          </a:prstGeom>
          <a:ln w="9525" cap="rnd">
            <a:solidFill>
              <a:srgbClr val="D9D9D9"/>
            </a:solidFill>
            <a:prstDash val="solid"/>
            <a:headEnd type="none" w="sm" len="sm"/>
            <a:tailEnd type="none" w="sm" len="sm"/>
          </a:ln>
        </p:spPr>
      </p:sp>
      <p:sp>
        <p:nvSpPr>
          <p:cNvPr id="6" name="AutoShape 6"/>
          <p:cNvSpPr/>
          <p:nvPr/>
        </p:nvSpPr>
        <p:spPr>
          <a:xfrm rot="3637">
            <a:off x="-4863" y="5847930"/>
            <a:ext cx="9697325" cy="0"/>
          </a:xfrm>
          <a:prstGeom prst="line">
            <a:avLst/>
          </a:prstGeom>
          <a:ln w="9525" cap="rnd">
            <a:solidFill>
              <a:srgbClr val="D9D9D9"/>
            </a:solidFill>
            <a:prstDash val="solid"/>
            <a:headEnd type="none" w="sm" len="sm"/>
            <a:tailEnd type="none" w="sm" len="sm"/>
          </a:ln>
        </p:spPr>
      </p:sp>
      <p:sp>
        <p:nvSpPr>
          <p:cNvPr id="7" name="AutoShape 7"/>
          <p:cNvSpPr/>
          <p:nvPr/>
        </p:nvSpPr>
        <p:spPr>
          <a:xfrm rot="3637">
            <a:off x="-4863" y="7309710"/>
            <a:ext cx="9697325" cy="0"/>
          </a:xfrm>
          <a:prstGeom prst="line">
            <a:avLst/>
          </a:prstGeom>
          <a:ln w="9525" cap="rnd">
            <a:solidFill>
              <a:srgbClr val="D9D9D9"/>
            </a:solidFill>
            <a:prstDash val="solid"/>
            <a:headEnd type="none" w="sm" len="sm"/>
            <a:tailEnd type="none" w="sm" len="sm"/>
          </a:ln>
        </p:spPr>
      </p:sp>
      <p:sp>
        <p:nvSpPr>
          <p:cNvPr id="8" name="AutoShape 8"/>
          <p:cNvSpPr/>
          <p:nvPr/>
        </p:nvSpPr>
        <p:spPr>
          <a:xfrm rot="3637">
            <a:off x="-4863" y="8772030"/>
            <a:ext cx="9697325" cy="0"/>
          </a:xfrm>
          <a:prstGeom prst="line">
            <a:avLst/>
          </a:prstGeom>
          <a:ln w="9525" cap="rnd">
            <a:solidFill>
              <a:srgbClr val="D9D9D9"/>
            </a:solidFill>
            <a:prstDash val="solid"/>
            <a:headEnd type="none" w="sm" len="sm"/>
            <a:tailEnd type="none" w="sm" len="sm"/>
          </a:ln>
        </p:spPr>
      </p:sp>
      <p:sp>
        <p:nvSpPr>
          <p:cNvPr id="9" name="AutoShape 9"/>
          <p:cNvSpPr/>
          <p:nvPr/>
        </p:nvSpPr>
        <p:spPr>
          <a:xfrm rot="5396574">
            <a:off x="-3188163" y="5143770"/>
            <a:ext cx="10297265" cy="0"/>
          </a:xfrm>
          <a:prstGeom prst="line">
            <a:avLst/>
          </a:prstGeom>
          <a:ln w="9525" cap="rnd">
            <a:solidFill>
              <a:srgbClr val="D9D9D9"/>
            </a:solidFill>
            <a:prstDash val="solid"/>
            <a:headEnd type="none" w="sm" len="sm"/>
            <a:tailEnd type="none" w="sm" len="sm"/>
          </a:ln>
        </p:spPr>
      </p:sp>
      <p:sp>
        <p:nvSpPr>
          <p:cNvPr id="10" name="AutoShape 10"/>
          <p:cNvSpPr/>
          <p:nvPr/>
        </p:nvSpPr>
        <p:spPr>
          <a:xfrm rot="5396574">
            <a:off x="-1256583" y="5143770"/>
            <a:ext cx="10297265" cy="0"/>
          </a:xfrm>
          <a:prstGeom prst="line">
            <a:avLst/>
          </a:prstGeom>
          <a:ln w="9525" cap="rnd">
            <a:solidFill>
              <a:srgbClr val="D9D9D9"/>
            </a:solidFill>
            <a:prstDash val="solid"/>
            <a:headEnd type="none" w="sm" len="sm"/>
            <a:tailEnd type="none" w="sm" len="sm"/>
          </a:ln>
        </p:spPr>
      </p:sp>
      <p:sp>
        <p:nvSpPr>
          <p:cNvPr id="11" name="AutoShape 11"/>
          <p:cNvSpPr/>
          <p:nvPr/>
        </p:nvSpPr>
        <p:spPr>
          <a:xfrm rot="5396574">
            <a:off x="674997" y="5143770"/>
            <a:ext cx="10297265" cy="0"/>
          </a:xfrm>
          <a:prstGeom prst="line">
            <a:avLst/>
          </a:prstGeom>
          <a:ln w="9525" cap="rnd">
            <a:solidFill>
              <a:srgbClr val="D9D9D9"/>
            </a:solidFill>
            <a:prstDash val="solid"/>
            <a:headEnd type="none" w="sm" len="sm"/>
            <a:tailEnd type="none" w="sm" len="sm"/>
          </a:ln>
        </p:spPr>
      </p:sp>
      <p:sp>
        <p:nvSpPr>
          <p:cNvPr id="12" name="AutoShape 12"/>
          <p:cNvSpPr/>
          <p:nvPr/>
        </p:nvSpPr>
        <p:spPr>
          <a:xfrm rot="5396574">
            <a:off x="2607117" y="5143770"/>
            <a:ext cx="10297265" cy="0"/>
          </a:xfrm>
          <a:prstGeom prst="line">
            <a:avLst/>
          </a:prstGeom>
          <a:ln w="9525" cap="rnd">
            <a:solidFill>
              <a:srgbClr val="D9D9D9"/>
            </a:solidFill>
            <a:prstDash val="solid"/>
            <a:headEnd type="none" w="sm" len="sm"/>
            <a:tailEnd type="none" w="sm" len="sm"/>
          </a:ln>
        </p:spPr>
      </p:sp>
      <p:sp>
        <p:nvSpPr>
          <p:cNvPr id="13" name="TextBox 13"/>
          <p:cNvSpPr txBox="1"/>
          <p:nvPr/>
        </p:nvSpPr>
        <p:spPr>
          <a:xfrm>
            <a:off x="10239435" y="3888017"/>
            <a:ext cx="7696200" cy="3616375"/>
          </a:xfrm>
          <a:prstGeom prst="rect">
            <a:avLst/>
          </a:prstGeom>
        </p:spPr>
        <p:txBody>
          <a:bodyPr wrap="square" lIns="0" tIns="0" rIns="0" bIns="0" rtlCol="0" anchor="t">
            <a:spAutoFit/>
          </a:bodyPr>
          <a:lstStyle/>
          <a:p>
            <a:pPr algn="r" rtl="1">
              <a:lnSpc>
                <a:spcPct val="200000"/>
              </a:lnSpc>
            </a:pPr>
            <a:r>
              <a:rPr lang="fa-IR" sz="2000" spc="-1" dirty="0">
                <a:solidFill>
                  <a:srgbClr val="000000"/>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بسیار به دریا.. آنها را برای یک. علف های زنده به برای نمی تواند آب های جمع آوری شده بود بال. وحشتناک ترین 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a:t>
            </a:r>
            <a:endParaRPr lang="en-US" sz="2000" spc="-1" dirty="0">
              <a:solidFill>
                <a:srgbClr val="000000"/>
              </a:solidFill>
              <a:latin typeface="Montserrat Light Light"/>
              <a:cs typeface="B Nazanin" panose="00000400000000000000" pitchFamily="2" charset="-78"/>
            </a:endParaRPr>
          </a:p>
        </p:txBody>
      </p:sp>
      <p:sp>
        <p:nvSpPr>
          <p:cNvPr id="14" name="TextBox 14"/>
          <p:cNvSpPr txBox="1"/>
          <p:nvPr/>
        </p:nvSpPr>
        <p:spPr>
          <a:xfrm>
            <a:off x="10947062" y="1822182"/>
            <a:ext cx="5385600" cy="1205458"/>
          </a:xfrm>
          <a:prstGeom prst="rect">
            <a:avLst/>
          </a:prstGeom>
        </p:spPr>
        <p:txBody>
          <a:bodyPr lIns="0" tIns="0" rIns="0" bIns="0" rtlCol="0" anchor="t">
            <a:spAutoFit/>
          </a:bodyPr>
          <a:lstStyle/>
          <a:p>
            <a:pPr algn="ctr" rtl="1">
              <a:lnSpc>
                <a:spcPts val="4680"/>
              </a:lnSpc>
            </a:pPr>
            <a:r>
              <a:rPr lang="fa-IR" sz="3900" spc="745" dirty="0">
                <a:solidFill>
                  <a:srgbClr val="000000"/>
                </a:solidFill>
                <a:latin typeface="Montserrat Bold"/>
                <a:cs typeface="B Nazanin" panose="00000400000000000000" pitchFamily="2" charset="-78"/>
              </a:rPr>
              <a:t>عنوان اینجاشعار مثال شما</a:t>
            </a:r>
            <a:endParaRPr lang="en-US" sz="3900" spc="745" dirty="0">
              <a:solidFill>
                <a:srgbClr val="000000"/>
              </a:solidFill>
              <a:latin typeface="Montserrat Bold"/>
              <a:cs typeface="B Nazanin" panose="00000400000000000000" pitchFamily="2" charset="-78"/>
            </a:endParaRPr>
          </a:p>
        </p:txBody>
      </p:sp>
      <p:grpSp>
        <p:nvGrpSpPr>
          <p:cNvPr id="15" name="Group 15"/>
          <p:cNvGrpSpPr/>
          <p:nvPr/>
        </p:nvGrpSpPr>
        <p:grpSpPr>
          <a:xfrm>
            <a:off x="10759500" y="8829000"/>
            <a:ext cx="3328020" cy="577260"/>
            <a:chOff x="0" y="0"/>
            <a:chExt cx="4437360" cy="769680"/>
          </a:xfrm>
        </p:grpSpPr>
        <p:sp>
          <p:nvSpPr>
            <p:cNvPr id="16" name="Freeform 16"/>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00B050"/>
            </a:solidFill>
          </p:spPr>
        </p:sp>
      </p:grpSp>
      <p:sp>
        <p:nvSpPr>
          <p:cNvPr id="17" name="TextBox 17"/>
          <p:cNvSpPr txBox="1"/>
          <p:nvPr/>
        </p:nvSpPr>
        <p:spPr>
          <a:xfrm>
            <a:off x="11349360" y="8968875"/>
            <a:ext cx="2148300" cy="250068"/>
          </a:xfrm>
          <a:prstGeom prst="rect">
            <a:avLst/>
          </a:prstGeom>
        </p:spPr>
        <p:txBody>
          <a:bodyPr lIns="0" tIns="0" rIns="0" bIns="0" rtlCol="0" anchor="t">
            <a:spAutoFit/>
          </a:bodyPr>
          <a:lstStyle/>
          <a:p>
            <a:pPr algn="ctr">
              <a:lnSpc>
                <a:spcPts val="1800"/>
              </a:lnSpc>
            </a:pPr>
            <a:r>
              <a:rPr lang="fa-IR" sz="2000" spc="448" dirty="0">
                <a:solidFill>
                  <a:srgbClr val="262626"/>
                </a:solidFill>
                <a:latin typeface="Montserrat Bold"/>
                <a:cs typeface="B Nazanin" panose="00000400000000000000" pitchFamily="2" charset="-78"/>
              </a:rPr>
              <a:t>عنوان اینجا</a:t>
            </a:r>
            <a:endParaRPr lang="en-US" sz="2000" spc="448" dirty="0">
              <a:solidFill>
                <a:srgbClr val="262626"/>
              </a:solidFill>
              <a:latin typeface="Montserrat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20"/>
            <a:ext cx="3792420" cy="2947320"/>
            <a:chOff x="0" y="0"/>
            <a:chExt cx="5056560" cy="3929760"/>
          </a:xfrm>
        </p:grpSpPr>
        <p:sp>
          <p:nvSpPr>
            <p:cNvPr id="3" name="Freeform 3"/>
            <p:cNvSpPr/>
            <p:nvPr/>
          </p:nvSpPr>
          <p:spPr>
            <a:xfrm>
              <a:off x="0" y="0"/>
              <a:ext cx="5056505" cy="3929761"/>
            </a:xfrm>
            <a:custGeom>
              <a:avLst/>
              <a:gdLst/>
              <a:ahLst/>
              <a:cxnLst/>
              <a:rect l="l" t="t" r="r" b="b"/>
              <a:pathLst>
                <a:path w="5056505" h="3929761">
                  <a:moveTo>
                    <a:pt x="0" y="0"/>
                  </a:moveTo>
                  <a:lnTo>
                    <a:pt x="5056505" y="0"/>
                  </a:lnTo>
                  <a:lnTo>
                    <a:pt x="5056505" y="3929761"/>
                  </a:lnTo>
                  <a:lnTo>
                    <a:pt x="0" y="3929761"/>
                  </a:lnTo>
                  <a:close/>
                </a:path>
              </a:pathLst>
            </a:custGeom>
            <a:solidFill>
              <a:srgbClr val="00B050"/>
            </a:solidFill>
          </p:spPr>
        </p:sp>
      </p:grpSp>
      <p:grpSp>
        <p:nvGrpSpPr>
          <p:cNvPr id="4" name="Group 4"/>
          <p:cNvGrpSpPr/>
          <p:nvPr/>
        </p:nvGrpSpPr>
        <p:grpSpPr>
          <a:xfrm>
            <a:off x="7538940" y="0"/>
            <a:ext cx="10534860" cy="10291860"/>
            <a:chOff x="0" y="0"/>
            <a:chExt cx="14046480" cy="13722480"/>
          </a:xfrm>
        </p:grpSpPr>
        <p:sp>
          <p:nvSpPr>
            <p:cNvPr id="5" name="Freeform 5"/>
            <p:cNvSpPr/>
            <p:nvPr/>
          </p:nvSpPr>
          <p:spPr>
            <a:xfrm>
              <a:off x="0" y="0"/>
              <a:ext cx="14046454" cy="13722477"/>
            </a:xfrm>
            <a:custGeom>
              <a:avLst/>
              <a:gdLst/>
              <a:ahLst/>
              <a:cxnLst/>
              <a:rect l="l" t="t" r="r" b="b"/>
              <a:pathLst>
                <a:path w="14046454" h="13722477">
                  <a:moveTo>
                    <a:pt x="14046454" y="0"/>
                  </a:moveTo>
                  <a:lnTo>
                    <a:pt x="13722604" y="0"/>
                  </a:lnTo>
                  <a:lnTo>
                    <a:pt x="0" y="13722477"/>
                  </a:lnTo>
                  <a:lnTo>
                    <a:pt x="323850" y="13722477"/>
                  </a:lnTo>
                  <a:lnTo>
                    <a:pt x="14046454" y="0"/>
                  </a:lnTo>
                  <a:close/>
                </a:path>
              </a:pathLst>
            </a:custGeom>
            <a:solidFill>
              <a:srgbClr val="92D050"/>
            </a:solidFill>
          </p:spPr>
        </p:sp>
      </p:grpSp>
      <p:sp>
        <p:nvSpPr>
          <p:cNvPr id="6" name="TextBox 6"/>
          <p:cNvSpPr txBox="1"/>
          <p:nvPr/>
        </p:nvSpPr>
        <p:spPr>
          <a:xfrm>
            <a:off x="1992780" y="3925275"/>
            <a:ext cx="3609540" cy="367408"/>
          </a:xfrm>
          <a:prstGeom prst="rect">
            <a:avLst/>
          </a:prstGeom>
        </p:spPr>
        <p:txBody>
          <a:bodyPr lIns="0" tIns="0" rIns="0" bIns="0" rtlCol="0" anchor="t">
            <a:spAutoFit/>
          </a:bodyPr>
          <a:lstStyle/>
          <a:p>
            <a:pPr algn="r" rtl="1">
              <a:lnSpc>
                <a:spcPts val="2700"/>
              </a:lnSpc>
            </a:pPr>
            <a:r>
              <a:rPr lang="fa-IR" sz="2800" spc="448" dirty="0">
                <a:solidFill>
                  <a:srgbClr val="262626"/>
                </a:solidFill>
                <a:latin typeface="Montserrat Bold"/>
                <a:cs typeface="B Nazanin" panose="00000400000000000000" pitchFamily="2" charset="-78"/>
              </a:rPr>
              <a:t>مثال عنوان اینجا</a:t>
            </a:r>
            <a:endParaRPr lang="en-US" sz="2800" spc="448" dirty="0">
              <a:solidFill>
                <a:srgbClr val="262626"/>
              </a:solidFill>
              <a:latin typeface="Montserrat Bold"/>
              <a:cs typeface="B Nazanin" panose="00000400000000000000" pitchFamily="2" charset="-78"/>
            </a:endParaRPr>
          </a:p>
        </p:txBody>
      </p:sp>
      <p:sp>
        <p:nvSpPr>
          <p:cNvPr id="7" name="TextBox 7"/>
          <p:cNvSpPr txBox="1"/>
          <p:nvPr/>
        </p:nvSpPr>
        <p:spPr>
          <a:xfrm>
            <a:off x="1974420" y="4420455"/>
            <a:ext cx="2079720" cy="250068"/>
          </a:xfrm>
          <a:prstGeom prst="rect">
            <a:avLst/>
          </a:prstGeom>
        </p:spPr>
        <p:txBody>
          <a:bodyPr lIns="0" tIns="0" rIns="0" bIns="0" rtlCol="0" anchor="t">
            <a:spAutoFit/>
          </a:bodyPr>
          <a:lstStyle/>
          <a:p>
            <a:pPr algn="r" rtl="1">
              <a:lnSpc>
                <a:spcPts val="1800"/>
              </a:lnSpc>
            </a:pPr>
            <a:r>
              <a:rPr lang="fa-IR" sz="2000" spc="448" dirty="0">
                <a:solidFill>
                  <a:srgbClr val="262626"/>
                </a:solidFill>
                <a:latin typeface="Montserrat Bold"/>
                <a:cs typeface="B Nazanin" panose="00000400000000000000" pitchFamily="2" charset="-78"/>
              </a:rPr>
              <a:t>عنوان اینجا</a:t>
            </a:r>
            <a:endParaRPr lang="en-US" sz="2000" spc="448" dirty="0">
              <a:solidFill>
                <a:srgbClr val="262626"/>
              </a:solidFill>
              <a:latin typeface="Montserrat Bold"/>
              <a:cs typeface="B Nazanin" panose="00000400000000000000" pitchFamily="2" charset="-78"/>
            </a:endParaRPr>
          </a:p>
        </p:txBody>
      </p:sp>
      <p:sp>
        <p:nvSpPr>
          <p:cNvPr id="8" name="TextBox 8"/>
          <p:cNvSpPr txBox="1"/>
          <p:nvPr/>
        </p:nvSpPr>
        <p:spPr>
          <a:xfrm>
            <a:off x="1066800" y="4870215"/>
            <a:ext cx="5996220" cy="1627369"/>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sp>
        <p:nvSpPr>
          <p:cNvPr id="9" name="TextBox 9"/>
          <p:cNvSpPr txBox="1"/>
          <p:nvPr/>
        </p:nvSpPr>
        <p:spPr>
          <a:xfrm>
            <a:off x="1992780" y="7039455"/>
            <a:ext cx="3609540" cy="346249"/>
          </a:xfrm>
          <a:prstGeom prst="rect">
            <a:avLst/>
          </a:prstGeom>
        </p:spPr>
        <p:txBody>
          <a:bodyPr lIns="0" tIns="0" rIns="0" bIns="0" rtlCol="0" anchor="t">
            <a:spAutoFit/>
          </a:bodyPr>
          <a:lstStyle/>
          <a:p>
            <a:pPr algn="r" rtl="1">
              <a:lnSpc>
                <a:spcPts val="2700"/>
              </a:lnSpc>
            </a:pPr>
            <a:r>
              <a:rPr lang="fa-IR" sz="2250" spc="448" dirty="0">
                <a:solidFill>
                  <a:srgbClr val="262626"/>
                </a:solidFill>
                <a:latin typeface="Montserrat Bold"/>
                <a:cs typeface="B Nazanin" panose="00000400000000000000" pitchFamily="2" charset="-78"/>
              </a:rPr>
              <a:t>مثلا</a:t>
            </a:r>
            <a:endParaRPr lang="en-US" sz="2250" spc="448" dirty="0">
              <a:solidFill>
                <a:srgbClr val="262626"/>
              </a:solidFill>
              <a:latin typeface="Montserrat Bold"/>
              <a:cs typeface="B Nazanin" panose="00000400000000000000" pitchFamily="2" charset="-78"/>
            </a:endParaRPr>
          </a:p>
        </p:txBody>
      </p:sp>
      <p:sp>
        <p:nvSpPr>
          <p:cNvPr id="10" name="TextBox 10"/>
          <p:cNvSpPr txBox="1"/>
          <p:nvPr/>
        </p:nvSpPr>
        <p:spPr>
          <a:xfrm>
            <a:off x="1974420" y="7534635"/>
            <a:ext cx="2079720" cy="250068"/>
          </a:xfrm>
          <a:prstGeom prst="rect">
            <a:avLst/>
          </a:prstGeom>
        </p:spPr>
        <p:txBody>
          <a:bodyPr lIns="0" tIns="0" rIns="0" bIns="0" rtlCol="0" anchor="t">
            <a:spAutoFit/>
          </a:bodyPr>
          <a:lstStyle/>
          <a:p>
            <a:pPr algn="r" rtl="1">
              <a:lnSpc>
                <a:spcPts val="1800"/>
              </a:lnSpc>
            </a:pPr>
            <a:r>
              <a:rPr lang="fa-IR" sz="2000" spc="448" dirty="0">
                <a:solidFill>
                  <a:srgbClr val="262626"/>
                </a:solidFill>
                <a:latin typeface="Montserrat Bold"/>
                <a:cs typeface="B Nazanin" panose="00000400000000000000" pitchFamily="2" charset="-78"/>
              </a:rPr>
              <a:t>عنوان اینجا</a:t>
            </a:r>
            <a:endParaRPr lang="en-US" sz="2000" spc="448" dirty="0">
              <a:solidFill>
                <a:srgbClr val="262626"/>
              </a:solidFill>
              <a:latin typeface="Montserrat Bold"/>
              <a:cs typeface="B Nazanin" panose="00000400000000000000" pitchFamily="2" charset="-78"/>
            </a:endParaRPr>
          </a:p>
        </p:txBody>
      </p:sp>
      <p:sp>
        <p:nvSpPr>
          <p:cNvPr id="11" name="TextBox 11"/>
          <p:cNvSpPr txBox="1"/>
          <p:nvPr/>
        </p:nvSpPr>
        <p:spPr>
          <a:xfrm>
            <a:off x="1066800" y="7984395"/>
            <a:ext cx="5996220" cy="1627369"/>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علف های زنده نمی توانند آب ها را جمع کنند بال زده بود. وحشتناک ترین را تحت الشعاع قرار ندهید که من دو مجموعه. آنها را برای یکی داشته باشید. علف های زنده نمی توانند آب ها را جمع کنند بال زده بود.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sp>
        <p:nvSpPr>
          <p:cNvPr id="12" name="TextBox 12"/>
          <p:cNvSpPr txBox="1"/>
          <p:nvPr/>
        </p:nvSpPr>
        <p:spPr>
          <a:xfrm>
            <a:off x="2684880" y="1177098"/>
            <a:ext cx="5385600" cy="602729"/>
          </a:xfrm>
          <a:prstGeom prst="rect">
            <a:avLst/>
          </a:prstGeom>
        </p:spPr>
        <p:txBody>
          <a:bodyPr lIns="0" tIns="0" rIns="0" bIns="0" rtlCol="0" anchor="t">
            <a:spAutoFit/>
          </a:bodyPr>
          <a:lstStyle/>
          <a:p>
            <a:pPr algn="r" rtl="1">
              <a:lnSpc>
                <a:spcPts val="4680"/>
              </a:lnSpc>
            </a:pPr>
            <a:r>
              <a:rPr lang="fa-IR" sz="3600" spc="745" dirty="0">
                <a:solidFill>
                  <a:srgbClr val="000000"/>
                </a:solidFill>
                <a:latin typeface="Montserrat Bold"/>
                <a:cs typeface="B Nazanin" panose="00000400000000000000" pitchFamily="2" charset="-78"/>
              </a:rPr>
              <a:t>مثال عنوان اینجا</a:t>
            </a:r>
            <a:endParaRPr lang="en-US" sz="3600" spc="745" dirty="0">
              <a:solidFill>
                <a:srgbClr val="000000"/>
              </a:solidFill>
              <a:latin typeface="Montserrat Bold"/>
              <a:cs typeface="B Nazanin" panose="00000400000000000000" pitchFamily="2" charset="-78"/>
            </a:endParaRPr>
          </a:p>
        </p:txBody>
      </p:sp>
      <p:sp>
        <p:nvSpPr>
          <p:cNvPr id="13" name="Freeform 13"/>
          <p:cNvSpPr/>
          <p:nvPr/>
        </p:nvSpPr>
        <p:spPr>
          <a:xfrm>
            <a:off x="8308440" y="312120"/>
            <a:ext cx="9974880" cy="9979740"/>
          </a:xfrm>
          <a:custGeom>
            <a:avLst/>
            <a:gdLst/>
            <a:ahLst/>
            <a:cxnLst/>
            <a:rect l="l" t="t" r="r" b="b"/>
            <a:pathLst>
              <a:path w="9974880" h="9979740">
                <a:moveTo>
                  <a:pt x="0" y="0"/>
                </a:moveTo>
                <a:lnTo>
                  <a:pt x="9974880" y="0"/>
                </a:lnTo>
                <a:lnTo>
                  <a:pt x="9974880" y="9979740"/>
                </a:lnTo>
                <a:lnTo>
                  <a:pt x="0" y="9979740"/>
                </a:lnTo>
                <a:lnTo>
                  <a:pt x="0" y="0"/>
                </a:lnTo>
                <a:close/>
              </a:path>
            </a:pathLst>
          </a:custGeom>
          <a:blipFill>
            <a:blip r:embed="rId2"/>
            <a:stretch>
              <a:fillRect t="97" r="-73" b="-121"/>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8440" y="0"/>
            <a:ext cx="10534860" cy="10291860"/>
            <a:chOff x="0" y="0"/>
            <a:chExt cx="14046480" cy="13722480"/>
          </a:xfrm>
        </p:grpSpPr>
        <p:sp>
          <p:nvSpPr>
            <p:cNvPr id="3" name="Freeform 3"/>
            <p:cNvSpPr/>
            <p:nvPr/>
          </p:nvSpPr>
          <p:spPr>
            <a:xfrm>
              <a:off x="0" y="0"/>
              <a:ext cx="14046454" cy="13722477"/>
            </a:xfrm>
            <a:custGeom>
              <a:avLst/>
              <a:gdLst/>
              <a:ahLst/>
              <a:cxnLst/>
              <a:rect l="l" t="t" r="r" b="b"/>
              <a:pathLst>
                <a:path w="14046454" h="13722477">
                  <a:moveTo>
                    <a:pt x="0" y="0"/>
                  </a:moveTo>
                  <a:lnTo>
                    <a:pt x="323850" y="0"/>
                  </a:lnTo>
                  <a:lnTo>
                    <a:pt x="14046454" y="13722477"/>
                  </a:lnTo>
                  <a:lnTo>
                    <a:pt x="13722604" y="13722477"/>
                  </a:lnTo>
                  <a:lnTo>
                    <a:pt x="0" y="0"/>
                  </a:lnTo>
                  <a:close/>
                </a:path>
              </a:pathLst>
            </a:custGeom>
            <a:solidFill>
              <a:srgbClr val="92D050"/>
            </a:solidFill>
          </p:spPr>
        </p:sp>
      </p:grpSp>
      <p:grpSp>
        <p:nvGrpSpPr>
          <p:cNvPr id="4" name="Group 4"/>
          <p:cNvGrpSpPr/>
          <p:nvPr/>
        </p:nvGrpSpPr>
        <p:grpSpPr>
          <a:xfrm>
            <a:off x="10953900" y="-9720"/>
            <a:ext cx="7334280" cy="2012040"/>
            <a:chOff x="0" y="0"/>
            <a:chExt cx="9779040" cy="2682720"/>
          </a:xfrm>
        </p:grpSpPr>
        <p:sp>
          <p:nvSpPr>
            <p:cNvPr id="5" name="Freeform 5"/>
            <p:cNvSpPr/>
            <p:nvPr/>
          </p:nvSpPr>
          <p:spPr>
            <a:xfrm>
              <a:off x="0" y="0"/>
              <a:ext cx="9779000" cy="2682748"/>
            </a:xfrm>
            <a:custGeom>
              <a:avLst/>
              <a:gdLst/>
              <a:ahLst/>
              <a:cxnLst/>
              <a:rect l="l" t="t" r="r" b="b"/>
              <a:pathLst>
                <a:path w="9779000" h="2682748">
                  <a:moveTo>
                    <a:pt x="0" y="0"/>
                  </a:moveTo>
                  <a:lnTo>
                    <a:pt x="9779000" y="0"/>
                  </a:lnTo>
                  <a:lnTo>
                    <a:pt x="9779000" y="2682748"/>
                  </a:lnTo>
                  <a:lnTo>
                    <a:pt x="0" y="2682748"/>
                  </a:lnTo>
                  <a:close/>
                </a:path>
              </a:pathLst>
            </a:custGeom>
            <a:solidFill>
              <a:srgbClr val="00B050"/>
            </a:solidFill>
          </p:spPr>
        </p:sp>
      </p:grpSp>
      <p:sp>
        <p:nvSpPr>
          <p:cNvPr id="7" name="TextBox 7"/>
          <p:cNvSpPr txBox="1"/>
          <p:nvPr/>
        </p:nvSpPr>
        <p:spPr>
          <a:xfrm>
            <a:off x="13581165" y="3018440"/>
            <a:ext cx="2079720" cy="380873"/>
          </a:xfrm>
          <a:prstGeom prst="rect">
            <a:avLst/>
          </a:prstGeom>
        </p:spPr>
        <p:txBody>
          <a:bodyPr lIns="0" tIns="0" rIns="0" bIns="0" rtlCol="0" anchor="t">
            <a:spAutoFit/>
          </a:bodyPr>
          <a:lstStyle/>
          <a:p>
            <a:pPr algn="r" rtl="1">
              <a:lnSpc>
                <a:spcPct val="150000"/>
              </a:lnSpc>
            </a:pPr>
            <a:r>
              <a:rPr lang="fa-IR" spc="448" dirty="0">
                <a:solidFill>
                  <a:srgbClr val="262626"/>
                </a:solidFill>
                <a:latin typeface="Montserrat Bold"/>
                <a:cs typeface="B Nazanin" panose="00000400000000000000" pitchFamily="2" charset="-78"/>
              </a:rPr>
              <a:t>عنوان اینجا</a:t>
            </a:r>
            <a:endParaRPr lang="en-US" spc="448" dirty="0">
              <a:solidFill>
                <a:srgbClr val="262626"/>
              </a:solidFill>
              <a:latin typeface="Montserrat Bold"/>
              <a:cs typeface="B Nazanin" panose="00000400000000000000" pitchFamily="2" charset="-78"/>
            </a:endParaRPr>
          </a:p>
        </p:txBody>
      </p:sp>
      <p:sp>
        <p:nvSpPr>
          <p:cNvPr id="8" name="TextBox 8"/>
          <p:cNvSpPr txBox="1"/>
          <p:nvPr/>
        </p:nvSpPr>
        <p:spPr>
          <a:xfrm>
            <a:off x="12726900" y="3517515"/>
            <a:ext cx="4341900" cy="1211870"/>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grpSp>
        <p:nvGrpSpPr>
          <p:cNvPr id="9" name="Group 9"/>
          <p:cNvGrpSpPr/>
          <p:nvPr/>
        </p:nvGrpSpPr>
        <p:grpSpPr>
          <a:xfrm>
            <a:off x="11545200" y="3275100"/>
            <a:ext cx="747360" cy="749520"/>
            <a:chOff x="0" y="0"/>
            <a:chExt cx="996480" cy="999360"/>
          </a:xfrm>
        </p:grpSpPr>
        <p:sp>
          <p:nvSpPr>
            <p:cNvPr id="10" name="Freeform 10"/>
            <p:cNvSpPr/>
            <p:nvPr/>
          </p:nvSpPr>
          <p:spPr>
            <a:xfrm>
              <a:off x="0" y="0"/>
              <a:ext cx="996569" cy="999490"/>
            </a:xfrm>
            <a:custGeom>
              <a:avLst/>
              <a:gdLst/>
              <a:ahLst/>
              <a:cxnLst/>
              <a:rect l="l" t="t" r="r" b="b"/>
              <a:pathLst>
                <a:path w="996569" h="999490">
                  <a:moveTo>
                    <a:pt x="929767" y="381254"/>
                  </a:moveTo>
                  <a:cubicBezTo>
                    <a:pt x="915035" y="381254"/>
                    <a:pt x="915035" y="381254"/>
                    <a:pt x="915035" y="381254"/>
                  </a:cubicBezTo>
                  <a:cubicBezTo>
                    <a:pt x="905637" y="349123"/>
                    <a:pt x="892302" y="316992"/>
                    <a:pt x="876300" y="288925"/>
                  </a:cubicBezTo>
                  <a:cubicBezTo>
                    <a:pt x="886968" y="276860"/>
                    <a:pt x="886968" y="276860"/>
                    <a:pt x="886968" y="276860"/>
                  </a:cubicBezTo>
                  <a:cubicBezTo>
                    <a:pt x="900303" y="264795"/>
                    <a:pt x="907034" y="247396"/>
                    <a:pt x="907034" y="229997"/>
                  </a:cubicBezTo>
                  <a:cubicBezTo>
                    <a:pt x="907034" y="212598"/>
                    <a:pt x="900303" y="195199"/>
                    <a:pt x="886968" y="183134"/>
                  </a:cubicBezTo>
                  <a:cubicBezTo>
                    <a:pt x="814959" y="109601"/>
                    <a:pt x="814959" y="109601"/>
                    <a:pt x="814959" y="109601"/>
                  </a:cubicBezTo>
                  <a:cubicBezTo>
                    <a:pt x="801624" y="96266"/>
                    <a:pt x="785622" y="89535"/>
                    <a:pt x="766953" y="89535"/>
                  </a:cubicBezTo>
                  <a:cubicBezTo>
                    <a:pt x="749554" y="89535"/>
                    <a:pt x="732282" y="96266"/>
                    <a:pt x="720217" y="109601"/>
                  </a:cubicBezTo>
                  <a:cubicBezTo>
                    <a:pt x="709549" y="120269"/>
                    <a:pt x="709549" y="120269"/>
                    <a:pt x="709549" y="120269"/>
                  </a:cubicBezTo>
                  <a:cubicBezTo>
                    <a:pt x="680212" y="104267"/>
                    <a:pt x="649478" y="90805"/>
                    <a:pt x="617474" y="81534"/>
                  </a:cubicBezTo>
                  <a:cubicBezTo>
                    <a:pt x="617474" y="66802"/>
                    <a:pt x="617474" y="66802"/>
                    <a:pt x="617474" y="66802"/>
                  </a:cubicBezTo>
                  <a:cubicBezTo>
                    <a:pt x="617601" y="29464"/>
                    <a:pt x="586994" y="0"/>
                    <a:pt x="550926" y="0"/>
                  </a:cubicBezTo>
                  <a:cubicBezTo>
                    <a:pt x="446913" y="0"/>
                    <a:pt x="446913" y="0"/>
                    <a:pt x="446913" y="0"/>
                  </a:cubicBezTo>
                  <a:cubicBezTo>
                    <a:pt x="409575" y="0"/>
                    <a:pt x="380238" y="29464"/>
                    <a:pt x="380238" y="66929"/>
                  </a:cubicBezTo>
                  <a:cubicBezTo>
                    <a:pt x="380238" y="81661"/>
                    <a:pt x="380238" y="81661"/>
                    <a:pt x="380238" y="81661"/>
                  </a:cubicBezTo>
                  <a:cubicBezTo>
                    <a:pt x="348234" y="91059"/>
                    <a:pt x="317500" y="104394"/>
                    <a:pt x="288163" y="120396"/>
                  </a:cubicBezTo>
                  <a:cubicBezTo>
                    <a:pt x="277495" y="109728"/>
                    <a:pt x="277495" y="109728"/>
                    <a:pt x="277495" y="109728"/>
                  </a:cubicBezTo>
                  <a:cubicBezTo>
                    <a:pt x="264160" y="96393"/>
                    <a:pt x="248158" y="89662"/>
                    <a:pt x="229489" y="89662"/>
                  </a:cubicBezTo>
                  <a:cubicBezTo>
                    <a:pt x="212090" y="89662"/>
                    <a:pt x="194818" y="96393"/>
                    <a:pt x="182753" y="109728"/>
                  </a:cubicBezTo>
                  <a:cubicBezTo>
                    <a:pt x="109347" y="183261"/>
                    <a:pt x="109347" y="183261"/>
                    <a:pt x="109347" y="183261"/>
                  </a:cubicBezTo>
                  <a:cubicBezTo>
                    <a:pt x="97282" y="195326"/>
                    <a:pt x="89281" y="212725"/>
                    <a:pt x="89281" y="230124"/>
                  </a:cubicBezTo>
                  <a:cubicBezTo>
                    <a:pt x="89281" y="247523"/>
                    <a:pt x="97282" y="264922"/>
                    <a:pt x="109347" y="276987"/>
                  </a:cubicBezTo>
                  <a:cubicBezTo>
                    <a:pt x="120015" y="289052"/>
                    <a:pt x="120015" y="289052"/>
                    <a:pt x="120015" y="289052"/>
                  </a:cubicBezTo>
                  <a:cubicBezTo>
                    <a:pt x="104013" y="318516"/>
                    <a:pt x="90678" y="349250"/>
                    <a:pt x="82677" y="381381"/>
                  </a:cubicBezTo>
                  <a:cubicBezTo>
                    <a:pt x="66675" y="381381"/>
                    <a:pt x="66675" y="381381"/>
                    <a:pt x="66675" y="381381"/>
                  </a:cubicBezTo>
                  <a:cubicBezTo>
                    <a:pt x="29337" y="381254"/>
                    <a:pt x="0" y="410718"/>
                    <a:pt x="0" y="448183"/>
                  </a:cubicBezTo>
                  <a:cubicBezTo>
                    <a:pt x="0" y="551180"/>
                    <a:pt x="0" y="551180"/>
                    <a:pt x="0" y="551180"/>
                  </a:cubicBezTo>
                  <a:cubicBezTo>
                    <a:pt x="0" y="588645"/>
                    <a:pt x="29337" y="618109"/>
                    <a:pt x="66675" y="618109"/>
                  </a:cubicBezTo>
                  <a:cubicBezTo>
                    <a:pt x="82677" y="618109"/>
                    <a:pt x="82677" y="618109"/>
                    <a:pt x="82677" y="618109"/>
                  </a:cubicBezTo>
                  <a:cubicBezTo>
                    <a:pt x="90678" y="650240"/>
                    <a:pt x="104013" y="680974"/>
                    <a:pt x="120015" y="710438"/>
                  </a:cubicBezTo>
                  <a:cubicBezTo>
                    <a:pt x="109347" y="722503"/>
                    <a:pt x="109347" y="722503"/>
                    <a:pt x="109347" y="722503"/>
                  </a:cubicBezTo>
                  <a:cubicBezTo>
                    <a:pt x="97282" y="734568"/>
                    <a:pt x="89281" y="751967"/>
                    <a:pt x="89281" y="769366"/>
                  </a:cubicBezTo>
                  <a:cubicBezTo>
                    <a:pt x="89281" y="786765"/>
                    <a:pt x="97282" y="804164"/>
                    <a:pt x="109347" y="816229"/>
                  </a:cubicBezTo>
                  <a:cubicBezTo>
                    <a:pt x="182753" y="889762"/>
                    <a:pt x="182753" y="889762"/>
                    <a:pt x="182753" y="889762"/>
                  </a:cubicBezTo>
                  <a:cubicBezTo>
                    <a:pt x="194818" y="903097"/>
                    <a:pt x="212090" y="909828"/>
                    <a:pt x="229489" y="909828"/>
                  </a:cubicBezTo>
                  <a:cubicBezTo>
                    <a:pt x="248158" y="909828"/>
                    <a:pt x="264160" y="903097"/>
                    <a:pt x="277495" y="889762"/>
                  </a:cubicBezTo>
                  <a:cubicBezTo>
                    <a:pt x="288163" y="879094"/>
                    <a:pt x="288163" y="879094"/>
                    <a:pt x="288163" y="879094"/>
                  </a:cubicBezTo>
                  <a:cubicBezTo>
                    <a:pt x="317500" y="895096"/>
                    <a:pt x="348234" y="908558"/>
                    <a:pt x="380238" y="917829"/>
                  </a:cubicBezTo>
                  <a:cubicBezTo>
                    <a:pt x="380238" y="932561"/>
                    <a:pt x="380238" y="932561"/>
                    <a:pt x="380238" y="932561"/>
                  </a:cubicBezTo>
                  <a:cubicBezTo>
                    <a:pt x="380238" y="970026"/>
                    <a:pt x="409575" y="999490"/>
                    <a:pt x="446913" y="999490"/>
                  </a:cubicBezTo>
                  <a:cubicBezTo>
                    <a:pt x="550926" y="999490"/>
                    <a:pt x="550926" y="999490"/>
                    <a:pt x="550926" y="999490"/>
                  </a:cubicBezTo>
                  <a:cubicBezTo>
                    <a:pt x="586994" y="999490"/>
                    <a:pt x="617601" y="970026"/>
                    <a:pt x="617601" y="932561"/>
                  </a:cubicBezTo>
                  <a:cubicBezTo>
                    <a:pt x="617601" y="917829"/>
                    <a:pt x="617601" y="917829"/>
                    <a:pt x="617601" y="917829"/>
                  </a:cubicBezTo>
                  <a:cubicBezTo>
                    <a:pt x="649605" y="908431"/>
                    <a:pt x="680339" y="895096"/>
                    <a:pt x="709676" y="879094"/>
                  </a:cubicBezTo>
                  <a:cubicBezTo>
                    <a:pt x="720344" y="889762"/>
                    <a:pt x="720344" y="889762"/>
                    <a:pt x="720344" y="889762"/>
                  </a:cubicBezTo>
                  <a:cubicBezTo>
                    <a:pt x="732409" y="903097"/>
                    <a:pt x="749681" y="909828"/>
                    <a:pt x="767080" y="909828"/>
                  </a:cubicBezTo>
                  <a:cubicBezTo>
                    <a:pt x="785749" y="909828"/>
                    <a:pt x="801751" y="903097"/>
                    <a:pt x="815086" y="889762"/>
                  </a:cubicBezTo>
                  <a:cubicBezTo>
                    <a:pt x="887095" y="816229"/>
                    <a:pt x="887095" y="816229"/>
                    <a:pt x="887095" y="816229"/>
                  </a:cubicBezTo>
                  <a:cubicBezTo>
                    <a:pt x="900430" y="804164"/>
                    <a:pt x="907161" y="786765"/>
                    <a:pt x="907161" y="769366"/>
                  </a:cubicBezTo>
                  <a:cubicBezTo>
                    <a:pt x="907161" y="751967"/>
                    <a:pt x="900430" y="734568"/>
                    <a:pt x="887095" y="722503"/>
                  </a:cubicBezTo>
                  <a:cubicBezTo>
                    <a:pt x="876427" y="710438"/>
                    <a:pt x="876427" y="710438"/>
                    <a:pt x="876427" y="710438"/>
                  </a:cubicBezTo>
                  <a:cubicBezTo>
                    <a:pt x="892429" y="680974"/>
                    <a:pt x="905764" y="650240"/>
                    <a:pt x="915162" y="618109"/>
                  </a:cubicBezTo>
                  <a:cubicBezTo>
                    <a:pt x="929894" y="618109"/>
                    <a:pt x="929894" y="618109"/>
                    <a:pt x="929894" y="618109"/>
                  </a:cubicBezTo>
                  <a:cubicBezTo>
                    <a:pt x="967232" y="618109"/>
                    <a:pt x="996569" y="588645"/>
                    <a:pt x="996569" y="551180"/>
                  </a:cubicBezTo>
                  <a:cubicBezTo>
                    <a:pt x="996569" y="448183"/>
                    <a:pt x="996569" y="448183"/>
                    <a:pt x="996569" y="448183"/>
                  </a:cubicBezTo>
                  <a:cubicBezTo>
                    <a:pt x="996569" y="410718"/>
                    <a:pt x="967232" y="381254"/>
                    <a:pt x="929894" y="381254"/>
                  </a:cubicBezTo>
                  <a:close/>
                  <a:moveTo>
                    <a:pt x="557657" y="932434"/>
                  </a:moveTo>
                  <a:cubicBezTo>
                    <a:pt x="557657" y="936498"/>
                    <a:pt x="553593" y="940435"/>
                    <a:pt x="550926" y="940435"/>
                  </a:cubicBezTo>
                  <a:cubicBezTo>
                    <a:pt x="446913" y="940435"/>
                    <a:pt x="446913" y="940435"/>
                    <a:pt x="446913" y="940435"/>
                  </a:cubicBezTo>
                  <a:cubicBezTo>
                    <a:pt x="442849" y="940435"/>
                    <a:pt x="440182" y="936371"/>
                    <a:pt x="440182" y="932434"/>
                  </a:cubicBezTo>
                  <a:cubicBezTo>
                    <a:pt x="440182" y="704977"/>
                    <a:pt x="440182" y="704977"/>
                    <a:pt x="440182" y="704977"/>
                  </a:cubicBezTo>
                  <a:cubicBezTo>
                    <a:pt x="440182" y="692912"/>
                    <a:pt x="432181" y="682244"/>
                    <a:pt x="420116" y="676910"/>
                  </a:cubicBezTo>
                  <a:cubicBezTo>
                    <a:pt x="340106" y="647446"/>
                    <a:pt x="286766" y="569849"/>
                    <a:pt x="286766" y="485648"/>
                  </a:cubicBezTo>
                  <a:cubicBezTo>
                    <a:pt x="286766" y="417449"/>
                    <a:pt x="320167" y="354584"/>
                    <a:pt x="376174" y="315722"/>
                  </a:cubicBezTo>
                  <a:cubicBezTo>
                    <a:pt x="378841" y="314325"/>
                    <a:pt x="380238" y="313055"/>
                    <a:pt x="382905" y="311658"/>
                  </a:cubicBezTo>
                  <a:cubicBezTo>
                    <a:pt x="382905" y="315722"/>
                    <a:pt x="382905" y="319659"/>
                    <a:pt x="382905" y="321056"/>
                  </a:cubicBezTo>
                  <a:cubicBezTo>
                    <a:pt x="381508" y="323723"/>
                    <a:pt x="381508" y="326390"/>
                    <a:pt x="381508" y="329057"/>
                  </a:cubicBezTo>
                  <a:cubicBezTo>
                    <a:pt x="381508" y="469519"/>
                    <a:pt x="381508" y="469519"/>
                    <a:pt x="381508" y="469519"/>
                  </a:cubicBezTo>
                  <a:cubicBezTo>
                    <a:pt x="381508" y="535051"/>
                    <a:pt x="432181" y="588645"/>
                    <a:pt x="496189" y="592582"/>
                  </a:cubicBezTo>
                  <a:cubicBezTo>
                    <a:pt x="497586" y="592582"/>
                    <a:pt x="498856" y="592582"/>
                    <a:pt x="500253" y="592582"/>
                  </a:cubicBezTo>
                  <a:cubicBezTo>
                    <a:pt x="564261" y="588518"/>
                    <a:pt x="614934" y="535051"/>
                    <a:pt x="614934" y="469519"/>
                  </a:cubicBezTo>
                  <a:cubicBezTo>
                    <a:pt x="614934" y="329057"/>
                    <a:pt x="614934" y="329057"/>
                    <a:pt x="614934" y="329057"/>
                  </a:cubicBezTo>
                  <a:cubicBezTo>
                    <a:pt x="614934" y="326390"/>
                    <a:pt x="614934" y="323723"/>
                    <a:pt x="614934" y="321056"/>
                  </a:cubicBezTo>
                  <a:cubicBezTo>
                    <a:pt x="614934" y="319659"/>
                    <a:pt x="614934" y="315722"/>
                    <a:pt x="614934" y="311658"/>
                  </a:cubicBezTo>
                  <a:cubicBezTo>
                    <a:pt x="616331" y="313055"/>
                    <a:pt x="618998" y="314325"/>
                    <a:pt x="621665" y="315722"/>
                  </a:cubicBezTo>
                  <a:cubicBezTo>
                    <a:pt x="677672" y="354457"/>
                    <a:pt x="711073" y="417449"/>
                    <a:pt x="711073" y="485648"/>
                  </a:cubicBezTo>
                  <a:cubicBezTo>
                    <a:pt x="711073" y="569976"/>
                    <a:pt x="656336" y="647573"/>
                    <a:pt x="576326" y="676910"/>
                  </a:cubicBezTo>
                  <a:cubicBezTo>
                    <a:pt x="565658" y="682244"/>
                    <a:pt x="557657" y="692912"/>
                    <a:pt x="557657" y="704977"/>
                  </a:cubicBezTo>
                  <a:lnTo>
                    <a:pt x="557657" y="932434"/>
                  </a:lnTo>
                  <a:close/>
                  <a:moveTo>
                    <a:pt x="937768" y="551180"/>
                  </a:moveTo>
                  <a:cubicBezTo>
                    <a:pt x="937768" y="555244"/>
                    <a:pt x="933704" y="559181"/>
                    <a:pt x="929767" y="559181"/>
                  </a:cubicBezTo>
                  <a:cubicBezTo>
                    <a:pt x="891032" y="559181"/>
                    <a:pt x="891032" y="559181"/>
                    <a:pt x="891032" y="559181"/>
                  </a:cubicBezTo>
                  <a:cubicBezTo>
                    <a:pt x="877697" y="559181"/>
                    <a:pt x="865632" y="568579"/>
                    <a:pt x="862965" y="581914"/>
                  </a:cubicBezTo>
                  <a:cubicBezTo>
                    <a:pt x="853567" y="623443"/>
                    <a:pt x="836295" y="663575"/>
                    <a:pt x="813562" y="699643"/>
                  </a:cubicBezTo>
                  <a:cubicBezTo>
                    <a:pt x="806831" y="711708"/>
                    <a:pt x="808228" y="726440"/>
                    <a:pt x="817626" y="737108"/>
                  </a:cubicBezTo>
                  <a:cubicBezTo>
                    <a:pt x="845693" y="763905"/>
                    <a:pt x="845693" y="763905"/>
                    <a:pt x="845693" y="763905"/>
                  </a:cubicBezTo>
                  <a:cubicBezTo>
                    <a:pt x="847090" y="765302"/>
                    <a:pt x="847090" y="767969"/>
                    <a:pt x="847090" y="769239"/>
                  </a:cubicBezTo>
                  <a:cubicBezTo>
                    <a:pt x="847090" y="770509"/>
                    <a:pt x="847090" y="771906"/>
                    <a:pt x="845693" y="774573"/>
                  </a:cubicBezTo>
                  <a:cubicBezTo>
                    <a:pt x="772287" y="848106"/>
                    <a:pt x="772287" y="848106"/>
                    <a:pt x="772287" y="848106"/>
                  </a:cubicBezTo>
                  <a:cubicBezTo>
                    <a:pt x="770890" y="849503"/>
                    <a:pt x="768223" y="849503"/>
                    <a:pt x="766953" y="849503"/>
                  </a:cubicBezTo>
                  <a:cubicBezTo>
                    <a:pt x="765683" y="849503"/>
                    <a:pt x="764286" y="849503"/>
                    <a:pt x="761619" y="848106"/>
                  </a:cubicBezTo>
                  <a:cubicBezTo>
                    <a:pt x="734949" y="820039"/>
                    <a:pt x="734949" y="820039"/>
                    <a:pt x="734949" y="820039"/>
                  </a:cubicBezTo>
                  <a:cubicBezTo>
                    <a:pt x="724281" y="810641"/>
                    <a:pt x="709549" y="807974"/>
                    <a:pt x="697611" y="815975"/>
                  </a:cubicBezTo>
                  <a:cubicBezTo>
                    <a:pt x="672211" y="831977"/>
                    <a:pt x="645541" y="845439"/>
                    <a:pt x="617601" y="854710"/>
                  </a:cubicBezTo>
                  <a:cubicBezTo>
                    <a:pt x="617601" y="724916"/>
                    <a:pt x="617601" y="724916"/>
                    <a:pt x="617601" y="724916"/>
                  </a:cubicBezTo>
                  <a:cubicBezTo>
                    <a:pt x="709676" y="682117"/>
                    <a:pt x="769620" y="588518"/>
                    <a:pt x="769620" y="485394"/>
                  </a:cubicBezTo>
                  <a:cubicBezTo>
                    <a:pt x="769620" y="398399"/>
                    <a:pt x="726948" y="315468"/>
                    <a:pt x="654939" y="265938"/>
                  </a:cubicBezTo>
                  <a:cubicBezTo>
                    <a:pt x="642874" y="259207"/>
                    <a:pt x="609600" y="235204"/>
                    <a:pt x="580263" y="252603"/>
                  </a:cubicBezTo>
                  <a:cubicBezTo>
                    <a:pt x="550926" y="270002"/>
                    <a:pt x="553593" y="308737"/>
                    <a:pt x="554863" y="324866"/>
                  </a:cubicBezTo>
                  <a:cubicBezTo>
                    <a:pt x="554863" y="327533"/>
                    <a:pt x="556260" y="327533"/>
                    <a:pt x="556260" y="328930"/>
                  </a:cubicBezTo>
                  <a:cubicBezTo>
                    <a:pt x="556260" y="469392"/>
                    <a:pt x="556260" y="469392"/>
                    <a:pt x="556260" y="469392"/>
                  </a:cubicBezTo>
                  <a:cubicBezTo>
                    <a:pt x="556260" y="502793"/>
                    <a:pt x="530860" y="529590"/>
                    <a:pt x="498856" y="533654"/>
                  </a:cubicBezTo>
                  <a:cubicBezTo>
                    <a:pt x="466852" y="529590"/>
                    <a:pt x="441452" y="502920"/>
                    <a:pt x="441452" y="469392"/>
                  </a:cubicBezTo>
                  <a:cubicBezTo>
                    <a:pt x="441452" y="328930"/>
                    <a:pt x="441452" y="328930"/>
                    <a:pt x="441452" y="328930"/>
                  </a:cubicBezTo>
                  <a:cubicBezTo>
                    <a:pt x="441452" y="327533"/>
                    <a:pt x="441452" y="327533"/>
                    <a:pt x="441452" y="324866"/>
                  </a:cubicBezTo>
                  <a:cubicBezTo>
                    <a:pt x="442849" y="308864"/>
                    <a:pt x="445516" y="270002"/>
                    <a:pt x="416052" y="252603"/>
                  </a:cubicBezTo>
                  <a:cubicBezTo>
                    <a:pt x="386588" y="235204"/>
                    <a:pt x="353314" y="259334"/>
                    <a:pt x="342646" y="265938"/>
                  </a:cubicBezTo>
                  <a:cubicBezTo>
                    <a:pt x="269240" y="315468"/>
                    <a:pt x="226568" y="398399"/>
                    <a:pt x="226568" y="485394"/>
                  </a:cubicBezTo>
                  <a:cubicBezTo>
                    <a:pt x="226568" y="588391"/>
                    <a:pt x="287909" y="682117"/>
                    <a:pt x="379984" y="724916"/>
                  </a:cubicBezTo>
                  <a:cubicBezTo>
                    <a:pt x="379984" y="854710"/>
                    <a:pt x="379984" y="854710"/>
                    <a:pt x="379984" y="854710"/>
                  </a:cubicBezTo>
                  <a:cubicBezTo>
                    <a:pt x="351917" y="845312"/>
                    <a:pt x="323977" y="831977"/>
                    <a:pt x="298577" y="815975"/>
                  </a:cubicBezTo>
                  <a:cubicBezTo>
                    <a:pt x="294513" y="813308"/>
                    <a:pt x="287909" y="811911"/>
                    <a:pt x="282575" y="811911"/>
                  </a:cubicBezTo>
                  <a:cubicBezTo>
                    <a:pt x="275844" y="811911"/>
                    <a:pt x="267843" y="814578"/>
                    <a:pt x="262509" y="819912"/>
                  </a:cubicBezTo>
                  <a:cubicBezTo>
                    <a:pt x="234442" y="847979"/>
                    <a:pt x="234442" y="847979"/>
                    <a:pt x="234442" y="847979"/>
                  </a:cubicBezTo>
                  <a:cubicBezTo>
                    <a:pt x="233045" y="849376"/>
                    <a:pt x="230378" y="849376"/>
                    <a:pt x="229108" y="849376"/>
                  </a:cubicBezTo>
                  <a:cubicBezTo>
                    <a:pt x="227838" y="849376"/>
                    <a:pt x="226441" y="849376"/>
                    <a:pt x="223774" y="847979"/>
                  </a:cubicBezTo>
                  <a:cubicBezTo>
                    <a:pt x="151765" y="774446"/>
                    <a:pt x="151765" y="774446"/>
                    <a:pt x="151765" y="774446"/>
                  </a:cubicBezTo>
                  <a:cubicBezTo>
                    <a:pt x="149098" y="771779"/>
                    <a:pt x="149098" y="770382"/>
                    <a:pt x="149098" y="769112"/>
                  </a:cubicBezTo>
                  <a:cubicBezTo>
                    <a:pt x="149098" y="767842"/>
                    <a:pt x="149098" y="765048"/>
                    <a:pt x="151765" y="763778"/>
                  </a:cubicBezTo>
                  <a:cubicBezTo>
                    <a:pt x="178435" y="736981"/>
                    <a:pt x="178435" y="736981"/>
                    <a:pt x="178435" y="736981"/>
                  </a:cubicBezTo>
                  <a:cubicBezTo>
                    <a:pt x="187833" y="726313"/>
                    <a:pt x="190500" y="711581"/>
                    <a:pt x="182499" y="699516"/>
                  </a:cubicBezTo>
                  <a:cubicBezTo>
                    <a:pt x="159766" y="663448"/>
                    <a:pt x="143764" y="623316"/>
                    <a:pt x="134493" y="581787"/>
                  </a:cubicBezTo>
                  <a:cubicBezTo>
                    <a:pt x="131826" y="568452"/>
                    <a:pt x="118491" y="559054"/>
                    <a:pt x="105156" y="559054"/>
                  </a:cubicBezTo>
                  <a:cubicBezTo>
                    <a:pt x="66421" y="559054"/>
                    <a:pt x="66421" y="559054"/>
                    <a:pt x="66421" y="559054"/>
                  </a:cubicBezTo>
                  <a:cubicBezTo>
                    <a:pt x="62357" y="559054"/>
                    <a:pt x="59690" y="554990"/>
                    <a:pt x="59690" y="551053"/>
                  </a:cubicBezTo>
                  <a:cubicBezTo>
                    <a:pt x="59690" y="448056"/>
                    <a:pt x="59690" y="448056"/>
                    <a:pt x="59690" y="448056"/>
                  </a:cubicBezTo>
                  <a:cubicBezTo>
                    <a:pt x="59690" y="443992"/>
                    <a:pt x="62357" y="440055"/>
                    <a:pt x="66421" y="440055"/>
                  </a:cubicBezTo>
                  <a:cubicBezTo>
                    <a:pt x="105156" y="440055"/>
                    <a:pt x="105156" y="440055"/>
                    <a:pt x="105156" y="440055"/>
                  </a:cubicBezTo>
                  <a:cubicBezTo>
                    <a:pt x="118491" y="440055"/>
                    <a:pt x="131826" y="430657"/>
                    <a:pt x="134493" y="417322"/>
                  </a:cubicBezTo>
                  <a:cubicBezTo>
                    <a:pt x="143891" y="375793"/>
                    <a:pt x="159893" y="335661"/>
                    <a:pt x="182499" y="299593"/>
                  </a:cubicBezTo>
                  <a:cubicBezTo>
                    <a:pt x="190500" y="287528"/>
                    <a:pt x="187833" y="272796"/>
                    <a:pt x="178435" y="262128"/>
                  </a:cubicBezTo>
                  <a:cubicBezTo>
                    <a:pt x="151765" y="235331"/>
                    <a:pt x="151765" y="235331"/>
                    <a:pt x="151765" y="235331"/>
                  </a:cubicBezTo>
                  <a:cubicBezTo>
                    <a:pt x="149098" y="232664"/>
                    <a:pt x="149098" y="231267"/>
                    <a:pt x="149098" y="229997"/>
                  </a:cubicBezTo>
                  <a:cubicBezTo>
                    <a:pt x="149098" y="228727"/>
                    <a:pt x="149098" y="227330"/>
                    <a:pt x="151765" y="224663"/>
                  </a:cubicBezTo>
                  <a:cubicBezTo>
                    <a:pt x="225171" y="151130"/>
                    <a:pt x="225171" y="151130"/>
                    <a:pt x="225171" y="151130"/>
                  </a:cubicBezTo>
                  <a:cubicBezTo>
                    <a:pt x="226568" y="149733"/>
                    <a:pt x="227838" y="149733"/>
                    <a:pt x="229235" y="149733"/>
                  </a:cubicBezTo>
                  <a:cubicBezTo>
                    <a:pt x="230632" y="149733"/>
                    <a:pt x="233299" y="149733"/>
                    <a:pt x="234569" y="151130"/>
                  </a:cubicBezTo>
                  <a:cubicBezTo>
                    <a:pt x="262636" y="179197"/>
                    <a:pt x="262636" y="179197"/>
                    <a:pt x="262636" y="179197"/>
                  </a:cubicBezTo>
                  <a:cubicBezTo>
                    <a:pt x="272034" y="188595"/>
                    <a:pt x="286639" y="189865"/>
                    <a:pt x="298704" y="183261"/>
                  </a:cubicBezTo>
                  <a:cubicBezTo>
                    <a:pt x="334772" y="160528"/>
                    <a:pt x="374777" y="143129"/>
                    <a:pt x="416052" y="133731"/>
                  </a:cubicBezTo>
                  <a:cubicBezTo>
                    <a:pt x="429387" y="131064"/>
                    <a:pt x="440055" y="118999"/>
                    <a:pt x="440055" y="105664"/>
                  </a:cubicBezTo>
                  <a:cubicBezTo>
                    <a:pt x="440055" y="66929"/>
                    <a:pt x="440055" y="66929"/>
                    <a:pt x="440055" y="66929"/>
                  </a:cubicBezTo>
                  <a:cubicBezTo>
                    <a:pt x="440055" y="62865"/>
                    <a:pt x="442722" y="58928"/>
                    <a:pt x="446786" y="58928"/>
                  </a:cubicBezTo>
                  <a:cubicBezTo>
                    <a:pt x="550799" y="58928"/>
                    <a:pt x="550799" y="58928"/>
                    <a:pt x="550799" y="58928"/>
                  </a:cubicBezTo>
                  <a:cubicBezTo>
                    <a:pt x="553466" y="58928"/>
                    <a:pt x="557530" y="62992"/>
                    <a:pt x="557530" y="66929"/>
                  </a:cubicBezTo>
                  <a:cubicBezTo>
                    <a:pt x="557530" y="105664"/>
                    <a:pt x="557530" y="105664"/>
                    <a:pt x="557530" y="105664"/>
                  </a:cubicBezTo>
                  <a:cubicBezTo>
                    <a:pt x="557530" y="118999"/>
                    <a:pt x="566928" y="131064"/>
                    <a:pt x="580263" y="133731"/>
                  </a:cubicBezTo>
                  <a:cubicBezTo>
                    <a:pt x="622935" y="144399"/>
                    <a:pt x="661670" y="160528"/>
                    <a:pt x="697611" y="183261"/>
                  </a:cubicBezTo>
                  <a:cubicBezTo>
                    <a:pt x="709676" y="189992"/>
                    <a:pt x="724281" y="188595"/>
                    <a:pt x="734949" y="179197"/>
                  </a:cubicBezTo>
                  <a:cubicBezTo>
                    <a:pt x="761619" y="151130"/>
                    <a:pt x="761619" y="151130"/>
                    <a:pt x="761619" y="151130"/>
                  </a:cubicBezTo>
                  <a:cubicBezTo>
                    <a:pt x="764286" y="149733"/>
                    <a:pt x="765683" y="149733"/>
                    <a:pt x="766953" y="149733"/>
                  </a:cubicBezTo>
                  <a:cubicBezTo>
                    <a:pt x="768223" y="149733"/>
                    <a:pt x="771017" y="149733"/>
                    <a:pt x="772287" y="151130"/>
                  </a:cubicBezTo>
                  <a:cubicBezTo>
                    <a:pt x="845693" y="224663"/>
                    <a:pt x="845693" y="224663"/>
                    <a:pt x="845693" y="224663"/>
                  </a:cubicBezTo>
                  <a:cubicBezTo>
                    <a:pt x="847090" y="227330"/>
                    <a:pt x="847090" y="228727"/>
                    <a:pt x="847090" y="229997"/>
                  </a:cubicBezTo>
                  <a:cubicBezTo>
                    <a:pt x="847090" y="231267"/>
                    <a:pt x="847090" y="232664"/>
                    <a:pt x="845693" y="235331"/>
                  </a:cubicBezTo>
                  <a:cubicBezTo>
                    <a:pt x="817626" y="262128"/>
                    <a:pt x="817626" y="262128"/>
                    <a:pt x="817626" y="262128"/>
                  </a:cubicBezTo>
                  <a:cubicBezTo>
                    <a:pt x="808228" y="272796"/>
                    <a:pt x="806958" y="287528"/>
                    <a:pt x="813562" y="299593"/>
                  </a:cubicBezTo>
                  <a:cubicBezTo>
                    <a:pt x="836295" y="335661"/>
                    <a:pt x="853567" y="375793"/>
                    <a:pt x="862965" y="417322"/>
                  </a:cubicBezTo>
                  <a:cubicBezTo>
                    <a:pt x="865632" y="430657"/>
                    <a:pt x="877697" y="440055"/>
                    <a:pt x="891032" y="440055"/>
                  </a:cubicBezTo>
                  <a:cubicBezTo>
                    <a:pt x="929767" y="440055"/>
                    <a:pt x="929767" y="440055"/>
                    <a:pt x="929767" y="440055"/>
                  </a:cubicBezTo>
                  <a:cubicBezTo>
                    <a:pt x="933831" y="440055"/>
                    <a:pt x="937768" y="444119"/>
                    <a:pt x="937768" y="448056"/>
                  </a:cubicBezTo>
                  <a:lnTo>
                    <a:pt x="937768" y="551180"/>
                  </a:lnTo>
                  <a:close/>
                </a:path>
              </a:pathLst>
            </a:custGeom>
            <a:solidFill>
              <a:srgbClr val="404040"/>
            </a:solidFill>
          </p:spPr>
        </p:sp>
      </p:grpSp>
      <p:grpSp>
        <p:nvGrpSpPr>
          <p:cNvPr id="11" name="Group 11"/>
          <p:cNvGrpSpPr/>
          <p:nvPr/>
        </p:nvGrpSpPr>
        <p:grpSpPr>
          <a:xfrm>
            <a:off x="12040380" y="4251420"/>
            <a:ext cx="49140" cy="46980"/>
            <a:chOff x="0" y="0"/>
            <a:chExt cx="65520" cy="62640"/>
          </a:xfrm>
        </p:grpSpPr>
        <p:sp>
          <p:nvSpPr>
            <p:cNvPr id="12" name="Freeform 12"/>
            <p:cNvSpPr/>
            <p:nvPr/>
          </p:nvSpPr>
          <p:spPr>
            <a:xfrm>
              <a:off x="0" y="0"/>
              <a:ext cx="65532" cy="62611"/>
            </a:xfrm>
            <a:custGeom>
              <a:avLst/>
              <a:gdLst/>
              <a:ahLst/>
              <a:cxnLst/>
              <a:rect l="l" t="t" r="r" b="b"/>
              <a:pathLst>
                <a:path w="65532" h="62611">
                  <a:moveTo>
                    <a:pt x="12065" y="11938"/>
                  </a:moveTo>
                  <a:cubicBezTo>
                    <a:pt x="0" y="24003"/>
                    <a:pt x="0" y="42672"/>
                    <a:pt x="12065" y="53340"/>
                  </a:cubicBezTo>
                  <a:cubicBezTo>
                    <a:pt x="17399" y="59944"/>
                    <a:pt x="25400" y="62611"/>
                    <a:pt x="33401" y="62611"/>
                  </a:cubicBezTo>
                  <a:cubicBezTo>
                    <a:pt x="40132" y="62611"/>
                    <a:pt x="48133" y="59944"/>
                    <a:pt x="53467" y="53340"/>
                  </a:cubicBezTo>
                  <a:cubicBezTo>
                    <a:pt x="65532" y="42672"/>
                    <a:pt x="65532" y="24003"/>
                    <a:pt x="53467" y="12065"/>
                  </a:cubicBezTo>
                  <a:cubicBezTo>
                    <a:pt x="42799" y="0"/>
                    <a:pt x="24130" y="0"/>
                    <a:pt x="12065" y="11938"/>
                  </a:cubicBezTo>
                  <a:close/>
                </a:path>
              </a:pathLst>
            </a:custGeom>
            <a:solidFill>
              <a:srgbClr val="404040"/>
            </a:solidFill>
          </p:spPr>
        </p:sp>
      </p:grpSp>
      <p:grpSp>
        <p:nvGrpSpPr>
          <p:cNvPr id="13" name="Group 13"/>
          <p:cNvGrpSpPr/>
          <p:nvPr/>
        </p:nvGrpSpPr>
        <p:grpSpPr>
          <a:xfrm>
            <a:off x="11239020" y="4008960"/>
            <a:ext cx="1045440" cy="412020"/>
            <a:chOff x="0" y="0"/>
            <a:chExt cx="1393920" cy="549360"/>
          </a:xfrm>
        </p:grpSpPr>
        <p:sp>
          <p:nvSpPr>
            <p:cNvPr id="14" name="Freeform 14"/>
            <p:cNvSpPr/>
            <p:nvPr/>
          </p:nvSpPr>
          <p:spPr>
            <a:xfrm>
              <a:off x="0" y="0"/>
              <a:ext cx="1393952" cy="549402"/>
            </a:xfrm>
            <a:custGeom>
              <a:avLst/>
              <a:gdLst/>
              <a:ahLst/>
              <a:cxnLst/>
              <a:rect l="l" t="t" r="r" b="b"/>
              <a:pathLst>
                <a:path w="1393952" h="549402">
                  <a:moveTo>
                    <a:pt x="1217803" y="46736"/>
                  </a:moveTo>
                  <a:cubicBezTo>
                    <a:pt x="981710" y="168402"/>
                    <a:pt x="981710" y="168402"/>
                    <a:pt x="981710" y="168402"/>
                  </a:cubicBezTo>
                  <a:cubicBezTo>
                    <a:pt x="961644" y="147066"/>
                    <a:pt x="933704" y="133604"/>
                    <a:pt x="902970" y="133604"/>
                  </a:cubicBezTo>
                  <a:cubicBezTo>
                    <a:pt x="740283" y="133604"/>
                    <a:pt x="740283" y="133604"/>
                    <a:pt x="740283" y="133604"/>
                  </a:cubicBezTo>
                  <a:cubicBezTo>
                    <a:pt x="730885" y="133604"/>
                    <a:pt x="729615" y="133604"/>
                    <a:pt x="729615" y="133604"/>
                  </a:cubicBezTo>
                  <a:cubicBezTo>
                    <a:pt x="728218" y="132207"/>
                    <a:pt x="724281" y="128270"/>
                    <a:pt x="720217" y="125603"/>
                  </a:cubicBezTo>
                  <a:cubicBezTo>
                    <a:pt x="718820" y="124206"/>
                    <a:pt x="718820" y="124206"/>
                    <a:pt x="718820" y="124206"/>
                  </a:cubicBezTo>
                  <a:cubicBezTo>
                    <a:pt x="588264" y="0"/>
                    <a:pt x="477520" y="8001"/>
                    <a:pt x="350774" y="58801"/>
                  </a:cubicBezTo>
                  <a:cubicBezTo>
                    <a:pt x="330708" y="66802"/>
                    <a:pt x="330708" y="66802"/>
                    <a:pt x="309372" y="66802"/>
                  </a:cubicBezTo>
                  <a:cubicBezTo>
                    <a:pt x="273304" y="66802"/>
                    <a:pt x="273304" y="66802"/>
                    <a:pt x="273304" y="66802"/>
                  </a:cubicBezTo>
                  <a:cubicBezTo>
                    <a:pt x="262636" y="36068"/>
                    <a:pt x="233299" y="13335"/>
                    <a:pt x="198628" y="13335"/>
                  </a:cubicBezTo>
                  <a:cubicBezTo>
                    <a:pt x="78613" y="13335"/>
                    <a:pt x="78613" y="13335"/>
                    <a:pt x="78613" y="13335"/>
                  </a:cubicBezTo>
                  <a:cubicBezTo>
                    <a:pt x="36068" y="13335"/>
                    <a:pt x="0" y="48133"/>
                    <a:pt x="0" y="92202"/>
                  </a:cubicBezTo>
                  <a:cubicBezTo>
                    <a:pt x="0" y="405003"/>
                    <a:pt x="0" y="405003"/>
                    <a:pt x="0" y="405003"/>
                  </a:cubicBezTo>
                  <a:cubicBezTo>
                    <a:pt x="0" y="449072"/>
                    <a:pt x="36068" y="483870"/>
                    <a:pt x="78740" y="483870"/>
                  </a:cubicBezTo>
                  <a:cubicBezTo>
                    <a:pt x="198755" y="483870"/>
                    <a:pt x="198755" y="483870"/>
                    <a:pt x="198755" y="483870"/>
                  </a:cubicBezTo>
                  <a:cubicBezTo>
                    <a:pt x="233426" y="483870"/>
                    <a:pt x="262763" y="461137"/>
                    <a:pt x="273431" y="430403"/>
                  </a:cubicBezTo>
                  <a:cubicBezTo>
                    <a:pt x="340106" y="430403"/>
                    <a:pt x="340106" y="430403"/>
                    <a:pt x="340106" y="430403"/>
                  </a:cubicBezTo>
                  <a:cubicBezTo>
                    <a:pt x="346837" y="430403"/>
                    <a:pt x="346837" y="430403"/>
                    <a:pt x="353441" y="431800"/>
                  </a:cubicBezTo>
                  <a:cubicBezTo>
                    <a:pt x="356108" y="433197"/>
                    <a:pt x="358775" y="433197"/>
                    <a:pt x="362839" y="434467"/>
                  </a:cubicBezTo>
                  <a:cubicBezTo>
                    <a:pt x="670941" y="517398"/>
                    <a:pt x="670941" y="517398"/>
                    <a:pt x="670941" y="517398"/>
                  </a:cubicBezTo>
                  <a:cubicBezTo>
                    <a:pt x="684276" y="521462"/>
                    <a:pt x="696341" y="524129"/>
                    <a:pt x="708279" y="528066"/>
                  </a:cubicBezTo>
                  <a:cubicBezTo>
                    <a:pt x="748284" y="540131"/>
                    <a:pt x="781685" y="549402"/>
                    <a:pt x="816356" y="549402"/>
                  </a:cubicBezTo>
                  <a:cubicBezTo>
                    <a:pt x="855091" y="549402"/>
                    <a:pt x="896366" y="537337"/>
                    <a:pt x="949706" y="501269"/>
                  </a:cubicBezTo>
                  <a:cubicBezTo>
                    <a:pt x="949706" y="501269"/>
                    <a:pt x="951103" y="501269"/>
                    <a:pt x="951103" y="499872"/>
                  </a:cubicBezTo>
                  <a:cubicBezTo>
                    <a:pt x="1009777" y="458470"/>
                    <a:pt x="1009777" y="458470"/>
                    <a:pt x="1009777" y="458470"/>
                  </a:cubicBezTo>
                  <a:cubicBezTo>
                    <a:pt x="1023112" y="449072"/>
                    <a:pt x="1025779" y="430403"/>
                    <a:pt x="1016508" y="417068"/>
                  </a:cubicBezTo>
                  <a:cubicBezTo>
                    <a:pt x="1007237" y="403733"/>
                    <a:pt x="988441" y="399669"/>
                    <a:pt x="975106" y="410337"/>
                  </a:cubicBezTo>
                  <a:cubicBezTo>
                    <a:pt x="916432" y="451739"/>
                    <a:pt x="916432" y="451739"/>
                    <a:pt x="916432" y="451739"/>
                  </a:cubicBezTo>
                  <a:cubicBezTo>
                    <a:pt x="839089" y="503809"/>
                    <a:pt x="805688" y="494538"/>
                    <a:pt x="725678" y="470408"/>
                  </a:cubicBezTo>
                  <a:cubicBezTo>
                    <a:pt x="713613" y="467741"/>
                    <a:pt x="700278" y="463677"/>
                    <a:pt x="686943" y="459740"/>
                  </a:cubicBezTo>
                  <a:cubicBezTo>
                    <a:pt x="377444" y="376809"/>
                    <a:pt x="377444" y="376809"/>
                    <a:pt x="377444" y="376809"/>
                  </a:cubicBezTo>
                  <a:cubicBezTo>
                    <a:pt x="374777" y="375412"/>
                    <a:pt x="372110" y="375412"/>
                    <a:pt x="369443" y="374142"/>
                  </a:cubicBezTo>
                  <a:cubicBezTo>
                    <a:pt x="357378" y="371475"/>
                    <a:pt x="353441" y="370078"/>
                    <a:pt x="340106" y="370078"/>
                  </a:cubicBezTo>
                  <a:cubicBezTo>
                    <a:pt x="277368" y="370078"/>
                    <a:pt x="277368" y="370078"/>
                    <a:pt x="277368" y="370078"/>
                  </a:cubicBezTo>
                  <a:cubicBezTo>
                    <a:pt x="277368" y="126746"/>
                    <a:pt x="277368" y="126746"/>
                    <a:pt x="277368" y="126746"/>
                  </a:cubicBezTo>
                  <a:cubicBezTo>
                    <a:pt x="309372" y="126746"/>
                    <a:pt x="309372" y="126746"/>
                    <a:pt x="309372" y="126746"/>
                  </a:cubicBezTo>
                  <a:cubicBezTo>
                    <a:pt x="309372" y="126746"/>
                    <a:pt x="310769" y="126746"/>
                    <a:pt x="310769" y="126746"/>
                  </a:cubicBezTo>
                  <a:cubicBezTo>
                    <a:pt x="312166" y="126746"/>
                    <a:pt x="312166" y="126746"/>
                    <a:pt x="312166" y="126746"/>
                  </a:cubicBezTo>
                  <a:cubicBezTo>
                    <a:pt x="337566" y="125349"/>
                    <a:pt x="344170" y="125349"/>
                    <a:pt x="373507" y="113411"/>
                  </a:cubicBezTo>
                  <a:cubicBezTo>
                    <a:pt x="484251" y="69342"/>
                    <a:pt x="569595" y="64008"/>
                    <a:pt x="677672" y="166878"/>
                  </a:cubicBezTo>
                  <a:cubicBezTo>
                    <a:pt x="679069" y="168275"/>
                    <a:pt x="679069" y="168275"/>
                    <a:pt x="679069" y="168275"/>
                  </a:cubicBezTo>
                  <a:cubicBezTo>
                    <a:pt x="697738" y="186944"/>
                    <a:pt x="708406" y="193675"/>
                    <a:pt x="740410" y="193675"/>
                  </a:cubicBezTo>
                  <a:cubicBezTo>
                    <a:pt x="903097" y="193675"/>
                    <a:pt x="903097" y="193675"/>
                    <a:pt x="903097" y="193675"/>
                  </a:cubicBezTo>
                  <a:cubicBezTo>
                    <a:pt x="921766" y="193675"/>
                    <a:pt x="937768" y="204343"/>
                    <a:pt x="947166" y="220345"/>
                  </a:cubicBezTo>
                  <a:cubicBezTo>
                    <a:pt x="951230" y="227076"/>
                    <a:pt x="953897" y="235077"/>
                    <a:pt x="953897" y="244348"/>
                  </a:cubicBezTo>
                  <a:cubicBezTo>
                    <a:pt x="953897" y="272415"/>
                    <a:pt x="931164" y="295148"/>
                    <a:pt x="903224" y="295148"/>
                  </a:cubicBezTo>
                  <a:cubicBezTo>
                    <a:pt x="640461" y="295148"/>
                    <a:pt x="640461" y="295148"/>
                    <a:pt x="640461" y="295148"/>
                  </a:cubicBezTo>
                  <a:cubicBezTo>
                    <a:pt x="623062" y="295148"/>
                    <a:pt x="609727" y="308483"/>
                    <a:pt x="609727" y="324612"/>
                  </a:cubicBezTo>
                  <a:cubicBezTo>
                    <a:pt x="609727" y="340741"/>
                    <a:pt x="623062" y="354076"/>
                    <a:pt x="640461" y="354076"/>
                  </a:cubicBezTo>
                  <a:cubicBezTo>
                    <a:pt x="903224" y="354076"/>
                    <a:pt x="903224" y="354076"/>
                    <a:pt x="903224" y="354076"/>
                  </a:cubicBezTo>
                  <a:cubicBezTo>
                    <a:pt x="963295" y="354076"/>
                    <a:pt x="1012571" y="304673"/>
                    <a:pt x="1012571" y="244475"/>
                  </a:cubicBezTo>
                  <a:cubicBezTo>
                    <a:pt x="1012571" y="236474"/>
                    <a:pt x="1012571" y="228473"/>
                    <a:pt x="1009904" y="220472"/>
                  </a:cubicBezTo>
                  <a:cubicBezTo>
                    <a:pt x="1245870" y="98933"/>
                    <a:pt x="1245870" y="98933"/>
                    <a:pt x="1245870" y="98933"/>
                  </a:cubicBezTo>
                  <a:cubicBezTo>
                    <a:pt x="1267206" y="88265"/>
                    <a:pt x="1297940" y="89535"/>
                    <a:pt x="1313942" y="113665"/>
                  </a:cubicBezTo>
                  <a:cubicBezTo>
                    <a:pt x="1327277" y="135001"/>
                    <a:pt x="1319276" y="164465"/>
                    <a:pt x="1296543" y="180467"/>
                  </a:cubicBezTo>
                  <a:cubicBezTo>
                    <a:pt x="1192530" y="254000"/>
                    <a:pt x="1192530" y="254000"/>
                    <a:pt x="1192530" y="254000"/>
                  </a:cubicBezTo>
                  <a:cubicBezTo>
                    <a:pt x="1179195" y="263398"/>
                    <a:pt x="1176528" y="282067"/>
                    <a:pt x="1185799" y="295402"/>
                  </a:cubicBezTo>
                  <a:cubicBezTo>
                    <a:pt x="1191133" y="304800"/>
                    <a:pt x="1200531" y="308737"/>
                    <a:pt x="1209802" y="308737"/>
                  </a:cubicBezTo>
                  <a:cubicBezTo>
                    <a:pt x="1216533" y="308737"/>
                    <a:pt x="1221867" y="306070"/>
                    <a:pt x="1227201" y="303403"/>
                  </a:cubicBezTo>
                  <a:cubicBezTo>
                    <a:pt x="1331214" y="229870"/>
                    <a:pt x="1331214" y="229870"/>
                    <a:pt x="1331214" y="229870"/>
                  </a:cubicBezTo>
                  <a:cubicBezTo>
                    <a:pt x="1379220" y="193802"/>
                    <a:pt x="1393952" y="130937"/>
                    <a:pt x="1364615" y="82804"/>
                  </a:cubicBezTo>
                  <a:cubicBezTo>
                    <a:pt x="1333881" y="34671"/>
                    <a:pt x="1271270" y="18669"/>
                    <a:pt x="1217930" y="46736"/>
                  </a:cubicBezTo>
                  <a:close/>
                  <a:moveTo>
                    <a:pt x="217424" y="405003"/>
                  </a:moveTo>
                  <a:cubicBezTo>
                    <a:pt x="217424" y="415671"/>
                    <a:pt x="209423" y="425069"/>
                    <a:pt x="198755" y="425069"/>
                  </a:cubicBezTo>
                  <a:cubicBezTo>
                    <a:pt x="78740" y="425069"/>
                    <a:pt x="78740" y="425069"/>
                    <a:pt x="78740" y="425069"/>
                  </a:cubicBezTo>
                  <a:cubicBezTo>
                    <a:pt x="68072" y="425069"/>
                    <a:pt x="60071" y="415671"/>
                    <a:pt x="60071" y="405003"/>
                  </a:cubicBezTo>
                  <a:cubicBezTo>
                    <a:pt x="60071" y="92202"/>
                    <a:pt x="60071" y="92202"/>
                    <a:pt x="60071" y="92202"/>
                  </a:cubicBezTo>
                  <a:cubicBezTo>
                    <a:pt x="60071" y="81534"/>
                    <a:pt x="68072" y="72136"/>
                    <a:pt x="78740" y="72136"/>
                  </a:cubicBezTo>
                  <a:cubicBezTo>
                    <a:pt x="198755" y="72136"/>
                    <a:pt x="198755" y="72136"/>
                    <a:pt x="198755" y="72136"/>
                  </a:cubicBezTo>
                  <a:cubicBezTo>
                    <a:pt x="209423" y="72136"/>
                    <a:pt x="217424" y="81534"/>
                    <a:pt x="217424" y="92202"/>
                  </a:cubicBezTo>
                  <a:lnTo>
                    <a:pt x="217424" y="405003"/>
                  </a:lnTo>
                  <a:close/>
                </a:path>
              </a:pathLst>
            </a:custGeom>
            <a:solidFill>
              <a:srgbClr val="404040"/>
            </a:solidFill>
          </p:spPr>
        </p:sp>
      </p:grpSp>
      <p:grpSp>
        <p:nvGrpSpPr>
          <p:cNvPr id="15" name="Group 15"/>
          <p:cNvGrpSpPr/>
          <p:nvPr/>
        </p:nvGrpSpPr>
        <p:grpSpPr>
          <a:xfrm>
            <a:off x="11800080" y="6459480"/>
            <a:ext cx="35640" cy="35640"/>
            <a:chOff x="0" y="0"/>
            <a:chExt cx="47520" cy="47520"/>
          </a:xfrm>
        </p:grpSpPr>
        <p:sp>
          <p:nvSpPr>
            <p:cNvPr id="16" name="Freeform 16"/>
            <p:cNvSpPr/>
            <p:nvPr/>
          </p:nvSpPr>
          <p:spPr>
            <a:xfrm>
              <a:off x="0" y="0"/>
              <a:ext cx="47498" cy="47498"/>
            </a:xfrm>
            <a:custGeom>
              <a:avLst/>
              <a:gdLst/>
              <a:ahLst/>
              <a:cxnLst/>
              <a:rect l="l" t="t" r="r" b="b"/>
              <a:pathLst>
                <a:path w="47498" h="47498">
                  <a:moveTo>
                    <a:pt x="0" y="0"/>
                  </a:moveTo>
                  <a:lnTo>
                    <a:pt x="47498" y="0"/>
                  </a:lnTo>
                  <a:lnTo>
                    <a:pt x="47498" y="47498"/>
                  </a:lnTo>
                  <a:lnTo>
                    <a:pt x="0" y="47498"/>
                  </a:lnTo>
                  <a:close/>
                </a:path>
              </a:pathLst>
            </a:custGeom>
            <a:solidFill>
              <a:srgbClr val="404040"/>
            </a:solidFill>
          </p:spPr>
        </p:sp>
      </p:grpSp>
      <p:grpSp>
        <p:nvGrpSpPr>
          <p:cNvPr id="17" name="Group 17"/>
          <p:cNvGrpSpPr/>
          <p:nvPr/>
        </p:nvGrpSpPr>
        <p:grpSpPr>
          <a:xfrm>
            <a:off x="11659140" y="6459480"/>
            <a:ext cx="35640" cy="35640"/>
            <a:chOff x="0" y="0"/>
            <a:chExt cx="47520" cy="47520"/>
          </a:xfrm>
        </p:grpSpPr>
        <p:sp>
          <p:nvSpPr>
            <p:cNvPr id="18" name="Freeform 18"/>
            <p:cNvSpPr/>
            <p:nvPr/>
          </p:nvSpPr>
          <p:spPr>
            <a:xfrm>
              <a:off x="0" y="0"/>
              <a:ext cx="47498" cy="47498"/>
            </a:xfrm>
            <a:custGeom>
              <a:avLst/>
              <a:gdLst/>
              <a:ahLst/>
              <a:cxnLst/>
              <a:rect l="l" t="t" r="r" b="b"/>
              <a:pathLst>
                <a:path w="47498" h="47498">
                  <a:moveTo>
                    <a:pt x="0" y="0"/>
                  </a:moveTo>
                  <a:lnTo>
                    <a:pt x="47498" y="0"/>
                  </a:lnTo>
                  <a:lnTo>
                    <a:pt x="47498" y="47498"/>
                  </a:lnTo>
                  <a:lnTo>
                    <a:pt x="0" y="47498"/>
                  </a:lnTo>
                  <a:close/>
                </a:path>
              </a:pathLst>
            </a:custGeom>
            <a:solidFill>
              <a:srgbClr val="404040"/>
            </a:solidFill>
          </p:spPr>
        </p:sp>
      </p:grpSp>
      <p:grpSp>
        <p:nvGrpSpPr>
          <p:cNvPr id="19" name="Group 19"/>
          <p:cNvGrpSpPr/>
          <p:nvPr/>
        </p:nvGrpSpPr>
        <p:grpSpPr>
          <a:xfrm>
            <a:off x="11729340" y="6459480"/>
            <a:ext cx="36720" cy="35640"/>
            <a:chOff x="0" y="0"/>
            <a:chExt cx="48960" cy="47520"/>
          </a:xfrm>
        </p:grpSpPr>
        <p:sp>
          <p:nvSpPr>
            <p:cNvPr id="20" name="Freeform 20"/>
            <p:cNvSpPr/>
            <p:nvPr/>
          </p:nvSpPr>
          <p:spPr>
            <a:xfrm>
              <a:off x="0" y="0"/>
              <a:ext cx="49022" cy="47498"/>
            </a:xfrm>
            <a:custGeom>
              <a:avLst/>
              <a:gdLst/>
              <a:ahLst/>
              <a:cxnLst/>
              <a:rect l="l" t="t" r="r" b="b"/>
              <a:pathLst>
                <a:path w="49022" h="47498">
                  <a:moveTo>
                    <a:pt x="0" y="0"/>
                  </a:moveTo>
                  <a:lnTo>
                    <a:pt x="49022" y="0"/>
                  </a:lnTo>
                  <a:lnTo>
                    <a:pt x="49022" y="47498"/>
                  </a:lnTo>
                  <a:lnTo>
                    <a:pt x="0" y="47498"/>
                  </a:lnTo>
                  <a:close/>
                </a:path>
              </a:pathLst>
            </a:custGeom>
            <a:solidFill>
              <a:srgbClr val="404040"/>
            </a:solidFill>
          </p:spPr>
        </p:sp>
      </p:grpSp>
      <p:grpSp>
        <p:nvGrpSpPr>
          <p:cNvPr id="21" name="Group 21"/>
          <p:cNvGrpSpPr/>
          <p:nvPr/>
        </p:nvGrpSpPr>
        <p:grpSpPr>
          <a:xfrm>
            <a:off x="11571120" y="6001560"/>
            <a:ext cx="352080" cy="353160"/>
            <a:chOff x="0" y="0"/>
            <a:chExt cx="469440" cy="470880"/>
          </a:xfrm>
        </p:grpSpPr>
        <p:sp>
          <p:nvSpPr>
            <p:cNvPr id="22" name="Freeform 22"/>
            <p:cNvSpPr/>
            <p:nvPr/>
          </p:nvSpPr>
          <p:spPr>
            <a:xfrm>
              <a:off x="0" y="0"/>
              <a:ext cx="469392" cy="470916"/>
            </a:xfrm>
            <a:custGeom>
              <a:avLst/>
              <a:gdLst/>
              <a:ahLst/>
              <a:cxnLst/>
              <a:rect l="l" t="t" r="r" b="b"/>
              <a:pathLst>
                <a:path w="469392" h="470916">
                  <a:moveTo>
                    <a:pt x="234696" y="0"/>
                  </a:moveTo>
                  <a:cubicBezTo>
                    <a:pt x="105410" y="0"/>
                    <a:pt x="0" y="105664"/>
                    <a:pt x="0" y="235458"/>
                  </a:cubicBezTo>
                  <a:cubicBezTo>
                    <a:pt x="0" y="365252"/>
                    <a:pt x="105410" y="470916"/>
                    <a:pt x="234696" y="470916"/>
                  </a:cubicBezTo>
                  <a:cubicBezTo>
                    <a:pt x="363982" y="470916"/>
                    <a:pt x="469392" y="365252"/>
                    <a:pt x="469392" y="235458"/>
                  </a:cubicBezTo>
                  <a:cubicBezTo>
                    <a:pt x="469392" y="105664"/>
                    <a:pt x="364109" y="0"/>
                    <a:pt x="234696" y="0"/>
                  </a:cubicBezTo>
                  <a:close/>
                  <a:moveTo>
                    <a:pt x="234696" y="424053"/>
                  </a:moveTo>
                  <a:cubicBezTo>
                    <a:pt x="226695" y="424053"/>
                    <a:pt x="211963" y="399923"/>
                    <a:pt x="200025" y="353187"/>
                  </a:cubicBezTo>
                  <a:cubicBezTo>
                    <a:pt x="269367" y="353187"/>
                    <a:pt x="269367" y="353187"/>
                    <a:pt x="269367" y="353187"/>
                  </a:cubicBezTo>
                  <a:cubicBezTo>
                    <a:pt x="257302" y="400050"/>
                    <a:pt x="241300" y="424053"/>
                    <a:pt x="234696" y="424053"/>
                  </a:cubicBezTo>
                  <a:close/>
                  <a:moveTo>
                    <a:pt x="192024" y="306324"/>
                  </a:moveTo>
                  <a:cubicBezTo>
                    <a:pt x="190627" y="291592"/>
                    <a:pt x="189357" y="275590"/>
                    <a:pt x="187960" y="259461"/>
                  </a:cubicBezTo>
                  <a:cubicBezTo>
                    <a:pt x="281305" y="259461"/>
                    <a:pt x="281305" y="259461"/>
                    <a:pt x="281305" y="259461"/>
                  </a:cubicBezTo>
                  <a:cubicBezTo>
                    <a:pt x="279908" y="275463"/>
                    <a:pt x="278638" y="291592"/>
                    <a:pt x="277241" y="306324"/>
                  </a:cubicBezTo>
                  <a:lnTo>
                    <a:pt x="192024" y="306324"/>
                  </a:lnTo>
                  <a:close/>
                  <a:moveTo>
                    <a:pt x="234696" y="46863"/>
                  </a:moveTo>
                  <a:cubicBezTo>
                    <a:pt x="241427" y="46863"/>
                    <a:pt x="257429" y="70993"/>
                    <a:pt x="269367" y="117729"/>
                  </a:cubicBezTo>
                  <a:cubicBezTo>
                    <a:pt x="200025" y="117729"/>
                    <a:pt x="200025" y="117729"/>
                    <a:pt x="200025" y="117729"/>
                  </a:cubicBezTo>
                  <a:cubicBezTo>
                    <a:pt x="212090" y="70866"/>
                    <a:pt x="226695" y="46863"/>
                    <a:pt x="234696" y="46863"/>
                  </a:cubicBezTo>
                  <a:close/>
                  <a:moveTo>
                    <a:pt x="277368" y="164592"/>
                  </a:moveTo>
                  <a:cubicBezTo>
                    <a:pt x="278765" y="179324"/>
                    <a:pt x="280035" y="195326"/>
                    <a:pt x="281432" y="211455"/>
                  </a:cubicBezTo>
                  <a:cubicBezTo>
                    <a:pt x="188087" y="211455"/>
                    <a:pt x="188087" y="211455"/>
                    <a:pt x="188087" y="211455"/>
                  </a:cubicBezTo>
                  <a:cubicBezTo>
                    <a:pt x="189484" y="195453"/>
                    <a:pt x="190754" y="179324"/>
                    <a:pt x="192151" y="164592"/>
                  </a:cubicBezTo>
                  <a:lnTo>
                    <a:pt x="277495" y="164592"/>
                  </a:lnTo>
                  <a:close/>
                  <a:moveTo>
                    <a:pt x="141351" y="211328"/>
                  </a:moveTo>
                  <a:cubicBezTo>
                    <a:pt x="49276" y="211328"/>
                    <a:pt x="49276" y="211328"/>
                    <a:pt x="49276" y="211328"/>
                  </a:cubicBezTo>
                  <a:cubicBezTo>
                    <a:pt x="50673" y="195326"/>
                    <a:pt x="54610" y="179197"/>
                    <a:pt x="61341" y="164465"/>
                  </a:cubicBezTo>
                  <a:cubicBezTo>
                    <a:pt x="145415" y="164465"/>
                    <a:pt x="145415" y="164465"/>
                    <a:pt x="145415" y="164465"/>
                  </a:cubicBezTo>
                  <a:cubicBezTo>
                    <a:pt x="142748" y="180467"/>
                    <a:pt x="141351" y="196596"/>
                    <a:pt x="141351" y="211328"/>
                  </a:cubicBezTo>
                  <a:close/>
                  <a:moveTo>
                    <a:pt x="49403" y="259461"/>
                  </a:moveTo>
                  <a:cubicBezTo>
                    <a:pt x="141478" y="259461"/>
                    <a:pt x="141478" y="259461"/>
                    <a:pt x="141478" y="259461"/>
                  </a:cubicBezTo>
                  <a:cubicBezTo>
                    <a:pt x="141478" y="274193"/>
                    <a:pt x="142875" y="290195"/>
                    <a:pt x="145542" y="306324"/>
                  </a:cubicBezTo>
                  <a:cubicBezTo>
                    <a:pt x="61468" y="306324"/>
                    <a:pt x="61468" y="306324"/>
                    <a:pt x="61468" y="306324"/>
                  </a:cubicBezTo>
                  <a:cubicBezTo>
                    <a:pt x="54737" y="291592"/>
                    <a:pt x="50800" y="275590"/>
                    <a:pt x="49403" y="259461"/>
                  </a:cubicBezTo>
                  <a:close/>
                  <a:moveTo>
                    <a:pt x="328168" y="259461"/>
                  </a:moveTo>
                  <a:cubicBezTo>
                    <a:pt x="420243" y="259461"/>
                    <a:pt x="420243" y="259461"/>
                    <a:pt x="420243" y="259461"/>
                  </a:cubicBezTo>
                  <a:cubicBezTo>
                    <a:pt x="418846" y="275463"/>
                    <a:pt x="414909" y="291592"/>
                    <a:pt x="408178" y="306324"/>
                  </a:cubicBezTo>
                  <a:cubicBezTo>
                    <a:pt x="324104" y="306324"/>
                    <a:pt x="324104" y="306324"/>
                    <a:pt x="324104" y="306324"/>
                  </a:cubicBezTo>
                  <a:cubicBezTo>
                    <a:pt x="326771" y="290322"/>
                    <a:pt x="328168" y="274193"/>
                    <a:pt x="328168" y="259461"/>
                  </a:cubicBezTo>
                  <a:close/>
                  <a:moveTo>
                    <a:pt x="328168" y="211328"/>
                  </a:moveTo>
                  <a:cubicBezTo>
                    <a:pt x="328168" y="196596"/>
                    <a:pt x="326771" y="180594"/>
                    <a:pt x="324104" y="164465"/>
                  </a:cubicBezTo>
                  <a:cubicBezTo>
                    <a:pt x="408178" y="164465"/>
                    <a:pt x="408178" y="164465"/>
                    <a:pt x="408178" y="164465"/>
                  </a:cubicBezTo>
                  <a:cubicBezTo>
                    <a:pt x="414909" y="179197"/>
                    <a:pt x="418846" y="195199"/>
                    <a:pt x="420243" y="211328"/>
                  </a:cubicBezTo>
                  <a:lnTo>
                    <a:pt x="328041" y="211328"/>
                  </a:lnTo>
                  <a:close/>
                  <a:moveTo>
                    <a:pt x="381381" y="117729"/>
                  </a:moveTo>
                  <a:cubicBezTo>
                    <a:pt x="317373" y="117729"/>
                    <a:pt x="317373" y="117729"/>
                    <a:pt x="317373" y="117729"/>
                  </a:cubicBezTo>
                  <a:cubicBezTo>
                    <a:pt x="312039" y="96266"/>
                    <a:pt x="306705" y="76200"/>
                    <a:pt x="299974" y="58928"/>
                  </a:cubicBezTo>
                  <a:cubicBezTo>
                    <a:pt x="331978" y="70993"/>
                    <a:pt x="360045" y="91059"/>
                    <a:pt x="381381" y="117729"/>
                  </a:cubicBezTo>
                  <a:close/>
                  <a:moveTo>
                    <a:pt x="169418" y="58801"/>
                  </a:moveTo>
                  <a:cubicBezTo>
                    <a:pt x="162687" y="76200"/>
                    <a:pt x="157353" y="96266"/>
                    <a:pt x="152019" y="117602"/>
                  </a:cubicBezTo>
                  <a:cubicBezTo>
                    <a:pt x="88011" y="117602"/>
                    <a:pt x="88011" y="117602"/>
                    <a:pt x="88011" y="117602"/>
                  </a:cubicBezTo>
                  <a:cubicBezTo>
                    <a:pt x="109347" y="90805"/>
                    <a:pt x="137414" y="70739"/>
                    <a:pt x="169418" y="58801"/>
                  </a:cubicBezTo>
                  <a:close/>
                  <a:moveTo>
                    <a:pt x="88011" y="353187"/>
                  </a:moveTo>
                  <a:cubicBezTo>
                    <a:pt x="152019" y="353187"/>
                    <a:pt x="152019" y="353187"/>
                    <a:pt x="152019" y="353187"/>
                  </a:cubicBezTo>
                  <a:cubicBezTo>
                    <a:pt x="157353" y="374650"/>
                    <a:pt x="162687" y="394716"/>
                    <a:pt x="169418" y="411988"/>
                  </a:cubicBezTo>
                  <a:cubicBezTo>
                    <a:pt x="137414" y="399923"/>
                    <a:pt x="109347" y="379857"/>
                    <a:pt x="88011" y="353187"/>
                  </a:cubicBezTo>
                  <a:close/>
                  <a:moveTo>
                    <a:pt x="300101" y="411988"/>
                  </a:moveTo>
                  <a:cubicBezTo>
                    <a:pt x="306832" y="394589"/>
                    <a:pt x="312166" y="374523"/>
                    <a:pt x="317500" y="353187"/>
                  </a:cubicBezTo>
                  <a:cubicBezTo>
                    <a:pt x="381508" y="353187"/>
                    <a:pt x="381508" y="353187"/>
                    <a:pt x="381508" y="353187"/>
                  </a:cubicBezTo>
                  <a:cubicBezTo>
                    <a:pt x="360172" y="379984"/>
                    <a:pt x="332105" y="400050"/>
                    <a:pt x="300101" y="411988"/>
                  </a:cubicBezTo>
                  <a:close/>
                </a:path>
              </a:pathLst>
            </a:custGeom>
            <a:solidFill>
              <a:srgbClr val="404040"/>
            </a:solidFill>
          </p:spPr>
        </p:sp>
      </p:grpSp>
      <p:grpSp>
        <p:nvGrpSpPr>
          <p:cNvPr id="23" name="Group 23"/>
          <p:cNvGrpSpPr/>
          <p:nvPr/>
        </p:nvGrpSpPr>
        <p:grpSpPr>
          <a:xfrm>
            <a:off x="11202300" y="5684580"/>
            <a:ext cx="1090260" cy="1092420"/>
            <a:chOff x="0" y="0"/>
            <a:chExt cx="1453680" cy="1456560"/>
          </a:xfrm>
        </p:grpSpPr>
        <p:sp>
          <p:nvSpPr>
            <p:cNvPr id="24" name="Freeform 24"/>
            <p:cNvSpPr/>
            <p:nvPr/>
          </p:nvSpPr>
          <p:spPr>
            <a:xfrm>
              <a:off x="0" y="0"/>
              <a:ext cx="1454023" cy="1456436"/>
            </a:xfrm>
            <a:custGeom>
              <a:avLst/>
              <a:gdLst/>
              <a:ahLst/>
              <a:cxnLst/>
              <a:rect l="l" t="t" r="r" b="b"/>
              <a:pathLst>
                <a:path w="1454023" h="1456436">
                  <a:moveTo>
                    <a:pt x="1453642" y="346456"/>
                  </a:moveTo>
                  <a:cubicBezTo>
                    <a:pt x="1453642" y="216662"/>
                    <a:pt x="1453642" y="216662"/>
                    <a:pt x="1453642" y="216662"/>
                  </a:cubicBezTo>
                  <a:cubicBezTo>
                    <a:pt x="1390904" y="200660"/>
                    <a:pt x="1390904" y="200660"/>
                    <a:pt x="1390904" y="200660"/>
                  </a:cubicBezTo>
                  <a:cubicBezTo>
                    <a:pt x="1389507" y="195326"/>
                    <a:pt x="1386840" y="189992"/>
                    <a:pt x="1384173" y="184658"/>
                  </a:cubicBezTo>
                  <a:cubicBezTo>
                    <a:pt x="1416177" y="128524"/>
                    <a:pt x="1416177" y="128524"/>
                    <a:pt x="1416177" y="128524"/>
                  </a:cubicBezTo>
                  <a:cubicBezTo>
                    <a:pt x="1325499" y="37592"/>
                    <a:pt x="1325499" y="37592"/>
                    <a:pt x="1325499" y="37592"/>
                  </a:cubicBezTo>
                  <a:cubicBezTo>
                    <a:pt x="1269492" y="68326"/>
                    <a:pt x="1269492" y="68326"/>
                    <a:pt x="1269492" y="68326"/>
                  </a:cubicBezTo>
                  <a:cubicBezTo>
                    <a:pt x="1264158" y="65659"/>
                    <a:pt x="1258824" y="64262"/>
                    <a:pt x="1253490" y="61595"/>
                  </a:cubicBezTo>
                  <a:cubicBezTo>
                    <a:pt x="1236345" y="0"/>
                    <a:pt x="1236345" y="0"/>
                    <a:pt x="1236345" y="0"/>
                  </a:cubicBezTo>
                  <a:cubicBezTo>
                    <a:pt x="1106932" y="0"/>
                    <a:pt x="1106932" y="0"/>
                    <a:pt x="1106932" y="0"/>
                  </a:cubicBezTo>
                  <a:cubicBezTo>
                    <a:pt x="1090930" y="61468"/>
                    <a:pt x="1090930" y="61468"/>
                    <a:pt x="1090930" y="61468"/>
                  </a:cubicBezTo>
                  <a:cubicBezTo>
                    <a:pt x="1085596" y="64135"/>
                    <a:pt x="1080262" y="65532"/>
                    <a:pt x="1074928" y="68199"/>
                  </a:cubicBezTo>
                  <a:cubicBezTo>
                    <a:pt x="1018921" y="37465"/>
                    <a:pt x="1018921" y="37465"/>
                    <a:pt x="1018921" y="37465"/>
                  </a:cubicBezTo>
                  <a:cubicBezTo>
                    <a:pt x="926846" y="128397"/>
                    <a:pt x="926846" y="128397"/>
                    <a:pt x="926846" y="128397"/>
                  </a:cubicBezTo>
                  <a:cubicBezTo>
                    <a:pt x="958850" y="184531"/>
                    <a:pt x="958850" y="184531"/>
                    <a:pt x="958850" y="184531"/>
                  </a:cubicBezTo>
                  <a:cubicBezTo>
                    <a:pt x="956183" y="189865"/>
                    <a:pt x="954786" y="195199"/>
                    <a:pt x="952119" y="200533"/>
                  </a:cubicBezTo>
                  <a:cubicBezTo>
                    <a:pt x="890778" y="216535"/>
                    <a:pt x="890778" y="216535"/>
                    <a:pt x="890778" y="216535"/>
                  </a:cubicBezTo>
                  <a:cubicBezTo>
                    <a:pt x="890778" y="235204"/>
                    <a:pt x="890778" y="235204"/>
                    <a:pt x="890778" y="235204"/>
                  </a:cubicBezTo>
                  <a:cubicBezTo>
                    <a:pt x="562737" y="235204"/>
                    <a:pt x="562737" y="235204"/>
                    <a:pt x="562737" y="235204"/>
                  </a:cubicBezTo>
                  <a:cubicBezTo>
                    <a:pt x="562864" y="0"/>
                    <a:pt x="562864" y="0"/>
                    <a:pt x="562864" y="0"/>
                  </a:cubicBezTo>
                  <a:cubicBezTo>
                    <a:pt x="0" y="0"/>
                    <a:pt x="0" y="0"/>
                    <a:pt x="0" y="0"/>
                  </a:cubicBezTo>
                  <a:cubicBezTo>
                    <a:pt x="0" y="469519"/>
                    <a:pt x="0" y="469519"/>
                    <a:pt x="0" y="469519"/>
                  </a:cubicBezTo>
                  <a:cubicBezTo>
                    <a:pt x="94742" y="469519"/>
                    <a:pt x="94742" y="469519"/>
                    <a:pt x="94742" y="469519"/>
                  </a:cubicBezTo>
                  <a:cubicBezTo>
                    <a:pt x="94742" y="741045"/>
                    <a:pt x="94742" y="741045"/>
                    <a:pt x="94742" y="741045"/>
                  </a:cubicBezTo>
                  <a:cubicBezTo>
                    <a:pt x="37338" y="778383"/>
                    <a:pt x="0" y="843915"/>
                    <a:pt x="0" y="916178"/>
                  </a:cubicBezTo>
                  <a:cubicBezTo>
                    <a:pt x="0" y="921512"/>
                    <a:pt x="0" y="921512"/>
                    <a:pt x="0" y="921512"/>
                  </a:cubicBezTo>
                  <a:cubicBezTo>
                    <a:pt x="0" y="968375"/>
                    <a:pt x="17399" y="1015111"/>
                    <a:pt x="46736" y="1052576"/>
                  </a:cubicBezTo>
                  <a:cubicBezTo>
                    <a:pt x="94742" y="1112774"/>
                    <a:pt x="94742" y="1112774"/>
                    <a:pt x="94742" y="1112774"/>
                  </a:cubicBezTo>
                  <a:cubicBezTo>
                    <a:pt x="94742" y="1151509"/>
                    <a:pt x="94742" y="1151509"/>
                    <a:pt x="94742" y="1151509"/>
                  </a:cubicBezTo>
                  <a:cubicBezTo>
                    <a:pt x="94742" y="1215771"/>
                    <a:pt x="146812" y="1269238"/>
                    <a:pt x="210820" y="1269238"/>
                  </a:cubicBezTo>
                  <a:cubicBezTo>
                    <a:pt x="268224" y="1269238"/>
                    <a:pt x="314833" y="1229106"/>
                    <a:pt x="326898" y="1174242"/>
                  </a:cubicBezTo>
                  <a:cubicBezTo>
                    <a:pt x="485648" y="1174242"/>
                    <a:pt x="485648" y="1174242"/>
                    <a:pt x="485648" y="1174242"/>
                  </a:cubicBezTo>
                  <a:cubicBezTo>
                    <a:pt x="450977" y="1315974"/>
                    <a:pt x="450977" y="1315974"/>
                    <a:pt x="450977" y="1315974"/>
                  </a:cubicBezTo>
                  <a:cubicBezTo>
                    <a:pt x="374904" y="1315974"/>
                    <a:pt x="374904" y="1315974"/>
                    <a:pt x="374904" y="1315974"/>
                  </a:cubicBezTo>
                  <a:cubicBezTo>
                    <a:pt x="336169" y="1315974"/>
                    <a:pt x="305562" y="1348105"/>
                    <a:pt x="305562" y="1386840"/>
                  </a:cubicBezTo>
                  <a:cubicBezTo>
                    <a:pt x="305562" y="1456436"/>
                    <a:pt x="305562" y="1456436"/>
                    <a:pt x="305562" y="1456436"/>
                  </a:cubicBezTo>
                  <a:cubicBezTo>
                    <a:pt x="1148461" y="1456436"/>
                    <a:pt x="1148461" y="1456436"/>
                    <a:pt x="1148461" y="1456436"/>
                  </a:cubicBezTo>
                  <a:cubicBezTo>
                    <a:pt x="1148461" y="1386840"/>
                    <a:pt x="1148461" y="1386840"/>
                    <a:pt x="1148461" y="1386840"/>
                  </a:cubicBezTo>
                  <a:cubicBezTo>
                    <a:pt x="1148461" y="1348105"/>
                    <a:pt x="1117727" y="1315974"/>
                    <a:pt x="1079119" y="1315974"/>
                  </a:cubicBezTo>
                  <a:cubicBezTo>
                    <a:pt x="1003046" y="1315974"/>
                    <a:pt x="1003046" y="1315974"/>
                    <a:pt x="1003046" y="1315974"/>
                  </a:cubicBezTo>
                  <a:cubicBezTo>
                    <a:pt x="968375" y="1174242"/>
                    <a:pt x="968375" y="1174242"/>
                    <a:pt x="968375" y="1174242"/>
                  </a:cubicBezTo>
                  <a:cubicBezTo>
                    <a:pt x="1241806" y="1174242"/>
                    <a:pt x="1241806" y="1174242"/>
                    <a:pt x="1241806" y="1174242"/>
                  </a:cubicBezTo>
                  <a:cubicBezTo>
                    <a:pt x="1299210" y="1174242"/>
                    <a:pt x="1345819" y="1134110"/>
                    <a:pt x="1357884" y="1080643"/>
                  </a:cubicBezTo>
                  <a:cubicBezTo>
                    <a:pt x="1383284" y="1080643"/>
                    <a:pt x="1383284" y="1080643"/>
                    <a:pt x="1383284" y="1080643"/>
                  </a:cubicBezTo>
                  <a:cubicBezTo>
                    <a:pt x="1422019" y="1080643"/>
                    <a:pt x="1454023" y="1049909"/>
                    <a:pt x="1454023" y="1011047"/>
                  </a:cubicBezTo>
                  <a:cubicBezTo>
                    <a:pt x="1454023" y="822452"/>
                    <a:pt x="1454023" y="822452"/>
                    <a:pt x="1454023" y="822452"/>
                  </a:cubicBezTo>
                  <a:cubicBezTo>
                    <a:pt x="1454023" y="783717"/>
                    <a:pt x="1422019" y="751586"/>
                    <a:pt x="1383284" y="751586"/>
                  </a:cubicBezTo>
                  <a:cubicBezTo>
                    <a:pt x="1359281" y="751586"/>
                    <a:pt x="1359281" y="751586"/>
                    <a:pt x="1359281" y="751586"/>
                  </a:cubicBezTo>
                  <a:cubicBezTo>
                    <a:pt x="1359281" y="493395"/>
                    <a:pt x="1359281" y="493395"/>
                    <a:pt x="1359281" y="493395"/>
                  </a:cubicBezTo>
                  <a:cubicBezTo>
                    <a:pt x="1416685" y="435864"/>
                    <a:pt x="1416685" y="435864"/>
                    <a:pt x="1416685" y="435864"/>
                  </a:cubicBezTo>
                  <a:cubicBezTo>
                    <a:pt x="1384300" y="379857"/>
                    <a:pt x="1384300" y="379857"/>
                    <a:pt x="1384300" y="379857"/>
                  </a:cubicBezTo>
                  <a:cubicBezTo>
                    <a:pt x="1386967" y="374523"/>
                    <a:pt x="1389634" y="369189"/>
                    <a:pt x="1391031" y="363855"/>
                  </a:cubicBezTo>
                  <a:lnTo>
                    <a:pt x="1453769" y="346456"/>
                  </a:lnTo>
                  <a:close/>
                  <a:moveTo>
                    <a:pt x="1218946" y="718312"/>
                  </a:moveTo>
                  <a:cubicBezTo>
                    <a:pt x="1174877" y="674116"/>
                    <a:pt x="1174877" y="674116"/>
                    <a:pt x="1174877" y="674116"/>
                  </a:cubicBezTo>
                  <a:cubicBezTo>
                    <a:pt x="1164209" y="664718"/>
                    <a:pt x="1149477" y="658114"/>
                    <a:pt x="1134872" y="658114"/>
                  </a:cubicBezTo>
                  <a:cubicBezTo>
                    <a:pt x="1104138" y="658114"/>
                    <a:pt x="1078865" y="683514"/>
                    <a:pt x="1078865" y="714248"/>
                  </a:cubicBezTo>
                  <a:cubicBezTo>
                    <a:pt x="1078865" y="751713"/>
                    <a:pt x="1078865" y="751713"/>
                    <a:pt x="1078865" y="751713"/>
                  </a:cubicBezTo>
                  <a:cubicBezTo>
                    <a:pt x="1054862" y="751713"/>
                    <a:pt x="1054862" y="751713"/>
                    <a:pt x="1054862" y="751713"/>
                  </a:cubicBezTo>
                  <a:cubicBezTo>
                    <a:pt x="1016127" y="751713"/>
                    <a:pt x="984123" y="783844"/>
                    <a:pt x="984123" y="822579"/>
                  </a:cubicBezTo>
                  <a:cubicBezTo>
                    <a:pt x="984123" y="940308"/>
                    <a:pt x="984123" y="940308"/>
                    <a:pt x="984123" y="940308"/>
                  </a:cubicBezTo>
                  <a:cubicBezTo>
                    <a:pt x="421259" y="940308"/>
                    <a:pt x="421259" y="940308"/>
                    <a:pt x="421259" y="940308"/>
                  </a:cubicBezTo>
                  <a:cubicBezTo>
                    <a:pt x="421259" y="933577"/>
                    <a:pt x="422656" y="926973"/>
                    <a:pt x="422656" y="921639"/>
                  </a:cubicBezTo>
                  <a:cubicBezTo>
                    <a:pt x="422656" y="916305"/>
                    <a:pt x="422656" y="916305"/>
                    <a:pt x="422656" y="916305"/>
                  </a:cubicBezTo>
                  <a:cubicBezTo>
                    <a:pt x="422656" y="807974"/>
                    <a:pt x="339979" y="718312"/>
                    <a:pt x="234569" y="706374"/>
                  </a:cubicBezTo>
                  <a:cubicBezTo>
                    <a:pt x="234569" y="469646"/>
                    <a:pt x="234569" y="469646"/>
                    <a:pt x="234569" y="469646"/>
                  </a:cubicBezTo>
                  <a:cubicBezTo>
                    <a:pt x="562610" y="469646"/>
                    <a:pt x="562610" y="469646"/>
                    <a:pt x="562610" y="469646"/>
                  </a:cubicBezTo>
                  <a:cubicBezTo>
                    <a:pt x="562610" y="376047"/>
                    <a:pt x="562610" y="376047"/>
                    <a:pt x="562610" y="376047"/>
                  </a:cubicBezTo>
                  <a:cubicBezTo>
                    <a:pt x="957326" y="376047"/>
                    <a:pt x="957326" y="376047"/>
                    <a:pt x="957326" y="376047"/>
                  </a:cubicBezTo>
                  <a:cubicBezTo>
                    <a:pt x="957326" y="377444"/>
                    <a:pt x="958723" y="378714"/>
                    <a:pt x="958723" y="380111"/>
                  </a:cubicBezTo>
                  <a:cubicBezTo>
                    <a:pt x="926719" y="436245"/>
                    <a:pt x="926719" y="436245"/>
                    <a:pt x="926719" y="436245"/>
                  </a:cubicBezTo>
                  <a:cubicBezTo>
                    <a:pt x="1018794" y="527177"/>
                    <a:pt x="1018794" y="527177"/>
                    <a:pt x="1018794" y="527177"/>
                  </a:cubicBezTo>
                  <a:cubicBezTo>
                    <a:pt x="1074801" y="496443"/>
                    <a:pt x="1074801" y="496443"/>
                    <a:pt x="1074801" y="496443"/>
                  </a:cubicBezTo>
                  <a:cubicBezTo>
                    <a:pt x="1080135" y="497840"/>
                    <a:pt x="1085469" y="500507"/>
                    <a:pt x="1090803" y="503174"/>
                  </a:cubicBezTo>
                  <a:cubicBezTo>
                    <a:pt x="1106805" y="564642"/>
                    <a:pt x="1106805" y="564642"/>
                    <a:pt x="1106805" y="564642"/>
                  </a:cubicBezTo>
                  <a:cubicBezTo>
                    <a:pt x="1218819" y="564642"/>
                    <a:pt x="1218819" y="564642"/>
                    <a:pt x="1218819" y="564642"/>
                  </a:cubicBezTo>
                  <a:lnTo>
                    <a:pt x="1218819" y="718312"/>
                  </a:lnTo>
                  <a:close/>
                  <a:moveTo>
                    <a:pt x="516128" y="399923"/>
                  </a:moveTo>
                  <a:cubicBezTo>
                    <a:pt x="366776" y="291592"/>
                    <a:pt x="366776" y="291592"/>
                    <a:pt x="366776" y="291592"/>
                  </a:cubicBezTo>
                  <a:cubicBezTo>
                    <a:pt x="369443" y="288925"/>
                    <a:pt x="373507" y="284861"/>
                    <a:pt x="374777" y="282194"/>
                  </a:cubicBezTo>
                  <a:cubicBezTo>
                    <a:pt x="516128" y="93599"/>
                    <a:pt x="516128" y="93599"/>
                    <a:pt x="516128" y="93599"/>
                  </a:cubicBezTo>
                  <a:lnTo>
                    <a:pt x="516128" y="399923"/>
                  </a:lnTo>
                  <a:close/>
                  <a:moveTo>
                    <a:pt x="337439" y="254127"/>
                  </a:moveTo>
                  <a:cubicBezTo>
                    <a:pt x="324104" y="271526"/>
                    <a:pt x="304038" y="282194"/>
                    <a:pt x="281432" y="282194"/>
                  </a:cubicBezTo>
                  <a:cubicBezTo>
                    <a:pt x="260096" y="282194"/>
                    <a:pt x="238760" y="271526"/>
                    <a:pt x="225425" y="254127"/>
                  </a:cubicBezTo>
                  <a:cubicBezTo>
                    <a:pt x="70739" y="46863"/>
                    <a:pt x="70739" y="46863"/>
                    <a:pt x="70739" y="46863"/>
                  </a:cubicBezTo>
                  <a:cubicBezTo>
                    <a:pt x="492125" y="46863"/>
                    <a:pt x="492125" y="46863"/>
                    <a:pt x="492125" y="46863"/>
                  </a:cubicBezTo>
                  <a:lnTo>
                    <a:pt x="337439" y="254127"/>
                  </a:lnTo>
                  <a:close/>
                  <a:moveTo>
                    <a:pt x="188087" y="282194"/>
                  </a:moveTo>
                  <a:cubicBezTo>
                    <a:pt x="190754" y="286258"/>
                    <a:pt x="193421" y="288925"/>
                    <a:pt x="196088" y="291592"/>
                  </a:cubicBezTo>
                  <a:cubicBezTo>
                    <a:pt x="48006" y="399923"/>
                    <a:pt x="48006" y="399923"/>
                    <a:pt x="48006" y="399923"/>
                  </a:cubicBezTo>
                  <a:cubicBezTo>
                    <a:pt x="48006" y="93599"/>
                    <a:pt x="48006" y="93599"/>
                    <a:pt x="48006" y="93599"/>
                  </a:cubicBezTo>
                  <a:lnTo>
                    <a:pt x="188087" y="282194"/>
                  </a:lnTo>
                  <a:close/>
                  <a:moveTo>
                    <a:pt x="237490" y="319659"/>
                  </a:moveTo>
                  <a:cubicBezTo>
                    <a:pt x="250825" y="326390"/>
                    <a:pt x="266827" y="329057"/>
                    <a:pt x="281559" y="329057"/>
                  </a:cubicBezTo>
                  <a:cubicBezTo>
                    <a:pt x="297561" y="329057"/>
                    <a:pt x="312293" y="326390"/>
                    <a:pt x="326898" y="319659"/>
                  </a:cubicBezTo>
                  <a:cubicBezTo>
                    <a:pt x="466979" y="422656"/>
                    <a:pt x="466979" y="422656"/>
                    <a:pt x="466979" y="422656"/>
                  </a:cubicBezTo>
                  <a:cubicBezTo>
                    <a:pt x="96266" y="422656"/>
                    <a:pt x="96266" y="422656"/>
                    <a:pt x="96266" y="422656"/>
                  </a:cubicBezTo>
                  <a:lnTo>
                    <a:pt x="237617" y="319659"/>
                  </a:lnTo>
                  <a:close/>
                  <a:moveTo>
                    <a:pt x="891159" y="282194"/>
                  </a:moveTo>
                  <a:cubicBezTo>
                    <a:pt x="891159" y="329057"/>
                    <a:pt x="891159" y="329057"/>
                    <a:pt x="891159" y="329057"/>
                  </a:cubicBezTo>
                  <a:cubicBezTo>
                    <a:pt x="563118" y="329057"/>
                    <a:pt x="563118" y="329057"/>
                    <a:pt x="563118" y="329057"/>
                  </a:cubicBezTo>
                  <a:cubicBezTo>
                    <a:pt x="563118" y="282194"/>
                    <a:pt x="563118" y="282194"/>
                    <a:pt x="563118" y="282194"/>
                  </a:cubicBezTo>
                  <a:lnTo>
                    <a:pt x="890905" y="282194"/>
                  </a:lnTo>
                  <a:close/>
                  <a:moveTo>
                    <a:pt x="141351" y="469519"/>
                  </a:moveTo>
                  <a:cubicBezTo>
                    <a:pt x="188087" y="469519"/>
                    <a:pt x="188087" y="469519"/>
                    <a:pt x="188087" y="469519"/>
                  </a:cubicBezTo>
                  <a:cubicBezTo>
                    <a:pt x="188087" y="706247"/>
                    <a:pt x="188087" y="706247"/>
                    <a:pt x="188087" y="706247"/>
                  </a:cubicBezTo>
                  <a:cubicBezTo>
                    <a:pt x="172085" y="708914"/>
                    <a:pt x="156083" y="711581"/>
                    <a:pt x="141351" y="716915"/>
                  </a:cubicBezTo>
                  <a:lnTo>
                    <a:pt x="141351" y="469519"/>
                  </a:lnTo>
                  <a:close/>
                  <a:moveTo>
                    <a:pt x="82677" y="1023239"/>
                  </a:moveTo>
                  <a:cubicBezTo>
                    <a:pt x="59944" y="995172"/>
                    <a:pt x="48006" y="957707"/>
                    <a:pt x="48006" y="921639"/>
                  </a:cubicBezTo>
                  <a:cubicBezTo>
                    <a:pt x="48006" y="916305"/>
                    <a:pt x="48006" y="916305"/>
                    <a:pt x="48006" y="916305"/>
                  </a:cubicBezTo>
                  <a:cubicBezTo>
                    <a:pt x="48006" y="825373"/>
                    <a:pt x="121412" y="751840"/>
                    <a:pt x="210693" y="751840"/>
                  </a:cubicBezTo>
                  <a:cubicBezTo>
                    <a:pt x="301371" y="751840"/>
                    <a:pt x="374777" y="825373"/>
                    <a:pt x="374777" y="916305"/>
                  </a:cubicBezTo>
                  <a:cubicBezTo>
                    <a:pt x="374777" y="921639"/>
                    <a:pt x="374777" y="921639"/>
                    <a:pt x="374777" y="921639"/>
                  </a:cubicBezTo>
                  <a:cubicBezTo>
                    <a:pt x="374777" y="957707"/>
                    <a:pt x="362712" y="995172"/>
                    <a:pt x="340106" y="1023239"/>
                  </a:cubicBezTo>
                  <a:cubicBezTo>
                    <a:pt x="293370" y="1080770"/>
                    <a:pt x="293370" y="1080770"/>
                    <a:pt x="293370" y="1080770"/>
                  </a:cubicBezTo>
                  <a:cubicBezTo>
                    <a:pt x="234696" y="1080770"/>
                    <a:pt x="234696" y="1080770"/>
                    <a:pt x="234696" y="1080770"/>
                  </a:cubicBezTo>
                  <a:cubicBezTo>
                    <a:pt x="234696" y="983107"/>
                    <a:pt x="234696" y="983107"/>
                    <a:pt x="234696" y="983107"/>
                  </a:cubicBezTo>
                  <a:cubicBezTo>
                    <a:pt x="261366" y="972439"/>
                    <a:pt x="281432" y="947039"/>
                    <a:pt x="281432" y="916178"/>
                  </a:cubicBezTo>
                  <a:cubicBezTo>
                    <a:pt x="281432" y="877443"/>
                    <a:pt x="250698" y="846582"/>
                    <a:pt x="210693" y="846582"/>
                  </a:cubicBezTo>
                  <a:cubicBezTo>
                    <a:pt x="171958" y="846582"/>
                    <a:pt x="141351" y="877316"/>
                    <a:pt x="141351" y="916178"/>
                  </a:cubicBezTo>
                  <a:cubicBezTo>
                    <a:pt x="141351" y="946912"/>
                    <a:pt x="161417" y="972312"/>
                    <a:pt x="188087" y="983107"/>
                  </a:cubicBezTo>
                  <a:cubicBezTo>
                    <a:pt x="188087" y="1080770"/>
                    <a:pt x="188087" y="1080770"/>
                    <a:pt x="188087" y="1080770"/>
                  </a:cubicBezTo>
                  <a:cubicBezTo>
                    <a:pt x="129413" y="1080770"/>
                    <a:pt x="129413" y="1080770"/>
                    <a:pt x="129413" y="1080770"/>
                  </a:cubicBezTo>
                  <a:lnTo>
                    <a:pt x="82677" y="1023239"/>
                  </a:lnTo>
                  <a:close/>
                  <a:moveTo>
                    <a:pt x="188087" y="916178"/>
                  </a:moveTo>
                  <a:cubicBezTo>
                    <a:pt x="188087" y="904113"/>
                    <a:pt x="198755" y="893445"/>
                    <a:pt x="210820" y="893445"/>
                  </a:cubicBezTo>
                  <a:cubicBezTo>
                    <a:pt x="224155" y="893445"/>
                    <a:pt x="234823" y="904113"/>
                    <a:pt x="234823" y="916178"/>
                  </a:cubicBezTo>
                  <a:cubicBezTo>
                    <a:pt x="234823" y="929513"/>
                    <a:pt x="224155" y="940308"/>
                    <a:pt x="210820" y="940308"/>
                  </a:cubicBezTo>
                  <a:cubicBezTo>
                    <a:pt x="198755" y="940308"/>
                    <a:pt x="188087" y="929640"/>
                    <a:pt x="188087" y="916178"/>
                  </a:cubicBezTo>
                  <a:close/>
                  <a:moveTo>
                    <a:pt x="210820" y="1222502"/>
                  </a:moveTo>
                  <a:cubicBezTo>
                    <a:pt x="172085" y="1222502"/>
                    <a:pt x="141478" y="1190371"/>
                    <a:pt x="141478" y="1151636"/>
                  </a:cubicBezTo>
                  <a:cubicBezTo>
                    <a:pt x="141478" y="1127506"/>
                    <a:pt x="141478" y="1127506"/>
                    <a:pt x="141478" y="1127506"/>
                  </a:cubicBezTo>
                  <a:cubicBezTo>
                    <a:pt x="281559" y="1127506"/>
                    <a:pt x="281559" y="1127506"/>
                    <a:pt x="281559" y="1127506"/>
                  </a:cubicBezTo>
                  <a:cubicBezTo>
                    <a:pt x="281559" y="1151636"/>
                    <a:pt x="281559" y="1151636"/>
                    <a:pt x="281559" y="1151636"/>
                  </a:cubicBezTo>
                  <a:cubicBezTo>
                    <a:pt x="281559" y="1190371"/>
                    <a:pt x="250825" y="1222502"/>
                    <a:pt x="210820" y="1222502"/>
                  </a:cubicBezTo>
                  <a:close/>
                  <a:moveTo>
                    <a:pt x="1101725" y="1386967"/>
                  </a:moveTo>
                  <a:cubicBezTo>
                    <a:pt x="1101725" y="1409700"/>
                    <a:pt x="1101725" y="1409700"/>
                    <a:pt x="1101725" y="1409700"/>
                  </a:cubicBezTo>
                  <a:cubicBezTo>
                    <a:pt x="352171" y="1409700"/>
                    <a:pt x="352171" y="1409700"/>
                    <a:pt x="352171" y="1409700"/>
                  </a:cubicBezTo>
                  <a:cubicBezTo>
                    <a:pt x="352171" y="1386967"/>
                    <a:pt x="352171" y="1386967"/>
                    <a:pt x="352171" y="1386967"/>
                  </a:cubicBezTo>
                  <a:cubicBezTo>
                    <a:pt x="352171" y="1373632"/>
                    <a:pt x="362839" y="1362837"/>
                    <a:pt x="374904" y="1362837"/>
                  </a:cubicBezTo>
                  <a:cubicBezTo>
                    <a:pt x="1079119" y="1362837"/>
                    <a:pt x="1079119" y="1362837"/>
                    <a:pt x="1079119" y="1362837"/>
                  </a:cubicBezTo>
                  <a:cubicBezTo>
                    <a:pt x="1091184" y="1362837"/>
                    <a:pt x="1101852" y="1373505"/>
                    <a:pt x="1101852" y="1386967"/>
                  </a:cubicBezTo>
                  <a:close/>
                  <a:moveTo>
                    <a:pt x="955167" y="1316101"/>
                  </a:moveTo>
                  <a:cubicBezTo>
                    <a:pt x="499110" y="1316101"/>
                    <a:pt x="499110" y="1316101"/>
                    <a:pt x="499110" y="1316101"/>
                  </a:cubicBezTo>
                  <a:cubicBezTo>
                    <a:pt x="535178" y="1174369"/>
                    <a:pt x="535178" y="1174369"/>
                    <a:pt x="535178" y="1174369"/>
                  </a:cubicBezTo>
                  <a:cubicBezTo>
                    <a:pt x="919226" y="1174369"/>
                    <a:pt x="919226" y="1174369"/>
                    <a:pt x="919226" y="1174369"/>
                  </a:cubicBezTo>
                  <a:lnTo>
                    <a:pt x="955294" y="1316101"/>
                  </a:lnTo>
                  <a:close/>
                  <a:moveTo>
                    <a:pt x="1241679" y="1127506"/>
                  </a:moveTo>
                  <a:cubicBezTo>
                    <a:pt x="328168" y="1127506"/>
                    <a:pt x="328168" y="1127506"/>
                    <a:pt x="328168" y="1127506"/>
                  </a:cubicBezTo>
                  <a:cubicBezTo>
                    <a:pt x="328168" y="1112774"/>
                    <a:pt x="328168" y="1112774"/>
                    <a:pt x="328168" y="1112774"/>
                  </a:cubicBezTo>
                  <a:cubicBezTo>
                    <a:pt x="376174" y="1052576"/>
                    <a:pt x="376174" y="1052576"/>
                    <a:pt x="376174" y="1052576"/>
                  </a:cubicBezTo>
                  <a:cubicBezTo>
                    <a:pt x="392176" y="1033907"/>
                    <a:pt x="404241" y="1011174"/>
                    <a:pt x="412242" y="987044"/>
                  </a:cubicBezTo>
                  <a:cubicBezTo>
                    <a:pt x="984377" y="987044"/>
                    <a:pt x="984377" y="987044"/>
                    <a:pt x="984377" y="987044"/>
                  </a:cubicBezTo>
                  <a:cubicBezTo>
                    <a:pt x="984377" y="1011174"/>
                    <a:pt x="984377" y="1011174"/>
                    <a:pt x="984377" y="1011174"/>
                  </a:cubicBezTo>
                  <a:cubicBezTo>
                    <a:pt x="984377" y="1049909"/>
                    <a:pt x="1016381" y="1080770"/>
                    <a:pt x="1055116" y="1080770"/>
                  </a:cubicBezTo>
                  <a:cubicBezTo>
                    <a:pt x="1308481" y="1080770"/>
                    <a:pt x="1308481" y="1080770"/>
                    <a:pt x="1308481" y="1080770"/>
                  </a:cubicBezTo>
                  <a:cubicBezTo>
                    <a:pt x="1299083" y="1108837"/>
                    <a:pt x="1272413" y="1127633"/>
                    <a:pt x="1241806" y="1127633"/>
                  </a:cubicBezTo>
                  <a:close/>
                  <a:moveTo>
                    <a:pt x="1405890" y="822706"/>
                  </a:moveTo>
                  <a:cubicBezTo>
                    <a:pt x="1405890" y="1011301"/>
                    <a:pt x="1405890" y="1011301"/>
                    <a:pt x="1405890" y="1011301"/>
                  </a:cubicBezTo>
                  <a:cubicBezTo>
                    <a:pt x="1405890" y="1023366"/>
                    <a:pt x="1396492" y="1034034"/>
                    <a:pt x="1383157" y="1034034"/>
                  </a:cubicBezTo>
                  <a:cubicBezTo>
                    <a:pt x="1055116" y="1034034"/>
                    <a:pt x="1055116" y="1034034"/>
                    <a:pt x="1055116" y="1034034"/>
                  </a:cubicBezTo>
                  <a:cubicBezTo>
                    <a:pt x="1041781" y="1034034"/>
                    <a:pt x="1031113" y="1023366"/>
                    <a:pt x="1031113" y="1011301"/>
                  </a:cubicBezTo>
                  <a:cubicBezTo>
                    <a:pt x="1031113" y="822706"/>
                    <a:pt x="1031113" y="822706"/>
                    <a:pt x="1031113" y="822706"/>
                  </a:cubicBezTo>
                  <a:cubicBezTo>
                    <a:pt x="1031113" y="809371"/>
                    <a:pt x="1041781" y="798576"/>
                    <a:pt x="1055116" y="798576"/>
                  </a:cubicBezTo>
                  <a:cubicBezTo>
                    <a:pt x="1125855" y="798576"/>
                    <a:pt x="1125855" y="798576"/>
                    <a:pt x="1125855" y="798576"/>
                  </a:cubicBezTo>
                  <a:cubicBezTo>
                    <a:pt x="1125855" y="714375"/>
                    <a:pt x="1125855" y="714375"/>
                    <a:pt x="1125855" y="714375"/>
                  </a:cubicBezTo>
                  <a:cubicBezTo>
                    <a:pt x="1125855" y="707644"/>
                    <a:pt x="1136523" y="702310"/>
                    <a:pt x="1141857" y="707644"/>
                  </a:cubicBezTo>
                  <a:cubicBezTo>
                    <a:pt x="1232535" y="798576"/>
                    <a:pt x="1232535" y="798576"/>
                    <a:pt x="1232535" y="798576"/>
                  </a:cubicBezTo>
                  <a:cubicBezTo>
                    <a:pt x="1383284" y="798576"/>
                    <a:pt x="1383284" y="798576"/>
                    <a:pt x="1383284" y="798576"/>
                  </a:cubicBezTo>
                  <a:cubicBezTo>
                    <a:pt x="1396619" y="798576"/>
                    <a:pt x="1406017" y="809244"/>
                    <a:pt x="1406017" y="822706"/>
                  </a:cubicBezTo>
                  <a:close/>
                  <a:moveTo>
                    <a:pt x="1265682" y="751713"/>
                  </a:moveTo>
                  <a:cubicBezTo>
                    <a:pt x="1265682" y="497586"/>
                    <a:pt x="1265682" y="497586"/>
                    <a:pt x="1265682" y="497586"/>
                  </a:cubicBezTo>
                  <a:cubicBezTo>
                    <a:pt x="1267079" y="496189"/>
                    <a:pt x="1268349" y="496189"/>
                    <a:pt x="1269746" y="496189"/>
                  </a:cubicBezTo>
                  <a:cubicBezTo>
                    <a:pt x="1312418" y="520319"/>
                    <a:pt x="1312418" y="520319"/>
                    <a:pt x="1312418" y="520319"/>
                  </a:cubicBezTo>
                  <a:cubicBezTo>
                    <a:pt x="1312418" y="751713"/>
                    <a:pt x="1312418" y="751713"/>
                    <a:pt x="1312418" y="751713"/>
                  </a:cubicBezTo>
                  <a:lnTo>
                    <a:pt x="1265682" y="751713"/>
                  </a:lnTo>
                  <a:close/>
                  <a:moveTo>
                    <a:pt x="1355090" y="324993"/>
                  </a:moveTo>
                  <a:cubicBezTo>
                    <a:pt x="1351026" y="337058"/>
                    <a:pt x="1351026" y="337058"/>
                    <a:pt x="1351026" y="337058"/>
                  </a:cubicBezTo>
                  <a:cubicBezTo>
                    <a:pt x="1348359" y="347726"/>
                    <a:pt x="1343025" y="359791"/>
                    <a:pt x="1337691" y="369189"/>
                  </a:cubicBezTo>
                  <a:cubicBezTo>
                    <a:pt x="1332357" y="381254"/>
                    <a:pt x="1332357" y="381254"/>
                    <a:pt x="1332357" y="381254"/>
                  </a:cubicBezTo>
                  <a:cubicBezTo>
                    <a:pt x="1357757" y="428117"/>
                    <a:pt x="1357757" y="428117"/>
                    <a:pt x="1357757" y="428117"/>
                  </a:cubicBezTo>
                  <a:cubicBezTo>
                    <a:pt x="1317752" y="469519"/>
                    <a:pt x="1317752" y="469519"/>
                    <a:pt x="1317752" y="469519"/>
                  </a:cubicBezTo>
                  <a:cubicBezTo>
                    <a:pt x="1271016" y="442722"/>
                    <a:pt x="1271016" y="442722"/>
                    <a:pt x="1271016" y="442722"/>
                  </a:cubicBezTo>
                  <a:cubicBezTo>
                    <a:pt x="1258951" y="448056"/>
                    <a:pt x="1258951" y="448056"/>
                    <a:pt x="1258951" y="448056"/>
                  </a:cubicBezTo>
                  <a:cubicBezTo>
                    <a:pt x="1249553" y="453390"/>
                    <a:pt x="1237615" y="458724"/>
                    <a:pt x="1226947" y="461391"/>
                  </a:cubicBezTo>
                  <a:cubicBezTo>
                    <a:pt x="1214882" y="465455"/>
                    <a:pt x="1214882" y="465455"/>
                    <a:pt x="1214882" y="465455"/>
                  </a:cubicBezTo>
                  <a:cubicBezTo>
                    <a:pt x="1201547" y="517652"/>
                    <a:pt x="1201547" y="517652"/>
                    <a:pt x="1201547" y="517652"/>
                  </a:cubicBezTo>
                  <a:cubicBezTo>
                    <a:pt x="1142873" y="517652"/>
                    <a:pt x="1142873" y="517652"/>
                    <a:pt x="1142873" y="517652"/>
                  </a:cubicBezTo>
                  <a:cubicBezTo>
                    <a:pt x="1128141" y="465455"/>
                    <a:pt x="1128141" y="465455"/>
                    <a:pt x="1128141" y="465455"/>
                  </a:cubicBezTo>
                  <a:cubicBezTo>
                    <a:pt x="1116076" y="461391"/>
                    <a:pt x="1116076" y="461391"/>
                    <a:pt x="1116076" y="461391"/>
                  </a:cubicBezTo>
                  <a:cubicBezTo>
                    <a:pt x="1105408" y="458724"/>
                    <a:pt x="1094740" y="453390"/>
                    <a:pt x="1084072" y="448056"/>
                  </a:cubicBezTo>
                  <a:cubicBezTo>
                    <a:pt x="1073404" y="442722"/>
                    <a:pt x="1073404" y="442722"/>
                    <a:pt x="1073404" y="442722"/>
                  </a:cubicBezTo>
                  <a:cubicBezTo>
                    <a:pt x="1026668" y="469519"/>
                    <a:pt x="1026668" y="469519"/>
                    <a:pt x="1026668" y="469519"/>
                  </a:cubicBezTo>
                  <a:cubicBezTo>
                    <a:pt x="985520" y="427990"/>
                    <a:pt x="985520" y="427990"/>
                    <a:pt x="985520" y="427990"/>
                  </a:cubicBezTo>
                  <a:cubicBezTo>
                    <a:pt x="1012190" y="381127"/>
                    <a:pt x="1012190" y="381127"/>
                    <a:pt x="1012190" y="381127"/>
                  </a:cubicBezTo>
                  <a:cubicBezTo>
                    <a:pt x="1006856" y="370459"/>
                    <a:pt x="1006856" y="370459"/>
                    <a:pt x="1006856" y="370459"/>
                  </a:cubicBezTo>
                  <a:cubicBezTo>
                    <a:pt x="1000125" y="359791"/>
                    <a:pt x="996188" y="347726"/>
                    <a:pt x="992124" y="337058"/>
                  </a:cubicBezTo>
                  <a:cubicBezTo>
                    <a:pt x="989457" y="324993"/>
                    <a:pt x="989457" y="324993"/>
                    <a:pt x="989457" y="324993"/>
                  </a:cubicBezTo>
                  <a:cubicBezTo>
                    <a:pt x="937387" y="311658"/>
                    <a:pt x="937387" y="311658"/>
                    <a:pt x="937387" y="311658"/>
                  </a:cubicBezTo>
                  <a:cubicBezTo>
                    <a:pt x="937387" y="252857"/>
                    <a:pt x="937387" y="252857"/>
                    <a:pt x="937387" y="252857"/>
                  </a:cubicBezTo>
                  <a:cubicBezTo>
                    <a:pt x="989457" y="239522"/>
                    <a:pt x="989457" y="239522"/>
                    <a:pt x="989457" y="239522"/>
                  </a:cubicBezTo>
                  <a:cubicBezTo>
                    <a:pt x="992124" y="226187"/>
                    <a:pt x="992124" y="226187"/>
                    <a:pt x="992124" y="226187"/>
                  </a:cubicBezTo>
                  <a:cubicBezTo>
                    <a:pt x="996188" y="215519"/>
                    <a:pt x="1000125" y="204724"/>
                    <a:pt x="1006856" y="194056"/>
                  </a:cubicBezTo>
                  <a:cubicBezTo>
                    <a:pt x="1012190" y="183388"/>
                    <a:pt x="1012190" y="183388"/>
                    <a:pt x="1012190" y="183388"/>
                  </a:cubicBezTo>
                  <a:cubicBezTo>
                    <a:pt x="985520" y="136525"/>
                    <a:pt x="985520" y="136525"/>
                    <a:pt x="985520" y="136525"/>
                  </a:cubicBezTo>
                  <a:cubicBezTo>
                    <a:pt x="1026922" y="95123"/>
                    <a:pt x="1026922" y="95123"/>
                    <a:pt x="1026922" y="95123"/>
                  </a:cubicBezTo>
                  <a:cubicBezTo>
                    <a:pt x="1073658" y="121920"/>
                    <a:pt x="1073658" y="121920"/>
                    <a:pt x="1073658" y="121920"/>
                  </a:cubicBezTo>
                  <a:cubicBezTo>
                    <a:pt x="1084326" y="116586"/>
                    <a:pt x="1084326" y="116586"/>
                    <a:pt x="1084326" y="116586"/>
                  </a:cubicBezTo>
                  <a:cubicBezTo>
                    <a:pt x="1094994" y="111252"/>
                    <a:pt x="1105662" y="105918"/>
                    <a:pt x="1116330" y="103251"/>
                  </a:cubicBezTo>
                  <a:cubicBezTo>
                    <a:pt x="1128395" y="99187"/>
                    <a:pt x="1128395" y="99187"/>
                    <a:pt x="1128395" y="99187"/>
                  </a:cubicBezTo>
                  <a:cubicBezTo>
                    <a:pt x="1143000" y="46863"/>
                    <a:pt x="1143000" y="46863"/>
                    <a:pt x="1143000" y="46863"/>
                  </a:cubicBezTo>
                  <a:cubicBezTo>
                    <a:pt x="1201674" y="46863"/>
                    <a:pt x="1201674" y="46863"/>
                    <a:pt x="1201674" y="46863"/>
                  </a:cubicBezTo>
                  <a:cubicBezTo>
                    <a:pt x="1215009" y="99060"/>
                    <a:pt x="1215009" y="99060"/>
                    <a:pt x="1215009" y="99060"/>
                  </a:cubicBezTo>
                  <a:cubicBezTo>
                    <a:pt x="1227074" y="103124"/>
                    <a:pt x="1227074" y="103124"/>
                    <a:pt x="1227074" y="103124"/>
                  </a:cubicBezTo>
                  <a:cubicBezTo>
                    <a:pt x="1237742" y="105791"/>
                    <a:pt x="1249807" y="111125"/>
                    <a:pt x="1259078" y="116459"/>
                  </a:cubicBezTo>
                  <a:cubicBezTo>
                    <a:pt x="1271143" y="121793"/>
                    <a:pt x="1271143" y="121793"/>
                    <a:pt x="1271143" y="121793"/>
                  </a:cubicBezTo>
                  <a:cubicBezTo>
                    <a:pt x="1317879" y="94996"/>
                    <a:pt x="1317879" y="94996"/>
                    <a:pt x="1317879" y="94996"/>
                  </a:cubicBezTo>
                  <a:cubicBezTo>
                    <a:pt x="1357884" y="136398"/>
                    <a:pt x="1357884" y="136398"/>
                    <a:pt x="1357884" y="136398"/>
                  </a:cubicBezTo>
                  <a:cubicBezTo>
                    <a:pt x="1332484" y="183261"/>
                    <a:pt x="1332484" y="183261"/>
                    <a:pt x="1332484" y="183261"/>
                  </a:cubicBezTo>
                  <a:cubicBezTo>
                    <a:pt x="1337818" y="193929"/>
                    <a:pt x="1337818" y="193929"/>
                    <a:pt x="1337818" y="193929"/>
                  </a:cubicBezTo>
                  <a:cubicBezTo>
                    <a:pt x="1343152" y="204597"/>
                    <a:pt x="1348486" y="215392"/>
                    <a:pt x="1351153" y="226060"/>
                  </a:cubicBezTo>
                  <a:cubicBezTo>
                    <a:pt x="1355217" y="239395"/>
                    <a:pt x="1355217" y="239395"/>
                    <a:pt x="1355217" y="239395"/>
                  </a:cubicBezTo>
                  <a:cubicBezTo>
                    <a:pt x="1405890" y="252730"/>
                    <a:pt x="1405890" y="252730"/>
                    <a:pt x="1405890" y="252730"/>
                  </a:cubicBezTo>
                  <a:cubicBezTo>
                    <a:pt x="1405890" y="311531"/>
                    <a:pt x="1405890" y="311531"/>
                    <a:pt x="1405890" y="311531"/>
                  </a:cubicBezTo>
                  <a:lnTo>
                    <a:pt x="1355217" y="324866"/>
                  </a:lnTo>
                  <a:close/>
                </a:path>
              </a:pathLst>
            </a:custGeom>
            <a:solidFill>
              <a:srgbClr val="404040"/>
            </a:solidFill>
          </p:spPr>
        </p:sp>
      </p:grpSp>
      <p:grpSp>
        <p:nvGrpSpPr>
          <p:cNvPr id="25" name="Group 25"/>
          <p:cNvGrpSpPr/>
          <p:nvPr/>
        </p:nvGrpSpPr>
        <p:grpSpPr>
          <a:xfrm>
            <a:off x="11975580" y="5791500"/>
            <a:ext cx="211140" cy="210060"/>
            <a:chOff x="0" y="0"/>
            <a:chExt cx="281520" cy="280080"/>
          </a:xfrm>
        </p:grpSpPr>
        <p:sp>
          <p:nvSpPr>
            <p:cNvPr id="26" name="Freeform 26"/>
            <p:cNvSpPr/>
            <p:nvPr/>
          </p:nvSpPr>
          <p:spPr>
            <a:xfrm>
              <a:off x="0" y="0"/>
              <a:ext cx="281559" cy="280035"/>
            </a:xfrm>
            <a:custGeom>
              <a:avLst/>
              <a:gdLst/>
              <a:ahLst/>
              <a:cxnLst/>
              <a:rect l="l" t="t" r="r" b="b"/>
              <a:pathLst>
                <a:path w="281559" h="280035">
                  <a:moveTo>
                    <a:pt x="141478" y="0"/>
                  </a:moveTo>
                  <a:cubicBezTo>
                    <a:pt x="64008" y="0"/>
                    <a:pt x="0" y="62738"/>
                    <a:pt x="0" y="140081"/>
                  </a:cubicBezTo>
                  <a:cubicBezTo>
                    <a:pt x="0" y="217424"/>
                    <a:pt x="64008" y="280035"/>
                    <a:pt x="141478" y="280035"/>
                  </a:cubicBezTo>
                  <a:cubicBezTo>
                    <a:pt x="218948" y="280035"/>
                    <a:pt x="281559" y="217297"/>
                    <a:pt x="281559" y="139954"/>
                  </a:cubicBezTo>
                  <a:cubicBezTo>
                    <a:pt x="281559" y="62611"/>
                    <a:pt x="218821" y="0"/>
                    <a:pt x="141478" y="0"/>
                  </a:cubicBezTo>
                  <a:close/>
                  <a:moveTo>
                    <a:pt x="141478" y="233426"/>
                  </a:moveTo>
                  <a:cubicBezTo>
                    <a:pt x="89408" y="233426"/>
                    <a:pt x="48133" y="192024"/>
                    <a:pt x="48133" y="140081"/>
                  </a:cubicBezTo>
                  <a:cubicBezTo>
                    <a:pt x="48133" y="88138"/>
                    <a:pt x="89535" y="46736"/>
                    <a:pt x="141478" y="46736"/>
                  </a:cubicBezTo>
                  <a:cubicBezTo>
                    <a:pt x="193421" y="46736"/>
                    <a:pt x="234823" y="88138"/>
                    <a:pt x="234823" y="140081"/>
                  </a:cubicBezTo>
                  <a:cubicBezTo>
                    <a:pt x="234823" y="192024"/>
                    <a:pt x="193421" y="233426"/>
                    <a:pt x="141478" y="233426"/>
                  </a:cubicBezTo>
                  <a:close/>
                </a:path>
              </a:pathLst>
            </a:custGeom>
            <a:solidFill>
              <a:srgbClr val="404040"/>
            </a:solidFill>
          </p:spPr>
        </p:sp>
      </p:grpSp>
      <p:grpSp>
        <p:nvGrpSpPr>
          <p:cNvPr id="27" name="Group 27"/>
          <p:cNvGrpSpPr/>
          <p:nvPr/>
        </p:nvGrpSpPr>
        <p:grpSpPr>
          <a:xfrm>
            <a:off x="12011220" y="6389280"/>
            <a:ext cx="139860" cy="35640"/>
            <a:chOff x="0" y="0"/>
            <a:chExt cx="186480" cy="47520"/>
          </a:xfrm>
        </p:grpSpPr>
        <p:sp>
          <p:nvSpPr>
            <p:cNvPr id="28" name="Freeform 28"/>
            <p:cNvSpPr/>
            <p:nvPr/>
          </p:nvSpPr>
          <p:spPr>
            <a:xfrm>
              <a:off x="0" y="0"/>
              <a:ext cx="186436" cy="47498"/>
            </a:xfrm>
            <a:custGeom>
              <a:avLst/>
              <a:gdLst/>
              <a:ahLst/>
              <a:cxnLst/>
              <a:rect l="l" t="t" r="r" b="b"/>
              <a:pathLst>
                <a:path w="186436" h="47498">
                  <a:moveTo>
                    <a:pt x="0" y="0"/>
                  </a:moveTo>
                  <a:lnTo>
                    <a:pt x="186436" y="0"/>
                  </a:lnTo>
                  <a:lnTo>
                    <a:pt x="186436" y="47498"/>
                  </a:lnTo>
                  <a:lnTo>
                    <a:pt x="0" y="47498"/>
                  </a:lnTo>
                  <a:close/>
                </a:path>
              </a:pathLst>
            </a:custGeom>
            <a:solidFill>
              <a:srgbClr val="404040"/>
            </a:solidFill>
          </p:spPr>
        </p:sp>
      </p:grpSp>
      <p:grpSp>
        <p:nvGrpSpPr>
          <p:cNvPr id="29" name="Group 29"/>
          <p:cNvGrpSpPr/>
          <p:nvPr/>
        </p:nvGrpSpPr>
        <p:grpSpPr>
          <a:xfrm>
            <a:off x="12186720" y="6389280"/>
            <a:ext cx="34560" cy="35640"/>
            <a:chOff x="0" y="0"/>
            <a:chExt cx="46080" cy="47520"/>
          </a:xfrm>
        </p:grpSpPr>
        <p:sp>
          <p:nvSpPr>
            <p:cNvPr id="30" name="Freeform 30"/>
            <p:cNvSpPr/>
            <p:nvPr/>
          </p:nvSpPr>
          <p:spPr>
            <a:xfrm>
              <a:off x="0" y="0"/>
              <a:ext cx="46101" cy="47498"/>
            </a:xfrm>
            <a:custGeom>
              <a:avLst/>
              <a:gdLst/>
              <a:ahLst/>
              <a:cxnLst/>
              <a:rect l="l" t="t" r="r" b="b"/>
              <a:pathLst>
                <a:path w="46101" h="47498">
                  <a:moveTo>
                    <a:pt x="0" y="0"/>
                  </a:moveTo>
                  <a:lnTo>
                    <a:pt x="46101" y="0"/>
                  </a:lnTo>
                  <a:lnTo>
                    <a:pt x="46101" y="47498"/>
                  </a:lnTo>
                  <a:lnTo>
                    <a:pt x="0" y="47498"/>
                  </a:lnTo>
                  <a:close/>
                </a:path>
              </a:pathLst>
            </a:custGeom>
            <a:solidFill>
              <a:srgbClr val="404040"/>
            </a:solidFill>
          </p:spPr>
        </p:sp>
      </p:grpSp>
      <p:grpSp>
        <p:nvGrpSpPr>
          <p:cNvPr id="31" name="Group 31"/>
          <p:cNvGrpSpPr/>
          <p:nvPr/>
        </p:nvGrpSpPr>
        <p:grpSpPr>
          <a:xfrm>
            <a:off x="12011220" y="6319080"/>
            <a:ext cx="210060" cy="35640"/>
            <a:chOff x="0" y="0"/>
            <a:chExt cx="280080" cy="47520"/>
          </a:xfrm>
        </p:grpSpPr>
        <p:sp>
          <p:nvSpPr>
            <p:cNvPr id="32" name="Freeform 32"/>
            <p:cNvSpPr/>
            <p:nvPr/>
          </p:nvSpPr>
          <p:spPr>
            <a:xfrm>
              <a:off x="0" y="0"/>
              <a:ext cx="280035" cy="47498"/>
            </a:xfrm>
            <a:custGeom>
              <a:avLst/>
              <a:gdLst/>
              <a:ahLst/>
              <a:cxnLst/>
              <a:rect l="l" t="t" r="r" b="b"/>
              <a:pathLst>
                <a:path w="280035" h="47498">
                  <a:moveTo>
                    <a:pt x="0" y="0"/>
                  </a:moveTo>
                  <a:lnTo>
                    <a:pt x="280035" y="0"/>
                  </a:lnTo>
                  <a:lnTo>
                    <a:pt x="280035" y="47498"/>
                  </a:lnTo>
                  <a:lnTo>
                    <a:pt x="0" y="47498"/>
                  </a:lnTo>
                  <a:close/>
                </a:path>
              </a:pathLst>
            </a:custGeom>
            <a:solidFill>
              <a:srgbClr val="404040"/>
            </a:solidFill>
          </p:spPr>
        </p:sp>
      </p:grpSp>
      <p:sp>
        <p:nvSpPr>
          <p:cNvPr id="33" name="TextBox 33"/>
          <p:cNvSpPr txBox="1"/>
          <p:nvPr/>
        </p:nvSpPr>
        <p:spPr>
          <a:xfrm>
            <a:off x="13581165" y="5367179"/>
            <a:ext cx="2079720" cy="380873"/>
          </a:xfrm>
          <a:prstGeom prst="rect">
            <a:avLst/>
          </a:prstGeom>
        </p:spPr>
        <p:txBody>
          <a:bodyPr lIns="0" tIns="0" rIns="0" bIns="0" rtlCol="0" anchor="t">
            <a:spAutoFit/>
          </a:bodyPr>
          <a:lstStyle/>
          <a:p>
            <a:pPr algn="r" rtl="1">
              <a:lnSpc>
                <a:spcPct val="150000"/>
              </a:lnSpc>
            </a:pPr>
            <a:r>
              <a:rPr lang="fa-IR" spc="448" dirty="0">
                <a:solidFill>
                  <a:srgbClr val="262626"/>
                </a:solidFill>
                <a:latin typeface="Montserrat Bold"/>
                <a:cs typeface="B Nazanin" panose="00000400000000000000" pitchFamily="2" charset="-78"/>
              </a:rPr>
              <a:t>عنوان اینجا</a:t>
            </a:r>
            <a:endParaRPr lang="en-US" spc="448" dirty="0">
              <a:solidFill>
                <a:srgbClr val="262626"/>
              </a:solidFill>
              <a:latin typeface="Montserrat Bold"/>
              <a:cs typeface="B Nazanin" panose="00000400000000000000" pitchFamily="2" charset="-78"/>
            </a:endParaRPr>
          </a:p>
        </p:txBody>
      </p:sp>
      <p:sp>
        <p:nvSpPr>
          <p:cNvPr id="34" name="TextBox 34"/>
          <p:cNvSpPr txBox="1"/>
          <p:nvPr/>
        </p:nvSpPr>
        <p:spPr>
          <a:xfrm>
            <a:off x="12726900" y="5899995"/>
            <a:ext cx="4341900" cy="1211870"/>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grpSp>
        <p:nvGrpSpPr>
          <p:cNvPr id="35" name="Group 35"/>
          <p:cNvGrpSpPr/>
          <p:nvPr/>
        </p:nvGrpSpPr>
        <p:grpSpPr>
          <a:xfrm>
            <a:off x="11482560" y="8048700"/>
            <a:ext cx="564300" cy="565380"/>
            <a:chOff x="0" y="0"/>
            <a:chExt cx="752400" cy="753840"/>
          </a:xfrm>
        </p:grpSpPr>
        <p:sp>
          <p:nvSpPr>
            <p:cNvPr id="36" name="Freeform 36"/>
            <p:cNvSpPr/>
            <p:nvPr/>
          </p:nvSpPr>
          <p:spPr>
            <a:xfrm>
              <a:off x="0" y="0"/>
              <a:ext cx="752348" cy="753745"/>
            </a:xfrm>
            <a:custGeom>
              <a:avLst/>
              <a:gdLst/>
              <a:ahLst/>
              <a:cxnLst/>
              <a:rect l="l" t="t" r="r" b="b"/>
              <a:pathLst>
                <a:path w="752348" h="753745">
                  <a:moveTo>
                    <a:pt x="748411" y="161671"/>
                  </a:moveTo>
                  <a:cubicBezTo>
                    <a:pt x="648335" y="10668"/>
                    <a:pt x="648335" y="10668"/>
                    <a:pt x="648335" y="10668"/>
                  </a:cubicBezTo>
                  <a:cubicBezTo>
                    <a:pt x="643001" y="4064"/>
                    <a:pt x="635000" y="0"/>
                    <a:pt x="626999" y="0"/>
                  </a:cubicBezTo>
                  <a:cubicBezTo>
                    <a:pt x="125349" y="0"/>
                    <a:pt x="125349" y="0"/>
                    <a:pt x="125349" y="0"/>
                  </a:cubicBezTo>
                  <a:cubicBezTo>
                    <a:pt x="116078" y="0"/>
                    <a:pt x="109347" y="4064"/>
                    <a:pt x="104013" y="10668"/>
                  </a:cubicBezTo>
                  <a:cubicBezTo>
                    <a:pt x="4064" y="161671"/>
                    <a:pt x="4064" y="161671"/>
                    <a:pt x="4064" y="161671"/>
                  </a:cubicBezTo>
                  <a:cubicBezTo>
                    <a:pt x="1397" y="165735"/>
                    <a:pt x="0" y="171069"/>
                    <a:pt x="0" y="175006"/>
                  </a:cubicBezTo>
                  <a:cubicBezTo>
                    <a:pt x="0" y="678942"/>
                    <a:pt x="0" y="678942"/>
                    <a:pt x="0" y="678942"/>
                  </a:cubicBezTo>
                  <a:cubicBezTo>
                    <a:pt x="0" y="720344"/>
                    <a:pt x="33401" y="753745"/>
                    <a:pt x="74676" y="753745"/>
                  </a:cubicBezTo>
                  <a:cubicBezTo>
                    <a:pt x="677672" y="753745"/>
                    <a:pt x="677672" y="753745"/>
                    <a:pt x="677672" y="753745"/>
                  </a:cubicBezTo>
                  <a:cubicBezTo>
                    <a:pt x="719074" y="753745"/>
                    <a:pt x="752348" y="720344"/>
                    <a:pt x="752348" y="678942"/>
                  </a:cubicBezTo>
                  <a:cubicBezTo>
                    <a:pt x="752348" y="175006"/>
                    <a:pt x="752348" y="175006"/>
                    <a:pt x="752348" y="175006"/>
                  </a:cubicBezTo>
                  <a:cubicBezTo>
                    <a:pt x="752348" y="170942"/>
                    <a:pt x="750951" y="165608"/>
                    <a:pt x="748284" y="161671"/>
                  </a:cubicBezTo>
                  <a:close/>
                  <a:moveTo>
                    <a:pt x="138684" y="49403"/>
                  </a:moveTo>
                  <a:cubicBezTo>
                    <a:pt x="613664" y="49403"/>
                    <a:pt x="613664" y="49403"/>
                    <a:pt x="613664" y="49403"/>
                  </a:cubicBezTo>
                  <a:cubicBezTo>
                    <a:pt x="680339" y="149606"/>
                    <a:pt x="680339" y="149606"/>
                    <a:pt x="680339" y="149606"/>
                  </a:cubicBezTo>
                  <a:cubicBezTo>
                    <a:pt x="72009" y="149606"/>
                    <a:pt x="72009" y="149606"/>
                    <a:pt x="72009" y="149606"/>
                  </a:cubicBezTo>
                  <a:lnTo>
                    <a:pt x="138684" y="49403"/>
                  </a:lnTo>
                  <a:close/>
                  <a:moveTo>
                    <a:pt x="425577" y="200533"/>
                  </a:moveTo>
                  <a:cubicBezTo>
                    <a:pt x="425577" y="379603"/>
                    <a:pt x="425577" y="379603"/>
                    <a:pt x="425577" y="379603"/>
                  </a:cubicBezTo>
                  <a:cubicBezTo>
                    <a:pt x="389509" y="355600"/>
                    <a:pt x="389509" y="355600"/>
                    <a:pt x="389509" y="355600"/>
                  </a:cubicBezTo>
                  <a:cubicBezTo>
                    <a:pt x="381508" y="350266"/>
                    <a:pt x="370840" y="350266"/>
                    <a:pt x="361442" y="355600"/>
                  </a:cubicBezTo>
                  <a:cubicBezTo>
                    <a:pt x="325374" y="379603"/>
                    <a:pt x="325374" y="379603"/>
                    <a:pt x="325374" y="379603"/>
                  </a:cubicBezTo>
                  <a:cubicBezTo>
                    <a:pt x="325374" y="200533"/>
                    <a:pt x="325374" y="200533"/>
                    <a:pt x="325374" y="200533"/>
                  </a:cubicBezTo>
                  <a:lnTo>
                    <a:pt x="425450" y="200533"/>
                  </a:lnTo>
                  <a:close/>
                  <a:moveTo>
                    <a:pt x="49276" y="200533"/>
                  </a:moveTo>
                  <a:cubicBezTo>
                    <a:pt x="276098" y="200533"/>
                    <a:pt x="276098" y="200533"/>
                    <a:pt x="276098" y="200533"/>
                  </a:cubicBezTo>
                  <a:cubicBezTo>
                    <a:pt x="276098" y="300736"/>
                    <a:pt x="276098" y="300736"/>
                    <a:pt x="276098" y="300736"/>
                  </a:cubicBezTo>
                  <a:cubicBezTo>
                    <a:pt x="49276" y="300736"/>
                    <a:pt x="49276" y="300736"/>
                    <a:pt x="49276" y="300736"/>
                  </a:cubicBezTo>
                  <a:lnTo>
                    <a:pt x="49276" y="200533"/>
                  </a:lnTo>
                  <a:close/>
                  <a:moveTo>
                    <a:pt x="701675" y="678942"/>
                  </a:moveTo>
                  <a:cubicBezTo>
                    <a:pt x="701675" y="692277"/>
                    <a:pt x="691007" y="702945"/>
                    <a:pt x="677672" y="702945"/>
                  </a:cubicBezTo>
                  <a:cubicBezTo>
                    <a:pt x="74676" y="702945"/>
                    <a:pt x="74676" y="702945"/>
                    <a:pt x="74676" y="702945"/>
                  </a:cubicBezTo>
                  <a:cubicBezTo>
                    <a:pt x="61341" y="702945"/>
                    <a:pt x="49276" y="692277"/>
                    <a:pt x="49276" y="678942"/>
                  </a:cubicBezTo>
                  <a:cubicBezTo>
                    <a:pt x="49276" y="351536"/>
                    <a:pt x="49276" y="351536"/>
                    <a:pt x="49276" y="351536"/>
                  </a:cubicBezTo>
                  <a:cubicBezTo>
                    <a:pt x="276098" y="351536"/>
                    <a:pt x="276098" y="351536"/>
                    <a:pt x="276098" y="351536"/>
                  </a:cubicBezTo>
                  <a:cubicBezTo>
                    <a:pt x="276098" y="426339"/>
                    <a:pt x="276098" y="426339"/>
                    <a:pt x="276098" y="426339"/>
                  </a:cubicBezTo>
                  <a:cubicBezTo>
                    <a:pt x="276098" y="435737"/>
                    <a:pt x="280162" y="445008"/>
                    <a:pt x="289433" y="449072"/>
                  </a:cubicBezTo>
                  <a:cubicBezTo>
                    <a:pt x="297434" y="453136"/>
                    <a:pt x="306832" y="453136"/>
                    <a:pt x="314833" y="447675"/>
                  </a:cubicBezTo>
                  <a:cubicBezTo>
                    <a:pt x="376174" y="406273"/>
                    <a:pt x="376174" y="406273"/>
                    <a:pt x="376174" y="406273"/>
                  </a:cubicBezTo>
                  <a:cubicBezTo>
                    <a:pt x="437515" y="447675"/>
                    <a:pt x="437515" y="447675"/>
                    <a:pt x="437515" y="447675"/>
                  </a:cubicBezTo>
                  <a:cubicBezTo>
                    <a:pt x="445516" y="453009"/>
                    <a:pt x="454914" y="453009"/>
                    <a:pt x="462915" y="449072"/>
                  </a:cubicBezTo>
                  <a:cubicBezTo>
                    <a:pt x="470916" y="445135"/>
                    <a:pt x="476250" y="435737"/>
                    <a:pt x="476250" y="426339"/>
                  </a:cubicBezTo>
                  <a:cubicBezTo>
                    <a:pt x="476250" y="351536"/>
                    <a:pt x="476250" y="351536"/>
                    <a:pt x="476250" y="351536"/>
                  </a:cubicBezTo>
                  <a:cubicBezTo>
                    <a:pt x="701675" y="351536"/>
                    <a:pt x="701675" y="351536"/>
                    <a:pt x="701675" y="351536"/>
                  </a:cubicBezTo>
                  <a:lnTo>
                    <a:pt x="701675" y="678942"/>
                  </a:lnTo>
                  <a:close/>
                  <a:moveTo>
                    <a:pt x="701675" y="300736"/>
                  </a:moveTo>
                  <a:cubicBezTo>
                    <a:pt x="476250" y="300736"/>
                    <a:pt x="476250" y="300736"/>
                    <a:pt x="476250" y="300736"/>
                  </a:cubicBezTo>
                  <a:cubicBezTo>
                    <a:pt x="476250" y="200533"/>
                    <a:pt x="476250" y="200533"/>
                    <a:pt x="476250" y="200533"/>
                  </a:cubicBezTo>
                  <a:cubicBezTo>
                    <a:pt x="701675" y="200533"/>
                    <a:pt x="701675" y="200533"/>
                    <a:pt x="701675" y="200533"/>
                  </a:cubicBezTo>
                  <a:lnTo>
                    <a:pt x="701675" y="300736"/>
                  </a:lnTo>
                  <a:close/>
                </a:path>
              </a:pathLst>
            </a:custGeom>
            <a:solidFill>
              <a:srgbClr val="404040"/>
            </a:solidFill>
          </p:spPr>
        </p:sp>
      </p:grpSp>
      <p:grpSp>
        <p:nvGrpSpPr>
          <p:cNvPr id="37" name="Group 37"/>
          <p:cNvGrpSpPr/>
          <p:nvPr/>
        </p:nvGrpSpPr>
        <p:grpSpPr>
          <a:xfrm>
            <a:off x="11632140" y="8686980"/>
            <a:ext cx="266760" cy="360720"/>
            <a:chOff x="0" y="0"/>
            <a:chExt cx="355680" cy="480960"/>
          </a:xfrm>
        </p:grpSpPr>
        <p:sp>
          <p:nvSpPr>
            <p:cNvPr id="38" name="Freeform 38"/>
            <p:cNvSpPr/>
            <p:nvPr/>
          </p:nvSpPr>
          <p:spPr>
            <a:xfrm>
              <a:off x="0" y="0"/>
              <a:ext cx="355600" cy="480949"/>
            </a:xfrm>
            <a:custGeom>
              <a:avLst/>
              <a:gdLst/>
              <a:ahLst/>
              <a:cxnLst/>
              <a:rect l="l" t="t" r="r" b="b"/>
              <a:pathLst>
                <a:path w="355600" h="480949">
                  <a:moveTo>
                    <a:pt x="195199" y="10668"/>
                  </a:moveTo>
                  <a:cubicBezTo>
                    <a:pt x="185801" y="0"/>
                    <a:pt x="169799" y="0"/>
                    <a:pt x="160401" y="10668"/>
                  </a:cubicBezTo>
                  <a:cubicBezTo>
                    <a:pt x="9398" y="161671"/>
                    <a:pt x="9398" y="161671"/>
                    <a:pt x="9398" y="161671"/>
                  </a:cubicBezTo>
                  <a:cubicBezTo>
                    <a:pt x="1397" y="168275"/>
                    <a:pt x="0" y="179070"/>
                    <a:pt x="4064" y="188341"/>
                  </a:cubicBezTo>
                  <a:cubicBezTo>
                    <a:pt x="6731" y="197739"/>
                    <a:pt x="16129" y="204343"/>
                    <a:pt x="26797" y="204343"/>
                  </a:cubicBezTo>
                  <a:cubicBezTo>
                    <a:pt x="77597" y="204343"/>
                    <a:pt x="77597" y="204343"/>
                    <a:pt x="77597" y="204343"/>
                  </a:cubicBezTo>
                  <a:cubicBezTo>
                    <a:pt x="77597" y="379349"/>
                    <a:pt x="77597" y="379349"/>
                    <a:pt x="77597" y="379349"/>
                  </a:cubicBezTo>
                  <a:cubicBezTo>
                    <a:pt x="127127" y="379349"/>
                    <a:pt x="127127" y="379349"/>
                    <a:pt x="127127" y="379349"/>
                  </a:cubicBezTo>
                  <a:cubicBezTo>
                    <a:pt x="127000" y="179070"/>
                    <a:pt x="127000" y="179070"/>
                    <a:pt x="127000" y="179070"/>
                  </a:cubicBezTo>
                  <a:cubicBezTo>
                    <a:pt x="127000" y="165735"/>
                    <a:pt x="116332" y="153670"/>
                    <a:pt x="101600" y="153670"/>
                  </a:cubicBezTo>
                  <a:cubicBezTo>
                    <a:pt x="86868" y="153670"/>
                    <a:pt x="86868" y="153670"/>
                    <a:pt x="86868" y="153670"/>
                  </a:cubicBezTo>
                  <a:cubicBezTo>
                    <a:pt x="177800" y="64135"/>
                    <a:pt x="177800" y="64135"/>
                    <a:pt x="177800" y="64135"/>
                  </a:cubicBezTo>
                  <a:cubicBezTo>
                    <a:pt x="267335" y="153670"/>
                    <a:pt x="267335" y="153670"/>
                    <a:pt x="267335" y="153670"/>
                  </a:cubicBezTo>
                  <a:cubicBezTo>
                    <a:pt x="252603" y="153670"/>
                    <a:pt x="252603" y="153670"/>
                    <a:pt x="252603" y="153670"/>
                  </a:cubicBezTo>
                  <a:cubicBezTo>
                    <a:pt x="239268" y="153670"/>
                    <a:pt x="227203" y="165735"/>
                    <a:pt x="227203" y="179070"/>
                  </a:cubicBezTo>
                  <a:cubicBezTo>
                    <a:pt x="227203" y="480949"/>
                    <a:pt x="227203" y="480949"/>
                    <a:pt x="227203" y="480949"/>
                  </a:cubicBezTo>
                  <a:cubicBezTo>
                    <a:pt x="278003" y="480949"/>
                    <a:pt x="278003" y="480949"/>
                    <a:pt x="278003" y="480949"/>
                  </a:cubicBezTo>
                  <a:cubicBezTo>
                    <a:pt x="278003" y="204343"/>
                    <a:pt x="278003" y="204343"/>
                    <a:pt x="278003" y="204343"/>
                  </a:cubicBezTo>
                  <a:cubicBezTo>
                    <a:pt x="328803" y="204343"/>
                    <a:pt x="328803" y="204343"/>
                    <a:pt x="328803" y="204343"/>
                  </a:cubicBezTo>
                  <a:cubicBezTo>
                    <a:pt x="338201" y="204343"/>
                    <a:pt x="347472" y="197612"/>
                    <a:pt x="351536" y="188341"/>
                  </a:cubicBezTo>
                  <a:cubicBezTo>
                    <a:pt x="355600" y="179070"/>
                    <a:pt x="352933" y="168275"/>
                    <a:pt x="346202" y="161671"/>
                  </a:cubicBezTo>
                  <a:lnTo>
                    <a:pt x="195199" y="10668"/>
                  </a:lnTo>
                  <a:close/>
                </a:path>
              </a:pathLst>
            </a:custGeom>
            <a:solidFill>
              <a:srgbClr val="404040"/>
            </a:solidFill>
          </p:spPr>
        </p:sp>
      </p:grpSp>
      <p:grpSp>
        <p:nvGrpSpPr>
          <p:cNvPr id="39" name="Group 39"/>
          <p:cNvGrpSpPr/>
          <p:nvPr/>
        </p:nvGrpSpPr>
        <p:grpSpPr>
          <a:xfrm>
            <a:off x="12121920" y="8085960"/>
            <a:ext cx="37800" cy="112860"/>
            <a:chOff x="0" y="0"/>
            <a:chExt cx="50400" cy="150480"/>
          </a:xfrm>
        </p:grpSpPr>
        <p:sp>
          <p:nvSpPr>
            <p:cNvPr id="40" name="Freeform 40"/>
            <p:cNvSpPr/>
            <p:nvPr/>
          </p:nvSpPr>
          <p:spPr>
            <a:xfrm>
              <a:off x="0" y="0"/>
              <a:ext cx="50419" cy="150495"/>
            </a:xfrm>
            <a:custGeom>
              <a:avLst/>
              <a:gdLst/>
              <a:ahLst/>
              <a:cxnLst/>
              <a:rect l="l" t="t" r="r" b="b"/>
              <a:pathLst>
                <a:path w="50419" h="150495">
                  <a:moveTo>
                    <a:pt x="0" y="0"/>
                  </a:moveTo>
                  <a:lnTo>
                    <a:pt x="50419" y="0"/>
                  </a:lnTo>
                  <a:lnTo>
                    <a:pt x="50419" y="150495"/>
                  </a:lnTo>
                  <a:lnTo>
                    <a:pt x="0" y="150495"/>
                  </a:lnTo>
                  <a:close/>
                </a:path>
              </a:pathLst>
            </a:custGeom>
            <a:solidFill>
              <a:srgbClr val="404040"/>
            </a:solidFill>
          </p:spPr>
        </p:sp>
      </p:grpSp>
      <p:grpSp>
        <p:nvGrpSpPr>
          <p:cNvPr id="41" name="Group 41"/>
          <p:cNvGrpSpPr/>
          <p:nvPr/>
        </p:nvGrpSpPr>
        <p:grpSpPr>
          <a:xfrm>
            <a:off x="12121920" y="8236620"/>
            <a:ext cx="37800" cy="37800"/>
            <a:chOff x="0" y="0"/>
            <a:chExt cx="50400" cy="50400"/>
          </a:xfrm>
        </p:grpSpPr>
        <p:sp>
          <p:nvSpPr>
            <p:cNvPr id="42" name="Freeform 42"/>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43" name="Group 43"/>
          <p:cNvGrpSpPr/>
          <p:nvPr/>
        </p:nvGrpSpPr>
        <p:grpSpPr>
          <a:xfrm>
            <a:off x="12234780" y="8142660"/>
            <a:ext cx="38880" cy="75060"/>
            <a:chOff x="0" y="0"/>
            <a:chExt cx="51840" cy="100080"/>
          </a:xfrm>
        </p:grpSpPr>
        <p:sp>
          <p:nvSpPr>
            <p:cNvPr id="44" name="Freeform 44"/>
            <p:cNvSpPr/>
            <p:nvPr/>
          </p:nvSpPr>
          <p:spPr>
            <a:xfrm>
              <a:off x="0" y="0"/>
              <a:ext cx="51816" cy="100076"/>
            </a:xfrm>
            <a:custGeom>
              <a:avLst/>
              <a:gdLst/>
              <a:ahLst/>
              <a:cxnLst/>
              <a:rect l="l" t="t" r="r" b="b"/>
              <a:pathLst>
                <a:path w="51816" h="100076">
                  <a:moveTo>
                    <a:pt x="0" y="0"/>
                  </a:moveTo>
                  <a:lnTo>
                    <a:pt x="51816" y="0"/>
                  </a:lnTo>
                  <a:lnTo>
                    <a:pt x="51816" y="100076"/>
                  </a:lnTo>
                  <a:lnTo>
                    <a:pt x="0" y="100076"/>
                  </a:lnTo>
                  <a:close/>
                </a:path>
              </a:pathLst>
            </a:custGeom>
            <a:solidFill>
              <a:srgbClr val="404040"/>
            </a:solidFill>
          </p:spPr>
        </p:sp>
      </p:grpSp>
      <p:grpSp>
        <p:nvGrpSpPr>
          <p:cNvPr id="45" name="Group 45"/>
          <p:cNvGrpSpPr/>
          <p:nvPr/>
        </p:nvGrpSpPr>
        <p:grpSpPr>
          <a:xfrm>
            <a:off x="12234780" y="8256600"/>
            <a:ext cx="38880" cy="36720"/>
            <a:chOff x="0" y="0"/>
            <a:chExt cx="51840" cy="48960"/>
          </a:xfrm>
        </p:grpSpPr>
        <p:sp>
          <p:nvSpPr>
            <p:cNvPr id="46" name="Freeform 46"/>
            <p:cNvSpPr/>
            <p:nvPr/>
          </p:nvSpPr>
          <p:spPr>
            <a:xfrm>
              <a:off x="0" y="0"/>
              <a:ext cx="51816" cy="49022"/>
            </a:xfrm>
            <a:custGeom>
              <a:avLst/>
              <a:gdLst/>
              <a:ahLst/>
              <a:cxnLst/>
              <a:rect l="l" t="t" r="r" b="b"/>
              <a:pathLst>
                <a:path w="51816" h="49022">
                  <a:moveTo>
                    <a:pt x="0" y="0"/>
                  </a:moveTo>
                  <a:lnTo>
                    <a:pt x="51816" y="0"/>
                  </a:lnTo>
                  <a:lnTo>
                    <a:pt x="51816" y="49022"/>
                  </a:lnTo>
                  <a:lnTo>
                    <a:pt x="0" y="49022"/>
                  </a:lnTo>
                  <a:close/>
                </a:path>
              </a:pathLst>
            </a:custGeom>
            <a:solidFill>
              <a:srgbClr val="404040"/>
            </a:solidFill>
          </p:spPr>
        </p:sp>
      </p:grpSp>
      <p:grpSp>
        <p:nvGrpSpPr>
          <p:cNvPr id="47" name="Group 47"/>
          <p:cNvGrpSpPr/>
          <p:nvPr/>
        </p:nvGrpSpPr>
        <p:grpSpPr>
          <a:xfrm>
            <a:off x="11369700" y="8085960"/>
            <a:ext cx="37800" cy="112860"/>
            <a:chOff x="0" y="0"/>
            <a:chExt cx="50400" cy="150480"/>
          </a:xfrm>
        </p:grpSpPr>
        <p:sp>
          <p:nvSpPr>
            <p:cNvPr id="48" name="Freeform 48"/>
            <p:cNvSpPr/>
            <p:nvPr/>
          </p:nvSpPr>
          <p:spPr>
            <a:xfrm>
              <a:off x="0" y="0"/>
              <a:ext cx="50419" cy="150495"/>
            </a:xfrm>
            <a:custGeom>
              <a:avLst/>
              <a:gdLst/>
              <a:ahLst/>
              <a:cxnLst/>
              <a:rect l="l" t="t" r="r" b="b"/>
              <a:pathLst>
                <a:path w="50419" h="150495">
                  <a:moveTo>
                    <a:pt x="0" y="0"/>
                  </a:moveTo>
                  <a:lnTo>
                    <a:pt x="50419" y="0"/>
                  </a:lnTo>
                  <a:lnTo>
                    <a:pt x="50419" y="150495"/>
                  </a:lnTo>
                  <a:lnTo>
                    <a:pt x="0" y="150495"/>
                  </a:lnTo>
                  <a:close/>
                </a:path>
              </a:pathLst>
            </a:custGeom>
            <a:solidFill>
              <a:srgbClr val="404040"/>
            </a:solidFill>
          </p:spPr>
        </p:sp>
      </p:grpSp>
      <p:grpSp>
        <p:nvGrpSpPr>
          <p:cNvPr id="49" name="Group 49"/>
          <p:cNvGrpSpPr/>
          <p:nvPr/>
        </p:nvGrpSpPr>
        <p:grpSpPr>
          <a:xfrm>
            <a:off x="11369700" y="8236620"/>
            <a:ext cx="37800" cy="37800"/>
            <a:chOff x="0" y="0"/>
            <a:chExt cx="50400" cy="50400"/>
          </a:xfrm>
        </p:grpSpPr>
        <p:sp>
          <p:nvSpPr>
            <p:cNvPr id="50" name="Freeform 50"/>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51" name="Group 51"/>
          <p:cNvGrpSpPr/>
          <p:nvPr/>
        </p:nvGrpSpPr>
        <p:grpSpPr>
          <a:xfrm>
            <a:off x="11256840" y="8142660"/>
            <a:ext cx="37800" cy="75060"/>
            <a:chOff x="0" y="0"/>
            <a:chExt cx="50400" cy="100080"/>
          </a:xfrm>
        </p:grpSpPr>
        <p:sp>
          <p:nvSpPr>
            <p:cNvPr id="52" name="Freeform 52"/>
            <p:cNvSpPr/>
            <p:nvPr/>
          </p:nvSpPr>
          <p:spPr>
            <a:xfrm>
              <a:off x="0" y="0"/>
              <a:ext cx="50419" cy="100076"/>
            </a:xfrm>
            <a:custGeom>
              <a:avLst/>
              <a:gdLst/>
              <a:ahLst/>
              <a:cxnLst/>
              <a:rect l="l" t="t" r="r" b="b"/>
              <a:pathLst>
                <a:path w="50419" h="100076">
                  <a:moveTo>
                    <a:pt x="0" y="0"/>
                  </a:moveTo>
                  <a:lnTo>
                    <a:pt x="50419" y="0"/>
                  </a:lnTo>
                  <a:lnTo>
                    <a:pt x="50419" y="100076"/>
                  </a:lnTo>
                  <a:lnTo>
                    <a:pt x="0" y="100076"/>
                  </a:lnTo>
                  <a:close/>
                </a:path>
              </a:pathLst>
            </a:custGeom>
            <a:solidFill>
              <a:srgbClr val="404040"/>
            </a:solidFill>
          </p:spPr>
        </p:sp>
      </p:grpSp>
      <p:grpSp>
        <p:nvGrpSpPr>
          <p:cNvPr id="53" name="Group 53"/>
          <p:cNvGrpSpPr/>
          <p:nvPr/>
        </p:nvGrpSpPr>
        <p:grpSpPr>
          <a:xfrm>
            <a:off x="11256840" y="8256600"/>
            <a:ext cx="37800" cy="36720"/>
            <a:chOff x="0" y="0"/>
            <a:chExt cx="50400" cy="48960"/>
          </a:xfrm>
        </p:grpSpPr>
        <p:sp>
          <p:nvSpPr>
            <p:cNvPr id="54" name="Freeform 54"/>
            <p:cNvSpPr/>
            <p:nvPr/>
          </p:nvSpPr>
          <p:spPr>
            <a:xfrm>
              <a:off x="0" y="0"/>
              <a:ext cx="50419" cy="49022"/>
            </a:xfrm>
            <a:custGeom>
              <a:avLst/>
              <a:gdLst/>
              <a:ahLst/>
              <a:cxnLst/>
              <a:rect l="l" t="t" r="r" b="b"/>
              <a:pathLst>
                <a:path w="50419" h="49022">
                  <a:moveTo>
                    <a:pt x="0" y="0"/>
                  </a:moveTo>
                  <a:lnTo>
                    <a:pt x="50419" y="0"/>
                  </a:lnTo>
                  <a:lnTo>
                    <a:pt x="50419" y="49022"/>
                  </a:lnTo>
                  <a:lnTo>
                    <a:pt x="0" y="49022"/>
                  </a:lnTo>
                  <a:close/>
                </a:path>
              </a:pathLst>
            </a:custGeom>
            <a:solidFill>
              <a:srgbClr val="404040"/>
            </a:solidFill>
          </p:spPr>
        </p:sp>
      </p:grpSp>
      <p:grpSp>
        <p:nvGrpSpPr>
          <p:cNvPr id="55" name="Group 55"/>
          <p:cNvGrpSpPr/>
          <p:nvPr/>
        </p:nvGrpSpPr>
        <p:grpSpPr>
          <a:xfrm>
            <a:off x="11991240" y="9066600"/>
            <a:ext cx="36720" cy="37800"/>
            <a:chOff x="0" y="0"/>
            <a:chExt cx="48960" cy="50400"/>
          </a:xfrm>
        </p:grpSpPr>
        <p:sp>
          <p:nvSpPr>
            <p:cNvPr id="56" name="Freeform 56"/>
            <p:cNvSpPr/>
            <p:nvPr/>
          </p:nvSpPr>
          <p:spPr>
            <a:xfrm>
              <a:off x="0" y="0"/>
              <a:ext cx="49022" cy="50419"/>
            </a:xfrm>
            <a:custGeom>
              <a:avLst/>
              <a:gdLst/>
              <a:ahLst/>
              <a:cxnLst/>
              <a:rect l="l" t="t" r="r" b="b"/>
              <a:pathLst>
                <a:path w="49022" h="50419">
                  <a:moveTo>
                    <a:pt x="0" y="0"/>
                  </a:moveTo>
                  <a:lnTo>
                    <a:pt x="49022" y="0"/>
                  </a:lnTo>
                  <a:lnTo>
                    <a:pt x="49022" y="50419"/>
                  </a:lnTo>
                  <a:lnTo>
                    <a:pt x="0" y="50419"/>
                  </a:lnTo>
                  <a:close/>
                </a:path>
              </a:pathLst>
            </a:custGeom>
            <a:solidFill>
              <a:srgbClr val="404040"/>
            </a:solidFill>
          </p:spPr>
        </p:sp>
      </p:grpSp>
      <p:grpSp>
        <p:nvGrpSpPr>
          <p:cNvPr id="57" name="Group 57"/>
          <p:cNvGrpSpPr/>
          <p:nvPr/>
        </p:nvGrpSpPr>
        <p:grpSpPr>
          <a:xfrm>
            <a:off x="11915100" y="8350560"/>
            <a:ext cx="377460" cy="828900"/>
            <a:chOff x="0" y="0"/>
            <a:chExt cx="503280" cy="1105200"/>
          </a:xfrm>
        </p:grpSpPr>
        <p:sp>
          <p:nvSpPr>
            <p:cNvPr id="58" name="Freeform 58"/>
            <p:cNvSpPr/>
            <p:nvPr/>
          </p:nvSpPr>
          <p:spPr>
            <a:xfrm>
              <a:off x="-127" y="0"/>
              <a:ext cx="503428" cy="1106551"/>
            </a:xfrm>
            <a:custGeom>
              <a:avLst/>
              <a:gdLst/>
              <a:ahLst/>
              <a:cxnLst/>
              <a:rect l="l" t="t" r="r" b="b"/>
              <a:pathLst>
                <a:path w="503428" h="1106551">
                  <a:moveTo>
                    <a:pt x="401955" y="0"/>
                  </a:moveTo>
                  <a:cubicBezTo>
                    <a:pt x="347218" y="0"/>
                    <a:pt x="301879" y="44196"/>
                    <a:pt x="301879" y="100330"/>
                  </a:cubicBezTo>
                  <a:cubicBezTo>
                    <a:pt x="301879" y="313055"/>
                    <a:pt x="301879" y="313055"/>
                    <a:pt x="301879" y="313055"/>
                  </a:cubicBezTo>
                  <a:cubicBezTo>
                    <a:pt x="297815" y="313055"/>
                    <a:pt x="295148" y="313055"/>
                    <a:pt x="291211" y="314452"/>
                  </a:cubicBezTo>
                  <a:cubicBezTo>
                    <a:pt x="264541" y="321183"/>
                    <a:pt x="243205" y="338582"/>
                    <a:pt x="229743" y="361315"/>
                  </a:cubicBezTo>
                  <a:cubicBezTo>
                    <a:pt x="53467" y="666369"/>
                    <a:pt x="53467" y="666369"/>
                    <a:pt x="53467" y="666369"/>
                  </a:cubicBezTo>
                  <a:cubicBezTo>
                    <a:pt x="52070" y="670433"/>
                    <a:pt x="50800" y="674370"/>
                    <a:pt x="50800" y="678434"/>
                  </a:cubicBezTo>
                  <a:cubicBezTo>
                    <a:pt x="50800" y="855091"/>
                    <a:pt x="50800" y="855091"/>
                    <a:pt x="50800" y="855091"/>
                  </a:cubicBezTo>
                  <a:cubicBezTo>
                    <a:pt x="25400" y="855091"/>
                    <a:pt x="25400" y="855091"/>
                    <a:pt x="25400" y="855091"/>
                  </a:cubicBezTo>
                  <a:cubicBezTo>
                    <a:pt x="12065" y="855091"/>
                    <a:pt x="0" y="867156"/>
                    <a:pt x="0" y="880491"/>
                  </a:cubicBezTo>
                  <a:cubicBezTo>
                    <a:pt x="127" y="1082421"/>
                    <a:pt x="127" y="1082421"/>
                    <a:pt x="127" y="1082421"/>
                  </a:cubicBezTo>
                  <a:cubicBezTo>
                    <a:pt x="127" y="1095756"/>
                    <a:pt x="12192" y="1106551"/>
                    <a:pt x="25527" y="1106551"/>
                  </a:cubicBezTo>
                  <a:cubicBezTo>
                    <a:pt x="427355" y="1106551"/>
                    <a:pt x="427355" y="1106551"/>
                    <a:pt x="427355" y="1106551"/>
                  </a:cubicBezTo>
                  <a:cubicBezTo>
                    <a:pt x="440690" y="1106551"/>
                    <a:pt x="452755" y="1095883"/>
                    <a:pt x="452755" y="1082421"/>
                  </a:cubicBezTo>
                  <a:cubicBezTo>
                    <a:pt x="452755" y="880364"/>
                    <a:pt x="452755" y="880364"/>
                    <a:pt x="452755" y="880364"/>
                  </a:cubicBezTo>
                  <a:cubicBezTo>
                    <a:pt x="452755" y="867029"/>
                    <a:pt x="440690" y="854964"/>
                    <a:pt x="427355" y="854964"/>
                  </a:cubicBezTo>
                  <a:cubicBezTo>
                    <a:pt x="401955" y="854964"/>
                    <a:pt x="401955" y="854964"/>
                    <a:pt x="401955" y="854964"/>
                  </a:cubicBezTo>
                  <a:cubicBezTo>
                    <a:pt x="401955" y="838962"/>
                    <a:pt x="401955" y="838962"/>
                    <a:pt x="401955" y="838962"/>
                  </a:cubicBezTo>
                  <a:cubicBezTo>
                    <a:pt x="496697" y="719836"/>
                    <a:pt x="496697" y="719836"/>
                    <a:pt x="496697" y="719836"/>
                  </a:cubicBezTo>
                  <a:cubicBezTo>
                    <a:pt x="500761" y="715772"/>
                    <a:pt x="503428" y="710438"/>
                    <a:pt x="503428" y="703834"/>
                  </a:cubicBezTo>
                  <a:cubicBezTo>
                    <a:pt x="503428" y="100330"/>
                    <a:pt x="503428" y="100330"/>
                    <a:pt x="503428" y="100330"/>
                  </a:cubicBezTo>
                  <a:cubicBezTo>
                    <a:pt x="503428" y="44196"/>
                    <a:pt x="458089" y="0"/>
                    <a:pt x="401955" y="0"/>
                  </a:cubicBezTo>
                  <a:close/>
                  <a:moveTo>
                    <a:pt x="401955" y="1057021"/>
                  </a:moveTo>
                  <a:cubicBezTo>
                    <a:pt x="50800" y="1057021"/>
                    <a:pt x="50800" y="1057021"/>
                    <a:pt x="50800" y="1057021"/>
                  </a:cubicBezTo>
                  <a:cubicBezTo>
                    <a:pt x="50800" y="905764"/>
                    <a:pt x="50800" y="905764"/>
                    <a:pt x="50800" y="905764"/>
                  </a:cubicBezTo>
                  <a:cubicBezTo>
                    <a:pt x="401955" y="905764"/>
                    <a:pt x="401955" y="905764"/>
                    <a:pt x="401955" y="905764"/>
                  </a:cubicBezTo>
                  <a:lnTo>
                    <a:pt x="401955" y="1057021"/>
                  </a:lnTo>
                  <a:close/>
                  <a:moveTo>
                    <a:pt x="452628" y="695706"/>
                  </a:moveTo>
                  <a:cubicBezTo>
                    <a:pt x="357886" y="814832"/>
                    <a:pt x="357886" y="814832"/>
                    <a:pt x="357886" y="814832"/>
                  </a:cubicBezTo>
                  <a:cubicBezTo>
                    <a:pt x="353822" y="818896"/>
                    <a:pt x="352552" y="824230"/>
                    <a:pt x="352552" y="829564"/>
                  </a:cubicBezTo>
                  <a:cubicBezTo>
                    <a:pt x="352552" y="854964"/>
                    <a:pt x="352552" y="854964"/>
                    <a:pt x="352552" y="854964"/>
                  </a:cubicBezTo>
                  <a:cubicBezTo>
                    <a:pt x="101600" y="854964"/>
                    <a:pt x="101600" y="854964"/>
                    <a:pt x="101600" y="854964"/>
                  </a:cubicBezTo>
                  <a:cubicBezTo>
                    <a:pt x="101600" y="686435"/>
                    <a:pt x="101600" y="686435"/>
                    <a:pt x="101600" y="686435"/>
                  </a:cubicBezTo>
                  <a:cubicBezTo>
                    <a:pt x="273812" y="386715"/>
                    <a:pt x="273812" y="386715"/>
                    <a:pt x="273812" y="386715"/>
                  </a:cubicBezTo>
                  <a:cubicBezTo>
                    <a:pt x="280543" y="374650"/>
                    <a:pt x="291211" y="365252"/>
                    <a:pt x="304546" y="361315"/>
                  </a:cubicBezTo>
                  <a:cubicBezTo>
                    <a:pt x="316611" y="357251"/>
                    <a:pt x="331216" y="359918"/>
                    <a:pt x="343281" y="366649"/>
                  </a:cubicBezTo>
                  <a:cubicBezTo>
                    <a:pt x="355346" y="373380"/>
                    <a:pt x="363347" y="384048"/>
                    <a:pt x="367284" y="397383"/>
                  </a:cubicBezTo>
                  <a:cubicBezTo>
                    <a:pt x="369951" y="410718"/>
                    <a:pt x="367284" y="425450"/>
                    <a:pt x="360553" y="437515"/>
                  </a:cubicBezTo>
                  <a:cubicBezTo>
                    <a:pt x="235077" y="654304"/>
                    <a:pt x="235077" y="654304"/>
                    <a:pt x="235077" y="654304"/>
                  </a:cubicBezTo>
                  <a:cubicBezTo>
                    <a:pt x="277749" y="679704"/>
                    <a:pt x="277749" y="679704"/>
                    <a:pt x="277749" y="679704"/>
                  </a:cubicBezTo>
                  <a:cubicBezTo>
                    <a:pt x="403225" y="461645"/>
                    <a:pt x="403225" y="461645"/>
                    <a:pt x="403225" y="461645"/>
                  </a:cubicBezTo>
                  <a:cubicBezTo>
                    <a:pt x="431292" y="413512"/>
                    <a:pt x="415290" y="351917"/>
                    <a:pt x="367157" y="323850"/>
                  </a:cubicBezTo>
                  <a:cubicBezTo>
                    <a:pt x="361823" y="321183"/>
                    <a:pt x="357759" y="319786"/>
                    <a:pt x="352425" y="317119"/>
                  </a:cubicBezTo>
                  <a:cubicBezTo>
                    <a:pt x="352425" y="100330"/>
                    <a:pt x="352425" y="100330"/>
                    <a:pt x="352425" y="100330"/>
                  </a:cubicBezTo>
                  <a:cubicBezTo>
                    <a:pt x="352425" y="72263"/>
                    <a:pt x="375158" y="49530"/>
                    <a:pt x="401828" y="49530"/>
                  </a:cubicBezTo>
                  <a:cubicBezTo>
                    <a:pt x="429895" y="49530"/>
                    <a:pt x="452501" y="72263"/>
                    <a:pt x="452501" y="100330"/>
                  </a:cubicBezTo>
                  <a:lnTo>
                    <a:pt x="452501" y="695706"/>
                  </a:lnTo>
                  <a:close/>
                </a:path>
              </a:pathLst>
            </a:custGeom>
            <a:solidFill>
              <a:srgbClr val="404040"/>
            </a:solidFill>
          </p:spPr>
        </p:sp>
      </p:grpSp>
      <p:grpSp>
        <p:nvGrpSpPr>
          <p:cNvPr id="59" name="Group 59"/>
          <p:cNvGrpSpPr/>
          <p:nvPr/>
        </p:nvGrpSpPr>
        <p:grpSpPr>
          <a:xfrm>
            <a:off x="11256840" y="8350560"/>
            <a:ext cx="376380" cy="828900"/>
            <a:chOff x="0" y="0"/>
            <a:chExt cx="501840" cy="1105200"/>
          </a:xfrm>
        </p:grpSpPr>
        <p:sp>
          <p:nvSpPr>
            <p:cNvPr id="60" name="Freeform 60"/>
            <p:cNvSpPr/>
            <p:nvPr/>
          </p:nvSpPr>
          <p:spPr>
            <a:xfrm>
              <a:off x="0" y="0"/>
              <a:ext cx="501777" cy="1106551"/>
            </a:xfrm>
            <a:custGeom>
              <a:avLst/>
              <a:gdLst/>
              <a:ahLst/>
              <a:cxnLst/>
              <a:rect l="l" t="t" r="r" b="b"/>
              <a:pathLst>
                <a:path w="501777" h="1106551">
                  <a:moveTo>
                    <a:pt x="476504" y="854964"/>
                  </a:moveTo>
                  <a:cubicBezTo>
                    <a:pt x="452501" y="854964"/>
                    <a:pt x="452501" y="854964"/>
                    <a:pt x="452501" y="854964"/>
                  </a:cubicBezTo>
                  <a:cubicBezTo>
                    <a:pt x="452501" y="678307"/>
                    <a:pt x="452501" y="678307"/>
                    <a:pt x="452501" y="678307"/>
                  </a:cubicBezTo>
                  <a:cubicBezTo>
                    <a:pt x="451104" y="674243"/>
                    <a:pt x="451104" y="670306"/>
                    <a:pt x="448437" y="666242"/>
                  </a:cubicBezTo>
                  <a:cubicBezTo>
                    <a:pt x="272288" y="361315"/>
                    <a:pt x="272288" y="361315"/>
                    <a:pt x="272288" y="361315"/>
                  </a:cubicBezTo>
                  <a:cubicBezTo>
                    <a:pt x="257556" y="334518"/>
                    <a:pt x="230886" y="317119"/>
                    <a:pt x="200152" y="313182"/>
                  </a:cubicBezTo>
                  <a:cubicBezTo>
                    <a:pt x="200152" y="100457"/>
                    <a:pt x="200152" y="100457"/>
                    <a:pt x="200152" y="100457"/>
                  </a:cubicBezTo>
                  <a:cubicBezTo>
                    <a:pt x="200152" y="44196"/>
                    <a:pt x="156210" y="0"/>
                    <a:pt x="100076" y="0"/>
                  </a:cubicBezTo>
                  <a:cubicBezTo>
                    <a:pt x="45339" y="0"/>
                    <a:pt x="0" y="44196"/>
                    <a:pt x="0" y="100330"/>
                  </a:cubicBezTo>
                  <a:cubicBezTo>
                    <a:pt x="0" y="703834"/>
                    <a:pt x="0" y="703834"/>
                    <a:pt x="0" y="703834"/>
                  </a:cubicBezTo>
                  <a:cubicBezTo>
                    <a:pt x="0" y="710565"/>
                    <a:pt x="1397" y="715899"/>
                    <a:pt x="5334" y="719836"/>
                  </a:cubicBezTo>
                  <a:cubicBezTo>
                    <a:pt x="100076" y="838962"/>
                    <a:pt x="100076" y="838962"/>
                    <a:pt x="100076" y="838962"/>
                  </a:cubicBezTo>
                  <a:cubicBezTo>
                    <a:pt x="100076" y="854964"/>
                    <a:pt x="100076" y="854964"/>
                    <a:pt x="100076" y="854964"/>
                  </a:cubicBezTo>
                  <a:cubicBezTo>
                    <a:pt x="74676" y="854964"/>
                    <a:pt x="74676" y="854964"/>
                    <a:pt x="74676" y="854964"/>
                  </a:cubicBezTo>
                  <a:cubicBezTo>
                    <a:pt x="61341" y="854964"/>
                    <a:pt x="50673" y="867029"/>
                    <a:pt x="50673" y="880364"/>
                  </a:cubicBezTo>
                  <a:cubicBezTo>
                    <a:pt x="50673" y="1082421"/>
                    <a:pt x="50673" y="1082421"/>
                    <a:pt x="50673" y="1082421"/>
                  </a:cubicBezTo>
                  <a:cubicBezTo>
                    <a:pt x="50673" y="1095756"/>
                    <a:pt x="61341" y="1106551"/>
                    <a:pt x="74676" y="1106551"/>
                  </a:cubicBezTo>
                  <a:cubicBezTo>
                    <a:pt x="476377" y="1106551"/>
                    <a:pt x="476377" y="1106551"/>
                    <a:pt x="476377" y="1106551"/>
                  </a:cubicBezTo>
                  <a:cubicBezTo>
                    <a:pt x="491109" y="1106551"/>
                    <a:pt x="501777" y="1095883"/>
                    <a:pt x="501777" y="1082421"/>
                  </a:cubicBezTo>
                  <a:cubicBezTo>
                    <a:pt x="501777" y="880364"/>
                    <a:pt x="501777" y="880364"/>
                    <a:pt x="501777" y="880364"/>
                  </a:cubicBezTo>
                  <a:cubicBezTo>
                    <a:pt x="501777" y="867029"/>
                    <a:pt x="491109" y="854964"/>
                    <a:pt x="476377" y="854964"/>
                  </a:cubicBezTo>
                  <a:close/>
                  <a:moveTo>
                    <a:pt x="50673" y="695706"/>
                  </a:moveTo>
                  <a:cubicBezTo>
                    <a:pt x="50673" y="100330"/>
                    <a:pt x="50673" y="100330"/>
                    <a:pt x="50673" y="100330"/>
                  </a:cubicBezTo>
                  <a:cubicBezTo>
                    <a:pt x="50673" y="72263"/>
                    <a:pt x="72009" y="49530"/>
                    <a:pt x="100076" y="49530"/>
                  </a:cubicBezTo>
                  <a:cubicBezTo>
                    <a:pt x="128143" y="49530"/>
                    <a:pt x="150749" y="72263"/>
                    <a:pt x="150749" y="100330"/>
                  </a:cubicBezTo>
                  <a:cubicBezTo>
                    <a:pt x="150749" y="317119"/>
                    <a:pt x="150749" y="317119"/>
                    <a:pt x="150749" y="317119"/>
                  </a:cubicBezTo>
                  <a:cubicBezTo>
                    <a:pt x="145415" y="319786"/>
                    <a:pt x="140081" y="322453"/>
                    <a:pt x="134747" y="323850"/>
                  </a:cubicBezTo>
                  <a:cubicBezTo>
                    <a:pt x="112014" y="337185"/>
                    <a:pt x="96012" y="359918"/>
                    <a:pt x="88011" y="385445"/>
                  </a:cubicBezTo>
                  <a:cubicBezTo>
                    <a:pt x="81280" y="410845"/>
                    <a:pt x="85344" y="438912"/>
                    <a:pt x="98679" y="461772"/>
                  </a:cubicBezTo>
                  <a:cubicBezTo>
                    <a:pt x="224155" y="679831"/>
                    <a:pt x="224155" y="679831"/>
                    <a:pt x="224155" y="679831"/>
                  </a:cubicBezTo>
                  <a:cubicBezTo>
                    <a:pt x="268224" y="654431"/>
                    <a:pt x="268224" y="654431"/>
                    <a:pt x="268224" y="654431"/>
                  </a:cubicBezTo>
                  <a:cubicBezTo>
                    <a:pt x="142748" y="437642"/>
                    <a:pt x="142748" y="437642"/>
                    <a:pt x="142748" y="437642"/>
                  </a:cubicBezTo>
                  <a:cubicBezTo>
                    <a:pt x="134747" y="425577"/>
                    <a:pt x="132080" y="410845"/>
                    <a:pt x="136017" y="397510"/>
                  </a:cubicBezTo>
                  <a:cubicBezTo>
                    <a:pt x="138684" y="384175"/>
                    <a:pt x="148082" y="373380"/>
                    <a:pt x="160020" y="366776"/>
                  </a:cubicBezTo>
                  <a:cubicBezTo>
                    <a:pt x="170688" y="360045"/>
                    <a:pt x="185420" y="357378"/>
                    <a:pt x="198755" y="361442"/>
                  </a:cubicBezTo>
                  <a:cubicBezTo>
                    <a:pt x="212090" y="365506"/>
                    <a:pt x="222758" y="374777"/>
                    <a:pt x="229489" y="386842"/>
                  </a:cubicBezTo>
                  <a:cubicBezTo>
                    <a:pt x="401701" y="686562"/>
                    <a:pt x="401701" y="686562"/>
                    <a:pt x="401701" y="686562"/>
                  </a:cubicBezTo>
                  <a:cubicBezTo>
                    <a:pt x="401701" y="855091"/>
                    <a:pt x="401701" y="855091"/>
                    <a:pt x="401701" y="855091"/>
                  </a:cubicBezTo>
                  <a:cubicBezTo>
                    <a:pt x="150749" y="855091"/>
                    <a:pt x="150749" y="855091"/>
                    <a:pt x="150749" y="855091"/>
                  </a:cubicBezTo>
                  <a:cubicBezTo>
                    <a:pt x="150749" y="829691"/>
                    <a:pt x="150749" y="829691"/>
                    <a:pt x="150749" y="829691"/>
                  </a:cubicBezTo>
                  <a:cubicBezTo>
                    <a:pt x="150749" y="824357"/>
                    <a:pt x="148082" y="819023"/>
                    <a:pt x="145415" y="814959"/>
                  </a:cubicBezTo>
                  <a:lnTo>
                    <a:pt x="50673" y="695706"/>
                  </a:lnTo>
                  <a:close/>
                  <a:moveTo>
                    <a:pt x="452501" y="1057021"/>
                  </a:moveTo>
                  <a:cubicBezTo>
                    <a:pt x="100203" y="1057021"/>
                    <a:pt x="100203" y="1057021"/>
                    <a:pt x="100203" y="1057021"/>
                  </a:cubicBezTo>
                  <a:cubicBezTo>
                    <a:pt x="100203" y="905764"/>
                    <a:pt x="100203" y="905764"/>
                    <a:pt x="100203" y="905764"/>
                  </a:cubicBezTo>
                  <a:cubicBezTo>
                    <a:pt x="452501" y="905764"/>
                    <a:pt x="452501" y="905764"/>
                    <a:pt x="452501" y="905764"/>
                  </a:cubicBezTo>
                  <a:lnTo>
                    <a:pt x="452501" y="1057021"/>
                  </a:lnTo>
                  <a:close/>
                </a:path>
              </a:pathLst>
            </a:custGeom>
            <a:solidFill>
              <a:srgbClr val="404040"/>
            </a:solidFill>
          </p:spPr>
        </p:sp>
      </p:grpSp>
      <p:grpSp>
        <p:nvGrpSpPr>
          <p:cNvPr id="61" name="Group 61"/>
          <p:cNvGrpSpPr/>
          <p:nvPr/>
        </p:nvGrpSpPr>
        <p:grpSpPr>
          <a:xfrm>
            <a:off x="11519820" y="9066600"/>
            <a:ext cx="37800" cy="37800"/>
            <a:chOff x="0" y="0"/>
            <a:chExt cx="50400" cy="50400"/>
          </a:xfrm>
        </p:grpSpPr>
        <p:sp>
          <p:nvSpPr>
            <p:cNvPr id="62" name="Freeform 62"/>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63" name="Group 63"/>
          <p:cNvGrpSpPr/>
          <p:nvPr/>
        </p:nvGrpSpPr>
        <p:grpSpPr>
          <a:xfrm>
            <a:off x="11802240" y="9085500"/>
            <a:ext cx="37800" cy="37800"/>
            <a:chOff x="0" y="0"/>
            <a:chExt cx="50400" cy="50400"/>
          </a:xfrm>
        </p:grpSpPr>
        <p:sp>
          <p:nvSpPr>
            <p:cNvPr id="64" name="Freeform 64"/>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grpSp>
        <p:nvGrpSpPr>
          <p:cNvPr id="65" name="Group 65"/>
          <p:cNvGrpSpPr/>
          <p:nvPr/>
        </p:nvGrpSpPr>
        <p:grpSpPr>
          <a:xfrm>
            <a:off x="11689380" y="9009900"/>
            <a:ext cx="37800" cy="37800"/>
            <a:chOff x="0" y="0"/>
            <a:chExt cx="50400" cy="50400"/>
          </a:xfrm>
        </p:grpSpPr>
        <p:sp>
          <p:nvSpPr>
            <p:cNvPr id="66" name="Freeform 66"/>
            <p:cNvSpPr/>
            <p:nvPr/>
          </p:nvSpPr>
          <p:spPr>
            <a:xfrm>
              <a:off x="0" y="0"/>
              <a:ext cx="50419" cy="50419"/>
            </a:xfrm>
            <a:custGeom>
              <a:avLst/>
              <a:gdLst/>
              <a:ahLst/>
              <a:cxnLst/>
              <a:rect l="l" t="t" r="r" b="b"/>
              <a:pathLst>
                <a:path w="50419" h="50419">
                  <a:moveTo>
                    <a:pt x="0" y="0"/>
                  </a:moveTo>
                  <a:lnTo>
                    <a:pt x="50419" y="0"/>
                  </a:lnTo>
                  <a:lnTo>
                    <a:pt x="50419" y="50419"/>
                  </a:lnTo>
                  <a:lnTo>
                    <a:pt x="0" y="50419"/>
                  </a:lnTo>
                  <a:close/>
                </a:path>
              </a:pathLst>
            </a:custGeom>
            <a:solidFill>
              <a:srgbClr val="404040"/>
            </a:solidFill>
          </p:spPr>
        </p:sp>
      </p:grpSp>
      <p:sp>
        <p:nvSpPr>
          <p:cNvPr id="67" name="TextBox 67"/>
          <p:cNvSpPr txBox="1"/>
          <p:nvPr/>
        </p:nvSpPr>
        <p:spPr>
          <a:xfrm>
            <a:off x="13581165" y="7798744"/>
            <a:ext cx="2079720" cy="380873"/>
          </a:xfrm>
          <a:prstGeom prst="rect">
            <a:avLst/>
          </a:prstGeom>
        </p:spPr>
        <p:txBody>
          <a:bodyPr lIns="0" tIns="0" rIns="0" bIns="0" rtlCol="0" anchor="t">
            <a:spAutoFit/>
          </a:bodyPr>
          <a:lstStyle/>
          <a:p>
            <a:pPr algn="r" rtl="1">
              <a:lnSpc>
                <a:spcPct val="150000"/>
              </a:lnSpc>
            </a:pPr>
            <a:r>
              <a:rPr lang="fa-IR" spc="448" dirty="0">
                <a:solidFill>
                  <a:srgbClr val="262626"/>
                </a:solidFill>
                <a:latin typeface="Montserrat Bold"/>
                <a:cs typeface="B Nazanin" panose="00000400000000000000" pitchFamily="2" charset="-78"/>
              </a:rPr>
              <a:t>عنوان اینجا</a:t>
            </a:r>
            <a:endParaRPr lang="en-US" spc="448" dirty="0">
              <a:solidFill>
                <a:srgbClr val="262626"/>
              </a:solidFill>
              <a:latin typeface="Montserrat Bold"/>
              <a:cs typeface="B Nazanin" panose="00000400000000000000" pitchFamily="2" charset="-78"/>
            </a:endParaRPr>
          </a:p>
        </p:txBody>
      </p:sp>
      <p:sp>
        <p:nvSpPr>
          <p:cNvPr id="68" name="TextBox 68"/>
          <p:cNvSpPr txBox="1"/>
          <p:nvPr/>
        </p:nvSpPr>
        <p:spPr>
          <a:xfrm>
            <a:off x="12726900" y="8283015"/>
            <a:ext cx="4264176" cy="1211870"/>
          </a:xfrm>
          <a:prstGeom prst="rect">
            <a:avLst/>
          </a:prstGeom>
        </p:spPr>
        <p:txBody>
          <a:bodyPr wrap="square"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sp>
        <p:nvSpPr>
          <p:cNvPr id="69" name="Freeform 69"/>
          <p:cNvSpPr/>
          <p:nvPr/>
        </p:nvSpPr>
        <p:spPr>
          <a:xfrm>
            <a:off x="20481" y="-4277"/>
            <a:ext cx="9974880" cy="9979740"/>
          </a:xfrm>
          <a:custGeom>
            <a:avLst/>
            <a:gdLst/>
            <a:ahLst/>
            <a:cxnLst/>
            <a:rect l="l" t="t" r="r" b="b"/>
            <a:pathLst>
              <a:path w="9974880" h="9979740">
                <a:moveTo>
                  <a:pt x="0" y="0"/>
                </a:moveTo>
                <a:lnTo>
                  <a:pt x="9974880" y="0"/>
                </a:lnTo>
                <a:lnTo>
                  <a:pt x="9974880" y="9979740"/>
                </a:lnTo>
                <a:lnTo>
                  <a:pt x="0" y="9979740"/>
                </a:lnTo>
                <a:lnTo>
                  <a:pt x="0" y="0"/>
                </a:lnTo>
                <a:close/>
              </a:path>
            </a:pathLst>
          </a:custGeom>
          <a:blipFill>
            <a:blip r:embed="rId3"/>
            <a:stretch>
              <a:fillRect r="-168" b="-120"/>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209520" y="0"/>
            <a:ext cx="10534860" cy="10291860"/>
            <a:chOff x="0" y="0"/>
            <a:chExt cx="14046480" cy="13722480"/>
          </a:xfrm>
        </p:grpSpPr>
        <p:sp>
          <p:nvSpPr>
            <p:cNvPr id="3" name="Freeform 3"/>
            <p:cNvSpPr/>
            <p:nvPr/>
          </p:nvSpPr>
          <p:spPr>
            <a:xfrm>
              <a:off x="0" y="0"/>
              <a:ext cx="14046454" cy="13722477"/>
            </a:xfrm>
            <a:custGeom>
              <a:avLst/>
              <a:gdLst/>
              <a:ahLst/>
              <a:cxnLst/>
              <a:rect l="l" t="t" r="r" b="b"/>
              <a:pathLst>
                <a:path w="14046454" h="13722477">
                  <a:moveTo>
                    <a:pt x="14046454" y="0"/>
                  </a:moveTo>
                  <a:lnTo>
                    <a:pt x="13722604" y="0"/>
                  </a:lnTo>
                  <a:lnTo>
                    <a:pt x="0" y="13722477"/>
                  </a:lnTo>
                  <a:lnTo>
                    <a:pt x="323850" y="13722477"/>
                  </a:lnTo>
                  <a:lnTo>
                    <a:pt x="14046454" y="0"/>
                  </a:lnTo>
                  <a:close/>
                </a:path>
              </a:pathLst>
            </a:custGeom>
            <a:solidFill>
              <a:srgbClr val="92D050">
                <a:alpha val="98824"/>
              </a:srgbClr>
            </a:solidFill>
          </p:spPr>
        </p:sp>
      </p:grpSp>
      <p:grpSp>
        <p:nvGrpSpPr>
          <p:cNvPr id="4" name="Group 4"/>
          <p:cNvGrpSpPr/>
          <p:nvPr/>
        </p:nvGrpSpPr>
        <p:grpSpPr>
          <a:xfrm>
            <a:off x="0" y="9265860"/>
            <a:ext cx="18288180" cy="1021140"/>
            <a:chOff x="0" y="0"/>
            <a:chExt cx="24384240" cy="1361520"/>
          </a:xfrm>
        </p:grpSpPr>
        <p:sp>
          <p:nvSpPr>
            <p:cNvPr id="5" name="Freeform 5"/>
            <p:cNvSpPr/>
            <p:nvPr/>
          </p:nvSpPr>
          <p:spPr>
            <a:xfrm>
              <a:off x="0" y="0"/>
              <a:ext cx="24384254" cy="1361567"/>
            </a:xfrm>
            <a:custGeom>
              <a:avLst/>
              <a:gdLst/>
              <a:ahLst/>
              <a:cxnLst/>
              <a:rect l="l" t="t" r="r" b="b"/>
              <a:pathLst>
                <a:path w="24384254" h="1361567">
                  <a:moveTo>
                    <a:pt x="0" y="0"/>
                  </a:moveTo>
                  <a:lnTo>
                    <a:pt x="24384254" y="0"/>
                  </a:lnTo>
                  <a:lnTo>
                    <a:pt x="24384254" y="1361567"/>
                  </a:lnTo>
                  <a:lnTo>
                    <a:pt x="0" y="1361567"/>
                  </a:lnTo>
                  <a:close/>
                </a:path>
              </a:pathLst>
            </a:custGeom>
            <a:solidFill>
              <a:srgbClr val="00B050">
                <a:alpha val="98824"/>
              </a:srgbClr>
            </a:solidFill>
          </p:spPr>
        </p:sp>
      </p:grpSp>
      <p:sp>
        <p:nvSpPr>
          <p:cNvPr id="6" name="TextBox 6"/>
          <p:cNvSpPr txBox="1"/>
          <p:nvPr/>
        </p:nvSpPr>
        <p:spPr>
          <a:xfrm>
            <a:off x="14516260" y="3667039"/>
            <a:ext cx="2079720" cy="507831"/>
          </a:xfrm>
          <a:prstGeom prst="rect">
            <a:avLst/>
          </a:prstGeom>
        </p:spPr>
        <p:txBody>
          <a:bodyPr lIns="0" tIns="0" rIns="0" bIns="0" rtlCol="0" anchor="t">
            <a:spAutoFit/>
          </a:bodyPr>
          <a:lstStyle/>
          <a:p>
            <a:pPr algn="r" rtl="1">
              <a:lnSpc>
                <a:spcPct val="150000"/>
              </a:lnSpc>
            </a:pPr>
            <a:r>
              <a:rPr lang="fa-IR" sz="2400" spc="448" dirty="0">
                <a:solidFill>
                  <a:srgbClr val="262626"/>
                </a:solidFill>
                <a:latin typeface="Montserrat Bold"/>
                <a:cs typeface="B Nazanin" panose="00000400000000000000" pitchFamily="2" charset="-78"/>
              </a:rPr>
              <a:t>عنوان اینجا</a:t>
            </a:r>
            <a:endParaRPr lang="en-US" sz="2400" spc="448" dirty="0">
              <a:solidFill>
                <a:srgbClr val="262626"/>
              </a:solidFill>
              <a:latin typeface="Montserrat Bold"/>
              <a:cs typeface="B Nazanin" panose="00000400000000000000" pitchFamily="2" charset="-78"/>
            </a:endParaRPr>
          </a:p>
        </p:txBody>
      </p:sp>
      <p:sp>
        <p:nvSpPr>
          <p:cNvPr id="7" name="TextBox 7"/>
          <p:cNvSpPr txBox="1"/>
          <p:nvPr/>
        </p:nvSpPr>
        <p:spPr>
          <a:xfrm>
            <a:off x="13865760" y="4284315"/>
            <a:ext cx="3713760" cy="1627369"/>
          </a:xfrm>
          <a:prstGeom prst="rect">
            <a:avLst/>
          </a:prstGeom>
        </p:spPr>
        <p:txBody>
          <a:bodyPr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grpSp>
        <p:nvGrpSpPr>
          <p:cNvPr id="8" name="Group 8"/>
          <p:cNvGrpSpPr/>
          <p:nvPr/>
        </p:nvGrpSpPr>
        <p:grpSpPr>
          <a:xfrm>
            <a:off x="13895820" y="2692440"/>
            <a:ext cx="805680" cy="805680"/>
            <a:chOff x="0" y="0"/>
            <a:chExt cx="1074240" cy="1074240"/>
          </a:xfrm>
        </p:grpSpPr>
        <p:sp>
          <p:nvSpPr>
            <p:cNvPr id="9" name="Freeform 9"/>
            <p:cNvSpPr/>
            <p:nvPr/>
          </p:nvSpPr>
          <p:spPr>
            <a:xfrm>
              <a:off x="0" y="-1016"/>
              <a:ext cx="1076198" cy="1078357"/>
            </a:xfrm>
            <a:custGeom>
              <a:avLst/>
              <a:gdLst/>
              <a:ahLst/>
              <a:cxnLst/>
              <a:rect l="l" t="t" r="r" b="b"/>
              <a:pathLst>
                <a:path w="1076198" h="1078357">
                  <a:moveTo>
                    <a:pt x="0" y="538099"/>
                  </a:moveTo>
                  <a:cubicBezTo>
                    <a:pt x="0" y="242316"/>
                    <a:pt x="239268" y="2032"/>
                    <a:pt x="535178" y="1016"/>
                  </a:cubicBezTo>
                  <a:cubicBezTo>
                    <a:pt x="831088" y="0"/>
                    <a:pt x="1072134" y="238379"/>
                    <a:pt x="1074166" y="534289"/>
                  </a:cubicBezTo>
                  <a:cubicBezTo>
                    <a:pt x="1076198" y="830199"/>
                    <a:pt x="838835" y="1072007"/>
                    <a:pt x="542925" y="1075182"/>
                  </a:cubicBezTo>
                  <a:cubicBezTo>
                    <a:pt x="247015" y="1078357"/>
                    <a:pt x="4318" y="841756"/>
                    <a:pt x="0" y="545973"/>
                  </a:cubicBezTo>
                  <a:close/>
                </a:path>
              </a:pathLst>
            </a:custGeom>
            <a:solidFill>
              <a:srgbClr val="00B050"/>
            </a:solidFill>
          </p:spPr>
        </p:sp>
      </p:grpSp>
      <p:sp>
        <p:nvSpPr>
          <p:cNvPr id="10" name="TextBox 10"/>
          <p:cNvSpPr txBox="1"/>
          <p:nvPr/>
        </p:nvSpPr>
        <p:spPr>
          <a:xfrm>
            <a:off x="14106060" y="2889015"/>
            <a:ext cx="393840" cy="286745"/>
          </a:xfrm>
          <a:prstGeom prst="rect">
            <a:avLst/>
          </a:prstGeom>
        </p:spPr>
        <p:txBody>
          <a:bodyPr lIns="0" tIns="0" rIns="0" bIns="0" rtlCol="0" anchor="t">
            <a:spAutoFit/>
          </a:bodyPr>
          <a:lstStyle/>
          <a:p>
            <a:pPr algn="ctr" rtl="1">
              <a:lnSpc>
                <a:spcPct val="150000"/>
              </a:lnSpc>
            </a:pPr>
            <a:r>
              <a:rPr lang="en-US" sz="1400" spc="-1">
                <a:solidFill>
                  <a:srgbClr val="FFFFFF"/>
                </a:solidFill>
                <a:latin typeface="Montserrat"/>
                <a:cs typeface="B Nazanin" panose="00000400000000000000" pitchFamily="2" charset="-78"/>
              </a:rPr>
              <a:t>2</a:t>
            </a:r>
          </a:p>
        </p:txBody>
      </p:sp>
      <p:sp>
        <p:nvSpPr>
          <p:cNvPr id="11" name="TextBox 11"/>
          <p:cNvSpPr txBox="1"/>
          <p:nvPr/>
        </p:nvSpPr>
        <p:spPr>
          <a:xfrm>
            <a:off x="3779640" y="7565760"/>
            <a:ext cx="4264560" cy="286745"/>
          </a:xfrm>
          <a:prstGeom prst="rect">
            <a:avLst/>
          </a:prstGeom>
        </p:spPr>
        <p:txBody>
          <a:bodyPr lIns="0" tIns="0" rIns="0" bIns="0" rtlCol="0" anchor="t">
            <a:spAutoFit/>
          </a:bodyPr>
          <a:lstStyle/>
          <a:p>
            <a:pPr algn="r" rtl="1">
              <a:lnSpc>
                <a:spcPct val="150000"/>
              </a:lnSpc>
            </a:pPr>
            <a:r>
              <a:rPr lang="en-US" sz="1400" spc="745">
                <a:solidFill>
                  <a:srgbClr val="000000"/>
                </a:solidFill>
                <a:latin typeface="Montserrat Bold"/>
                <a:cs typeface="B Nazanin" panose="00000400000000000000" pitchFamily="2" charset="-78"/>
              </a:rPr>
              <a:t>EXAMPLE TITLE HERE </a:t>
            </a:r>
          </a:p>
        </p:txBody>
      </p:sp>
      <p:sp>
        <p:nvSpPr>
          <p:cNvPr id="12" name="TextBox 12"/>
          <p:cNvSpPr txBox="1"/>
          <p:nvPr/>
        </p:nvSpPr>
        <p:spPr>
          <a:xfrm>
            <a:off x="9222994" y="3793997"/>
            <a:ext cx="2079720" cy="507831"/>
          </a:xfrm>
          <a:prstGeom prst="rect">
            <a:avLst/>
          </a:prstGeom>
        </p:spPr>
        <p:txBody>
          <a:bodyPr lIns="0" tIns="0" rIns="0" bIns="0" rtlCol="0" anchor="t">
            <a:spAutoFit/>
          </a:bodyPr>
          <a:lstStyle/>
          <a:p>
            <a:pPr algn="r" rtl="1">
              <a:lnSpc>
                <a:spcPct val="150000"/>
              </a:lnSpc>
            </a:pPr>
            <a:r>
              <a:rPr lang="fa-IR" sz="2400" spc="448" dirty="0">
                <a:solidFill>
                  <a:srgbClr val="262626"/>
                </a:solidFill>
                <a:latin typeface="Montserrat Bold"/>
                <a:cs typeface="B Nazanin" panose="00000400000000000000" pitchFamily="2" charset="-78"/>
              </a:rPr>
              <a:t>عنوان اینجا</a:t>
            </a:r>
            <a:endParaRPr lang="en-US" sz="2400" spc="448" dirty="0">
              <a:solidFill>
                <a:srgbClr val="262626"/>
              </a:solidFill>
              <a:latin typeface="Montserrat Bold"/>
              <a:cs typeface="B Nazanin" panose="00000400000000000000" pitchFamily="2" charset="-78"/>
            </a:endParaRPr>
          </a:p>
        </p:txBody>
      </p:sp>
      <p:sp>
        <p:nvSpPr>
          <p:cNvPr id="13" name="TextBox 13"/>
          <p:cNvSpPr txBox="1"/>
          <p:nvPr/>
        </p:nvSpPr>
        <p:spPr>
          <a:xfrm>
            <a:off x="8435882" y="4284315"/>
            <a:ext cx="4170238" cy="1346522"/>
          </a:xfrm>
          <a:prstGeom prst="rect">
            <a:avLst/>
          </a:prstGeom>
        </p:spPr>
        <p:txBody>
          <a:bodyPr wrap="square"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z="2000" spc="-1" dirty="0">
              <a:solidFill>
                <a:srgbClr val="7F7F7F"/>
              </a:solidFill>
              <a:latin typeface="Montserrat Light Light"/>
              <a:cs typeface="B Nazanin" panose="00000400000000000000" pitchFamily="2" charset="-78"/>
            </a:endParaRPr>
          </a:p>
        </p:txBody>
      </p:sp>
      <p:grpSp>
        <p:nvGrpSpPr>
          <p:cNvPr id="14" name="Group 14"/>
          <p:cNvGrpSpPr/>
          <p:nvPr/>
        </p:nvGrpSpPr>
        <p:grpSpPr>
          <a:xfrm>
            <a:off x="8922420" y="2692440"/>
            <a:ext cx="805680" cy="805680"/>
            <a:chOff x="0" y="0"/>
            <a:chExt cx="1074240" cy="1074240"/>
          </a:xfrm>
        </p:grpSpPr>
        <p:sp>
          <p:nvSpPr>
            <p:cNvPr id="15" name="Freeform 15"/>
            <p:cNvSpPr/>
            <p:nvPr/>
          </p:nvSpPr>
          <p:spPr>
            <a:xfrm>
              <a:off x="0" y="-1016"/>
              <a:ext cx="1076198" cy="1078357"/>
            </a:xfrm>
            <a:custGeom>
              <a:avLst/>
              <a:gdLst/>
              <a:ahLst/>
              <a:cxnLst/>
              <a:rect l="l" t="t" r="r" b="b"/>
              <a:pathLst>
                <a:path w="1076198" h="1078357">
                  <a:moveTo>
                    <a:pt x="0" y="538099"/>
                  </a:moveTo>
                  <a:cubicBezTo>
                    <a:pt x="0" y="242316"/>
                    <a:pt x="239268" y="2032"/>
                    <a:pt x="535178" y="1016"/>
                  </a:cubicBezTo>
                  <a:cubicBezTo>
                    <a:pt x="831088" y="0"/>
                    <a:pt x="1072134" y="238379"/>
                    <a:pt x="1074166" y="534289"/>
                  </a:cubicBezTo>
                  <a:cubicBezTo>
                    <a:pt x="1076198" y="830199"/>
                    <a:pt x="838835" y="1072007"/>
                    <a:pt x="542925" y="1075182"/>
                  </a:cubicBezTo>
                  <a:cubicBezTo>
                    <a:pt x="247015" y="1078357"/>
                    <a:pt x="4318" y="841756"/>
                    <a:pt x="0" y="545973"/>
                  </a:cubicBezTo>
                  <a:close/>
                </a:path>
              </a:pathLst>
            </a:custGeom>
            <a:solidFill>
              <a:srgbClr val="00B050">
                <a:alpha val="95686"/>
              </a:srgbClr>
            </a:solidFill>
          </p:spPr>
        </p:sp>
      </p:grpSp>
      <p:sp>
        <p:nvSpPr>
          <p:cNvPr id="16" name="TextBox 16"/>
          <p:cNvSpPr txBox="1"/>
          <p:nvPr/>
        </p:nvSpPr>
        <p:spPr>
          <a:xfrm>
            <a:off x="9132660" y="2889015"/>
            <a:ext cx="393840" cy="286745"/>
          </a:xfrm>
          <a:prstGeom prst="rect">
            <a:avLst/>
          </a:prstGeom>
        </p:spPr>
        <p:txBody>
          <a:bodyPr lIns="0" tIns="0" rIns="0" bIns="0" rtlCol="0" anchor="t">
            <a:spAutoFit/>
          </a:bodyPr>
          <a:lstStyle/>
          <a:p>
            <a:pPr algn="ctr" rtl="1">
              <a:lnSpc>
                <a:spcPct val="150000"/>
              </a:lnSpc>
            </a:pPr>
            <a:r>
              <a:rPr lang="en-US" sz="1400" spc="-1">
                <a:solidFill>
                  <a:srgbClr val="FFFFFF"/>
                </a:solidFill>
                <a:latin typeface="Montserrat"/>
                <a:cs typeface="B Nazanin" panose="00000400000000000000" pitchFamily="2" charset="-78"/>
              </a:rPr>
              <a:t>1</a:t>
            </a:r>
          </a:p>
        </p:txBody>
      </p:sp>
      <p:sp>
        <p:nvSpPr>
          <p:cNvPr id="17" name="AutoShape 17"/>
          <p:cNvSpPr/>
          <p:nvPr/>
        </p:nvSpPr>
        <p:spPr>
          <a:xfrm rot="5380577">
            <a:off x="12140266" y="4240890"/>
            <a:ext cx="1816049" cy="0"/>
          </a:xfrm>
          <a:prstGeom prst="line">
            <a:avLst/>
          </a:prstGeom>
          <a:ln w="9525" cap="rnd">
            <a:solidFill>
              <a:srgbClr val="7D8287"/>
            </a:solidFill>
            <a:prstDash val="solid"/>
            <a:headEnd type="none" w="sm" len="sm"/>
            <a:tailEnd type="none" w="sm" len="sm"/>
          </a:ln>
        </p:spPr>
      </p:sp>
      <p:sp>
        <p:nvSpPr>
          <p:cNvPr id="18" name="TextBox 18"/>
          <p:cNvSpPr txBox="1"/>
          <p:nvPr/>
        </p:nvSpPr>
        <p:spPr>
          <a:xfrm>
            <a:off x="14516260" y="7353843"/>
            <a:ext cx="2079720" cy="423193"/>
          </a:xfrm>
          <a:prstGeom prst="rect">
            <a:avLst/>
          </a:prstGeom>
        </p:spPr>
        <p:txBody>
          <a:bodyPr lIns="0" tIns="0" rIns="0" bIns="0" rtlCol="0" anchor="t">
            <a:spAutoFit/>
          </a:bodyPr>
          <a:lstStyle/>
          <a:p>
            <a:pPr algn="r" rtl="1">
              <a:lnSpc>
                <a:spcPct val="150000"/>
              </a:lnSpc>
            </a:pPr>
            <a:r>
              <a:rPr lang="fa-IR" sz="2000" spc="448" dirty="0">
                <a:solidFill>
                  <a:srgbClr val="262626"/>
                </a:solidFill>
                <a:latin typeface="Montserrat Bold"/>
                <a:cs typeface="B Nazanin" panose="00000400000000000000" pitchFamily="2" charset="-78"/>
              </a:rPr>
              <a:t>عنوان اینجا</a:t>
            </a:r>
            <a:endParaRPr lang="en-US" sz="2000" spc="448" dirty="0">
              <a:solidFill>
                <a:srgbClr val="262626"/>
              </a:solidFill>
              <a:latin typeface="Montserrat Bold"/>
              <a:cs typeface="B Nazanin" panose="00000400000000000000" pitchFamily="2" charset="-78"/>
            </a:endParaRPr>
          </a:p>
        </p:txBody>
      </p:sp>
      <p:sp>
        <p:nvSpPr>
          <p:cNvPr id="19" name="TextBox 19"/>
          <p:cNvSpPr txBox="1"/>
          <p:nvPr/>
        </p:nvSpPr>
        <p:spPr>
          <a:xfrm>
            <a:off x="13865760" y="7919595"/>
            <a:ext cx="3713760" cy="1627369"/>
          </a:xfrm>
          <a:prstGeom prst="rect">
            <a:avLst/>
          </a:prstGeom>
        </p:spPr>
        <p:txBody>
          <a:bodyPr lIns="0" tIns="0" rIns="0" bIns="0" rtlCol="0" anchor="t">
            <a:spAutoFit/>
          </a:bodyPr>
          <a:lstStyle/>
          <a:p>
            <a:pPr algn="r" rtl="1">
              <a:lnSpc>
                <a:spcPct val="150000"/>
              </a:lnSpc>
            </a:pPr>
            <a:r>
              <a:rPr lang="fa-IR"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pc="-1" dirty="0">
              <a:solidFill>
                <a:srgbClr val="7F7F7F"/>
              </a:solidFill>
              <a:latin typeface="Montserrat Light Light"/>
              <a:cs typeface="B Nazanin" panose="00000400000000000000" pitchFamily="2" charset="-78"/>
            </a:endParaRPr>
          </a:p>
        </p:txBody>
      </p:sp>
      <p:grpSp>
        <p:nvGrpSpPr>
          <p:cNvPr id="20" name="Group 20"/>
          <p:cNvGrpSpPr/>
          <p:nvPr/>
        </p:nvGrpSpPr>
        <p:grpSpPr>
          <a:xfrm>
            <a:off x="13895820" y="6327720"/>
            <a:ext cx="805680" cy="805680"/>
            <a:chOff x="0" y="0"/>
            <a:chExt cx="1074240" cy="1074240"/>
          </a:xfrm>
        </p:grpSpPr>
        <p:sp>
          <p:nvSpPr>
            <p:cNvPr id="21" name="Freeform 21"/>
            <p:cNvSpPr/>
            <p:nvPr/>
          </p:nvSpPr>
          <p:spPr>
            <a:xfrm>
              <a:off x="0" y="-1016"/>
              <a:ext cx="1076198" cy="1078357"/>
            </a:xfrm>
            <a:custGeom>
              <a:avLst/>
              <a:gdLst/>
              <a:ahLst/>
              <a:cxnLst/>
              <a:rect l="l" t="t" r="r" b="b"/>
              <a:pathLst>
                <a:path w="1076198" h="1078357">
                  <a:moveTo>
                    <a:pt x="0" y="538099"/>
                  </a:moveTo>
                  <a:cubicBezTo>
                    <a:pt x="0" y="242316"/>
                    <a:pt x="239268" y="2032"/>
                    <a:pt x="535178" y="1016"/>
                  </a:cubicBezTo>
                  <a:cubicBezTo>
                    <a:pt x="831088" y="0"/>
                    <a:pt x="1072134" y="238379"/>
                    <a:pt x="1074166" y="534289"/>
                  </a:cubicBezTo>
                  <a:cubicBezTo>
                    <a:pt x="1076198" y="830199"/>
                    <a:pt x="838835" y="1072007"/>
                    <a:pt x="542925" y="1075182"/>
                  </a:cubicBezTo>
                  <a:cubicBezTo>
                    <a:pt x="247015" y="1078357"/>
                    <a:pt x="4318" y="841756"/>
                    <a:pt x="0" y="545973"/>
                  </a:cubicBezTo>
                  <a:close/>
                </a:path>
              </a:pathLst>
            </a:custGeom>
            <a:solidFill>
              <a:srgbClr val="00B050"/>
            </a:solidFill>
          </p:spPr>
        </p:sp>
      </p:grpSp>
      <p:sp>
        <p:nvSpPr>
          <p:cNvPr id="22" name="TextBox 22"/>
          <p:cNvSpPr txBox="1"/>
          <p:nvPr/>
        </p:nvSpPr>
        <p:spPr>
          <a:xfrm>
            <a:off x="14106060" y="6524295"/>
            <a:ext cx="393840" cy="286745"/>
          </a:xfrm>
          <a:prstGeom prst="rect">
            <a:avLst/>
          </a:prstGeom>
        </p:spPr>
        <p:txBody>
          <a:bodyPr lIns="0" tIns="0" rIns="0" bIns="0" rtlCol="0" anchor="t">
            <a:spAutoFit/>
          </a:bodyPr>
          <a:lstStyle/>
          <a:p>
            <a:pPr algn="ctr" rtl="1">
              <a:lnSpc>
                <a:spcPct val="150000"/>
              </a:lnSpc>
            </a:pPr>
            <a:r>
              <a:rPr lang="en-US" sz="1400" spc="-1">
                <a:solidFill>
                  <a:srgbClr val="FFFFFF"/>
                </a:solidFill>
                <a:latin typeface="Montserrat"/>
                <a:cs typeface="B Nazanin" panose="00000400000000000000" pitchFamily="2" charset="-78"/>
              </a:rPr>
              <a:t>4</a:t>
            </a:r>
          </a:p>
        </p:txBody>
      </p:sp>
      <p:sp>
        <p:nvSpPr>
          <p:cNvPr id="23" name="TextBox 23"/>
          <p:cNvSpPr txBox="1"/>
          <p:nvPr/>
        </p:nvSpPr>
        <p:spPr>
          <a:xfrm>
            <a:off x="9200520" y="7455693"/>
            <a:ext cx="2079720" cy="423193"/>
          </a:xfrm>
          <a:prstGeom prst="rect">
            <a:avLst/>
          </a:prstGeom>
        </p:spPr>
        <p:txBody>
          <a:bodyPr lIns="0" tIns="0" rIns="0" bIns="0" rtlCol="0" anchor="t">
            <a:spAutoFit/>
          </a:bodyPr>
          <a:lstStyle/>
          <a:p>
            <a:pPr algn="r" rtl="1">
              <a:lnSpc>
                <a:spcPct val="150000"/>
              </a:lnSpc>
            </a:pPr>
            <a:r>
              <a:rPr lang="fa-IR" sz="2000" spc="448" dirty="0">
                <a:solidFill>
                  <a:srgbClr val="262626"/>
                </a:solidFill>
                <a:latin typeface="Montserrat Bold"/>
                <a:cs typeface="B Nazanin" panose="00000400000000000000" pitchFamily="2" charset="-78"/>
              </a:rPr>
              <a:t>عنوان اینجا</a:t>
            </a:r>
            <a:endParaRPr lang="en-US" sz="2000" spc="448" dirty="0">
              <a:solidFill>
                <a:srgbClr val="262626"/>
              </a:solidFill>
              <a:latin typeface="Montserrat Bold"/>
              <a:cs typeface="B Nazanin" panose="00000400000000000000" pitchFamily="2" charset="-78"/>
            </a:endParaRPr>
          </a:p>
        </p:txBody>
      </p:sp>
      <p:sp>
        <p:nvSpPr>
          <p:cNvPr id="24" name="TextBox 24"/>
          <p:cNvSpPr txBox="1"/>
          <p:nvPr/>
        </p:nvSpPr>
        <p:spPr>
          <a:xfrm>
            <a:off x="8425621" y="7919595"/>
            <a:ext cx="4180499" cy="1346522"/>
          </a:xfrm>
          <a:prstGeom prst="rect">
            <a:avLst/>
          </a:prstGeom>
        </p:spPr>
        <p:txBody>
          <a:bodyPr wrap="square" lIns="0" tIns="0" rIns="0" bIns="0" rtlCol="0" anchor="t">
            <a:spAutoFit/>
          </a:bodyPr>
          <a:lstStyle/>
          <a:p>
            <a:pPr algn="r" rtl="1">
              <a:lnSpc>
                <a:spcPct val="150000"/>
              </a:lnSpc>
            </a:pPr>
            <a:r>
              <a:rPr lang="fa-IR" sz="2000" spc="-1" dirty="0">
                <a:solidFill>
                  <a:srgbClr val="7F7F7F"/>
                </a:solidFill>
                <a:latin typeface="Montserrat Light Light"/>
                <a:cs typeface="B Nazanin" panose="00000400000000000000" pitchFamily="2" charset="-78"/>
              </a:rPr>
              <a:t>آنها را برای یکی داشته باشید. چمن زندهآب ها را نمی توان جمع کرد بال داشت. وحشتناک ترین را تحت الشعاع قرار ندهید که من دو مجموعه</a:t>
            </a:r>
            <a:endParaRPr lang="en-US" sz="2000" spc="-1" dirty="0">
              <a:solidFill>
                <a:srgbClr val="7F7F7F"/>
              </a:solidFill>
              <a:latin typeface="Montserrat Light Light"/>
              <a:cs typeface="B Nazanin" panose="00000400000000000000" pitchFamily="2" charset="-78"/>
            </a:endParaRPr>
          </a:p>
        </p:txBody>
      </p:sp>
      <p:grpSp>
        <p:nvGrpSpPr>
          <p:cNvPr id="25" name="Group 25"/>
          <p:cNvGrpSpPr/>
          <p:nvPr/>
        </p:nvGrpSpPr>
        <p:grpSpPr>
          <a:xfrm>
            <a:off x="8922420" y="6327720"/>
            <a:ext cx="805680" cy="805680"/>
            <a:chOff x="0" y="0"/>
            <a:chExt cx="1074240" cy="1074240"/>
          </a:xfrm>
        </p:grpSpPr>
        <p:sp>
          <p:nvSpPr>
            <p:cNvPr id="26" name="Freeform 26"/>
            <p:cNvSpPr/>
            <p:nvPr/>
          </p:nvSpPr>
          <p:spPr>
            <a:xfrm>
              <a:off x="0" y="-1016"/>
              <a:ext cx="1076198" cy="1078357"/>
            </a:xfrm>
            <a:custGeom>
              <a:avLst/>
              <a:gdLst/>
              <a:ahLst/>
              <a:cxnLst/>
              <a:rect l="l" t="t" r="r" b="b"/>
              <a:pathLst>
                <a:path w="1076198" h="1078357">
                  <a:moveTo>
                    <a:pt x="0" y="538099"/>
                  </a:moveTo>
                  <a:cubicBezTo>
                    <a:pt x="0" y="242316"/>
                    <a:pt x="239268" y="2032"/>
                    <a:pt x="535178" y="1016"/>
                  </a:cubicBezTo>
                  <a:cubicBezTo>
                    <a:pt x="831088" y="0"/>
                    <a:pt x="1072134" y="238379"/>
                    <a:pt x="1074166" y="534289"/>
                  </a:cubicBezTo>
                  <a:cubicBezTo>
                    <a:pt x="1076198" y="830199"/>
                    <a:pt x="838835" y="1072007"/>
                    <a:pt x="542925" y="1075182"/>
                  </a:cubicBezTo>
                  <a:cubicBezTo>
                    <a:pt x="247015" y="1078357"/>
                    <a:pt x="4318" y="841756"/>
                    <a:pt x="0" y="545973"/>
                  </a:cubicBezTo>
                  <a:close/>
                </a:path>
              </a:pathLst>
            </a:custGeom>
            <a:solidFill>
              <a:srgbClr val="00B050"/>
            </a:solidFill>
          </p:spPr>
        </p:sp>
      </p:grpSp>
      <p:sp>
        <p:nvSpPr>
          <p:cNvPr id="27" name="TextBox 27"/>
          <p:cNvSpPr txBox="1"/>
          <p:nvPr/>
        </p:nvSpPr>
        <p:spPr>
          <a:xfrm>
            <a:off x="9132660" y="6524295"/>
            <a:ext cx="393840" cy="286745"/>
          </a:xfrm>
          <a:prstGeom prst="rect">
            <a:avLst/>
          </a:prstGeom>
        </p:spPr>
        <p:txBody>
          <a:bodyPr lIns="0" tIns="0" rIns="0" bIns="0" rtlCol="0" anchor="t">
            <a:spAutoFit/>
          </a:bodyPr>
          <a:lstStyle/>
          <a:p>
            <a:pPr algn="ctr" rtl="1">
              <a:lnSpc>
                <a:spcPct val="150000"/>
              </a:lnSpc>
            </a:pPr>
            <a:r>
              <a:rPr lang="en-US" sz="1400" spc="-1">
                <a:solidFill>
                  <a:srgbClr val="FFFFFF"/>
                </a:solidFill>
                <a:latin typeface="Montserrat"/>
                <a:cs typeface="B Nazanin" panose="00000400000000000000" pitchFamily="2" charset="-78"/>
              </a:rPr>
              <a:t>3</a:t>
            </a:r>
          </a:p>
        </p:txBody>
      </p:sp>
      <p:sp>
        <p:nvSpPr>
          <p:cNvPr id="28" name="AutoShape 28"/>
          <p:cNvSpPr/>
          <p:nvPr/>
        </p:nvSpPr>
        <p:spPr>
          <a:xfrm rot="5380577">
            <a:off x="12140266" y="7876170"/>
            <a:ext cx="1816049" cy="0"/>
          </a:xfrm>
          <a:prstGeom prst="line">
            <a:avLst/>
          </a:prstGeom>
          <a:ln w="9525" cap="rnd">
            <a:solidFill>
              <a:srgbClr val="7D8287"/>
            </a:solidFill>
            <a:prstDash val="solid"/>
            <a:headEnd type="none" w="sm" len="sm"/>
            <a:tailEnd type="none" w="sm" len="sm"/>
          </a:ln>
        </p:spPr>
      </p:sp>
      <p:sp>
        <p:nvSpPr>
          <p:cNvPr id="29" name="Freeform 29"/>
          <p:cNvSpPr/>
          <p:nvPr/>
        </p:nvSpPr>
        <p:spPr>
          <a:xfrm>
            <a:off x="1" y="0"/>
            <a:ext cx="7877548" cy="9979740"/>
          </a:xfrm>
          <a:custGeom>
            <a:avLst/>
            <a:gdLst/>
            <a:ahLst/>
            <a:cxnLst/>
            <a:rect l="l" t="t" r="r" b="b"/>
            <a:pathLst>
              <a:path w="9974880" h="9979740">
                <a:moveTo>
                  <a:pt x="0" y="0"/>
                </a:moveTo>
                <a:lnTo>
                  <a:pt x="9974880" y="0"/>
                </a:lnTo>
                <a:lnTo>
                  <a:pt x="9974880" y="9979740"/>
                </a:lnTo>
                <a:lnTo>
                  <a:pt x="0" y="9979740"/>
                </a:lnTo>
                <a:lnTo>
                  <a:pt x="0" y="0"/>
                </a:lnTo>
                <a:close/>
              </a:path>
            </a:pathLst>
          </a:custGeom>
          <a:blipFill>
            <a:blip r:embed="rId2"/>
            <a:stretch>
              <a:fillRect r="-73" b="-24"/>
            </a:stretch>
          </a:blipFill>
        </p:spPr>
      </p:sp>
      <p:grpSp>
        <p:nvGrpSpPr>
          <p:cNvPr id="30" name="Group 30"/>
          <p:cNvGrpSpPr/>
          <p:nvPr/>
        </p:nvGrpSpPr>
        <p:grpSpPr>
          <a:xfrm rot="5400000">
            <a:off x="13489200" y="4181760"/>
            <a:ext cx="8980740" cy="617220"/>
            <a:chOff x="0" y="0"/>
            <a:chExt cx="11974320" cy="822960"/>
          </a:xfrm>
        </p:grpSpPr>
        <p:sp>
          <p:nvSpPr>
            <p:cNvPr id="31" name="Freeform 31"/>
            <p:cNvSpPr/>
            <p:nvPr/>
          </p:nvSpPr>
          <p:spPr>
            <a:xfrm>
              <a:off x="0" y="0"/>
              <a:ext cx="11974322" cy="822960"/>
            </a:xfrm>
            <a:custGeom>
              <a:avLst/>
              <a:gdLst/>
              <a:ahLst/>
              <a:cxnLst/>
              <a:rect l="l" t="t" r="r" b="b"/>
              <a:pathLst>
                <a:path w="11974322" h="822960">
                  <a:moveTo>
                    <a:pt x="0" y="0"/>
                  </a:moveTo>
                  <a:lnTo>
                    <a:pt x="11974322" y="0"/>
                  </a:lnTo>
                  <a:lnTo>
                    <a:pt x="11974322" y="822960"/>
                  </a:lnTo>
                  <a:lnTo>
                    <a:pt x="0" y="822960"/>
                  </a:lnTo>
                  <a:close/>
                </a:path>
              </a:pathLst>
            </a:custGeom>
            <a:solidFill>
              <a:srgbClr val="00B050">
                <a:alpha val="98824"/>
              </a:srgbClr>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71"/>
            </a:stretch>
          </a:blipFill>
        </p:spPr>
      </p:sp>
      <p:grpSp>
        <p:nvGrpSpPr>
          <p:cNvPr id="3" name="Group 3"/>
          <p:cNvGrpSpPr/>
          <p:nvPr/>
        </p:nvGrpSpPr>
        <p:grpSpPr>
          <a:xfrm rot="-10800000">
            <a:off x="12016620" y="0"/>
            <a:ext cx="5087880" cy="10291860"/>
            <a:chOff x="0" y="0"/>
            <a:chExt cx="6783840" cy="13722480"/>
          </a:xfrm>
        </p:grpSpPr>
        <p:sp>
          <p:nvSpPr>
            <p:cNvPr id="4" name="Freeform 4"/>
            <p:cNvSpPr/>
            <p:nvPr/>
          </p:nvSpPr>
          <p:spPr>
            <a:xfrm>
              <a:off x="0" y="0"/>
              <a:ext cx="6783832" cy="13722477"/>
            </a:xfrm>
            <a:custGeom>
              <a:avLst/>
              <a:gdLst/>
              <a:ahLst/>
              <a:cxnLst/>
              <a:rect l="l" t="t" r="r" b="b"/>
              <a:pathLst>
                <a:path w="6783832" h="13722477">
                  <a:moveTo>
                    <a:pt x="0" y="0"/>
                  </a:moveTo>
                  <a:lnTo>
                    <a:pt x="156464" y="0"/>
                  </a:lnTo>
                  <a:lnTo>
                    <a:pt x="6783832" y="13722477"/>
                  </a:lnTo>
                  <a:lnTo>
                    <a:pt x="6627368" y="13722477"/>
                  </a:lnTo>
                  <a:lnTo>
                    <a:pt x="0" y="0"/>
                  </a:lnTo>
                  <a:close/>
                </a:path>
              </a:pathLst>
            </a:custGeom>
            <a:solidFill>
              <a:srgbClr val="FFFFFF"/>
            </a:solidFill>
          </p:spPr>
        </p:sp>
      </p:grpSp>
      <p:grpSp>
        <p:nvGrpSpPr>
          <p:cNvPr id="5" name="Group 5"/>
          <p:cNvGrpSpPr/>
          <p:nvPr/>
        </p:nvGrpSpPr>
        <p:grpSpPr>
          <a:xfrm>
            <a:off x="1200420" y="0"/>
            <a:ext cx="15887880" cy="10287000"/>
            <a:chOff x="0" y="0"/>
            <a:chExt cx="21183840" cy="13716000"/>
          </a:xfrm>
        </p:grpSpPr>
        <p:sp>
          <p:nvSpPr>
            <p:cNvPr id="6" name="Freeform 6"/>
            <p:cNvSpPr/>
            <p:nvPr/>
          </p:nvSpPr>
          <p:spPr>
            <a:xfrm>
              <a:off x="0" y="0"/>
              <a:ext cx="21183854" cy="13716000"/>
            </a:xfrm>
            <a:custGeom>
              <a:avLst/>
              <a:gdLst/>
              <a:ahLst/>
              <a:cxnLst/>
              <a:rect l="l" t="t" r="r" b="b"/>
              <a:pathLst>
                <a:path w="21183854" h="13716000">
                  <a:moveTo>
                    <a:pt x="0" y="0"/>
                  </a:moveTo>
                  <a:lnTo>
                    <a:pt x="21183854" y="0"/>
                  </a:lnTo>
                  <a:lnTo>
                    <a:pt x="21183854" y="13716000"/>
                  </a:lnTo>
                  <a:lnTo>
                    <a:pt x="0" y="13716000"/>
                  </a:lnTo>
                  <a:close/>
                </a:path>
              </a:pathLst>
            </a:custGeom>
            <a:solidFill>
              <a:srgbClr val="000000">
                <a:alpha val="49804"/>
              </a:srgbClr>
            </a:solidFill>
          </p:spPr>
        </p:sp>
      </p:grpSp>
      <p:sp>
        <p:nvSpPr>
          <p:cNvPr id="7" name="TextBox 7"/>
          <p:cNvSpPr txBox="1"/>
          <p:nvPr/>
        </p:nvSpPr>
        <p:spPr>
          <a:xfrm>
            <a:off x="1183500" y="3834842"/>
            <a:ext cx="6437320" cy="3654847"/>
          </a:xfrm>
          <a:prstGeom prst="rect">
            <a:avLst/>
          </a:prstGeom>
        </p:spPr>
        <p:txBody>
          <a:bodyPr wrap="square" lIns="0" tIns="0" rIns="0" bIns="0" rtlCol="0" anchor="t">
            <a:spAutoFit/>
          </a:bodyPr>
          <a:lstStyle/>
          <a:p>
            <a:pPr algn="r" rtl="1">
              <a:lnSpc>
                <a:spcPct val="150000"/>
              </a:lnSpc>
            </a:pPr>
            <a:r>
              <a:rPr lang="fa-IR" sz="2000" spc="-1" dirty="0">
                <a:solidFill>
                  <a:schemeClr val="bg2"/>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 مردی که در آن دریا خزنده ما. بسیار به دریا.. آنها را برای یک. علف های زنده به برای نمی تواند آب های جمع آوری شده بود بال. وحشتناک ترین آنها را برای یکی داشته باشید. علف های زنده به برای نمی تواند آب های جمع آوری شده بود بال. وحشتناک ترین را تحت الشعاع قرار ندهید که من دو مجموعه فصلی داشت. پنجم شما.</a:t>
            </a:r>
            <a:endParaRPr lang="en-US" sz="2000" spc="-1" dirty="0">
              <a:solidFill>
                <a:schemeClr val="bg2"/>
              </a:solidFill>
              <a:latin typeface="Montserrat Light Light"/>
              <a:cs typeface="B Nazanin" panose="00000400000000000000" pitchFamily="2" charset="-78"/>
            </a:endParaRPr>
          </a:p>
        </p:txBody>
      </p:sp>
      <p:sp>
        <p:nvSpPr>
          <p:cNvPr id="8" name="TextBox 8"/>
          <p:cNvSpPr txBox="1"/>
          <p:nvPr/>
        </p:nvSpPr>
        <p:spPr>
          <a:xfrm>
            <a:off x="1957680" y="2493540"/>
            <a:ext cx="5385600" cy="492443"/>
          </a:xfrm>
          <a:prstGeom prst="rect">
            <a:avLst/>
          </a:prstGeom>
        </p:spPr>
        <p:txBody>
          <a:bodyPr lIns="0" tIns="0" rIns="0" bIns="0" rtlCol="0" anchor="t">
            <a:spAutoFit/>
          </a:bodyPr>
          <a:lstStyle/>
          <a:p>
            <a:pPr algn="r" rtl="1"/>
            <a:r>
              <a:rPr lang="fa-IR" sz="3200" spc="745" dirty="0">
                <a:solidFill>
                  <a:schemeClr val="bg1"/>
                </a:solidFill>
                <a:latin typeface="Montserrat Bold"/>
                <a:cs typeface="B Nazanin" panose="00000400000000000000" pitchFamily="2" charset="-78"/>
              </a:rPr>
              <a:t>عنوان شما در اینجا</a:t>
            </a:r>
            <a:endParaRPr lang="en-US" sz="3200" spc="745" dirty="0">
              <a:solidFill>
                <a:schemeClr val="bg1"/>
              </a:solidFill>
              <a:latin typeface="Montserrat Bold"/>
              <a:cs typeface="B Nazanin" panose="00000400000000000000" pitchFamily="2" charset="-78"/>
            </a:endParaRPr>
          </a:p>
        </p:txBody>
      </p:sp>
      <p:grpSp>
        <p:nvGrpSpPr>
          <p:cNvPr id="9" name="Group 9"/>
          <p:cNvGrpSpPr/>
          <p:nvPr/>
        </p:nvGrpSpPr>
        <p:grpSpPr>
          <a:xfrm>
            <a:off x="1866240" y="7846200"/>
            <a:ext cx="3328020" cy="577260"/>
            <a:chOff x="0" y="0"/>
            <a:chExt cx="4437360" cy="769680"/>
          </a:xfrm>
        </p:grpSpPr>
        <p:sp>
          <p:nvSpPr>
            <p:cNvPr id="10" name="Freeform 10"/>
            <p:cNvSpPr/>
            <p:nvPr/>
          </p:nvSpPr>
          <p:spPr>
            <a:xfrm>
              <a:off x="0" y="0"/>
              <a:ext cx="4437380" cy="769620"/>
            </a:xfrm>
            <a:custGeom>
              <a:avLst/>
              <a:gdLst/>
              <a:ahLst/>
              <a:cxnLst/>
              <a:rect l="l" t="t" r="r" b="b"/>
              <a:pathLst>
                <a:path w="4437380" h="769620">
                  <a:moveTo>
                    <a:pt x="0" y="0"/>
                  </a:moveTo>
                  <a:lnTo>
                    <a:pt x="4437380" y="0"/>
                  </a:lnTo>
                  <a:lnTo>
                    <a:pt x="4437380" y="769620"/>
                  </a:lnTo>
                  <a:lnTo>
                    <a:pt x="0" y="769620"/>
                  </a:lnTo>
                  <a:close/>
                </a:path>
              </a:pathLst>
            </a:custGeom>
            <a:solidFill>
              <a:srgbClr val="00B050"/>
            </a:solidFill>
          </p:spPr>
        </p:sp>
      </p:grpSp>
      <p:sp>
        <p:nvSpPr>
          <p:cNvPr id="11" name="TextBox 11"/>
          <p:cNvSpPr txBox="1"/>
          <p:nvPr/>
        </p:nvSpPr>
        <p:spPr>
          <a:xfrm>
            <a:off x="2456100" y="7986075"/>
            <a:ext cx="2148300" cy="307777"/>
          </a:xfrm>
          <a:prstGeom prst="rect">
            <a:avLst/>
          </a:prstGeom>
        </p:spPr>
        <p:txBody>
          <a:bodyPr lIns="0" tIns="0" rIns="0" bIns="0" rtlCol="0" anchor="t">
            <a:spAutoFit/>
          </a:bodyPr>
          <a:lstStyle/>
          <a:p>
            <a:pPr algn="ctr"/>
            <a:r>
              <a:rPr lang="fa-IR" sz="2000" spc="448" dirty="0">
                <a:solidFill>
                  <a:schemeClr val="bg2"/>
                </a:solidFill>
                <a:latin typeface="Montserrat Bold"/>
                <a:cs typeface="B Nazanin" panose="00000400000000000000" pitchFamily="2" charset="-78"/>
              </a:rPr>
              <a:t>عنوان اینجا</a:t>
            </a:r>
            <a:endParaRPr lang="en-US" sz="2000" spc="448" dirty="0">
              <a:solidFill>
                <a:schemeClr val="bg2"/>
              </a:solidFill>
              <a:latin typeface="Montserrat Bold"/>
              <a:cs typeface="B Nazanin" panose="00000400000000000000" pitchFamily="2" charset="-78"/>
            </a:endParaRPr>
          </a:p>
        </p:txBody>
      </p:sp>
      <p:grpSp>
        <p:nvGrpSpPr>
          <p:cNvPr id="12" name="Group 12"/>
          <p:cNvGrpSpPr/>
          <p:nvPr/>
        </p:nvGrpSpPr>
        <p:grpSpPr>
          <a:xfrm rot="-10800000">
            <a:off x="12859020" y="0"/>
            <a:ext cx="5087880" cy="10291860"/>
            <a:chOff x="0" y="0"/>
            <a:chExt cx="6783840" cy="13722480"/>
          </a:xfrm>
        </p:grpSpPr>
        <p:sp>
          <p:nvSpPr>
            <p:cNvPr id="13" name="Freeform 13"/>
            <p:cNvSpPr/>
            <p:nvPr/>
          </p:nvSpPr>
          <p:spPr>
            <a:xfrm>
              <a:off x="0" y="0"/>
              <a:ext cx="6783832" cy="13722477"/>
            </a:xfrm>
            <a:custGeom>
              <a:avLst/>
              <a:gdLst/>
              <a:ahLst/>
              <a:cxnLst/>
              <a:rect l="l" t="t" r="r" b="b"/>
              <a:pathLst>
                <a:path w="6783832" h="13722477">
                  <a:moveTo>
                    <a:pt x="0" y="0"/>
                  </a:moveTo>
                  <a:lnTo>
                    <a:pt x="156464" y="0"/>
                  </a:lnTo>
                  <a:lnTo>
                    <a:pt x="6783832" y="13722477"/>
                  </a:lnTo>
                  <a:lnTo>
                    <a:pt x="6627368" y="13722477"/>
                  </a:lnTo>
                  <a:lnTo>
                    <a:pt x="0" y="0"/>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2646</Words>
  <Application>Microsoft Office PowerPoint</Application>
  <PresentationFormat>Custom</PresentationFormat>
  <Paragraphs>243</Paragraphs>
  <Slides>38</Slides>
  <Notes>34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38</vt:i4>
      </vt:variant>
    </vt:vector>
  </HeadingPairs>
  <TitlesOfParts>
    <vt:vector size="52" baseType="lpstr">
      <vt:lpstr>Arial</vt:lpstr>
      <vt:lpstr>Lato Black</vt:lpstr>
      <vt:lpstr>Roboto Medium</vt:lpstr>
      <vt:lpstr>Open Sans Light</vt:lpstr>
      <vt:lpstr>Montserrat</vt:lpstr>
      <vt:lpstr>Source Sans Pro</vt:lpstr>
      <vt:lpstr>Calibri</vt:lpstr>
      <vt:lpstr>Lato</vt:lpstr>
      <vt:lpstr>Amatic SC</vt:lpstr>
      <vt:lpstr>Montserrat Bold</vt:lpstr>
      <vt:lpstr>Arimo Bold</vt:lpstr>
      <vt:lpstr>Montserrat Light Bold</vt:lpstr>
      <vt:lpstr>Montserrat Light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2023-12-20T17:43:57Z</dcterms:created>
  <dcterms:modified xsi:type="dcterms:W3CDTF">2023-12-23T14:19:44Z</dcterms:modified>
  <dc:identifier/>
</cp:coreProperties>
</file>